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1" r:id="rId2"/>
  </p:sldMasterIdLst>
  <p:notesMasterIdLst>
    <p:notesMasterId r:id="rId183"/>
  </p:notesMasterIdLst>
  <p:sldIdLst>
    <p:sldId id="256" r:id="rId3"/>
    <p:sldId id="372" r:id="rId4"/>
    <p:sldId id="373" r:id="rId5"/>
    <p:sldId id="257" r:id="rId6"/>
    <p:sldId id="258" r:id="rId7"/>
    <p:sldId id="383" r:id="rId8"/>
    <p:sldId id="259" r:id="rId9"/>
    <p:sldId id="260" r:id="rId10"/>
    <p:sldId id="261" r:id="rId11"/>
    <p:sldId id="388" r:id="rId12"/>
    <p:sldId id="267" r:id="rId13"/>
    <p:sldId id="265" r:id="rId14"/>
    <p:sldId id="266" r:id="rId15"/>
    <p:sldId id="385" r:id="rId16"/>
    <p:sldId id="386" r:id="rId17"/>
    <p:sldId id="387" r:id="rId18"/>
    <p:sldId id="268" r:id="rId19"/>
    <p:sldId id="389" r:id="rId20"/>
    <p:sldId id="269" r:id="rId21"/>
    <p:sldId id="270" r:id="rId22"/>
    <p:sldId id="271" r:id="rId23"/>
    <p:sldId id="390" r:id="rId24"/>
    <p:sldId id="272" r:id="rId25"/>
    <p:sldId id="273" r:id="rId26"/>
    <p:sldId id="391" r:id="rId27"/>
    <p:sldId id="274" r:id="rId28"/>
    <p:sldId id="275" r:id="rId29"/>
    <p:sldId id="276" r:id="rId30"/>
    <p:sldId id="277" r:id="rId31"/>
    <p:sldId id="278" r:id="rId32"/>
    <p:sldId id="279" r:id="rId33"/>
    <p:sldId id="280" r:id="rId34"/>
    <p:sldId id="281" r:id="rId35"/>
    <p:sldId id="288" r:id="rId36"/>
    <p:sldId id="283" r:id="rId37"/>
    <p:sldId id="286" r:id="rId38"/>
    <p:sldId id="287" r:id="rId39"/>
    <p:sldId id="392" r:id="rId40"/>
    <p:sldId id="282" r:id="rId41"/>
    <p:sldId id="393" r:id="rId42"/>
    <p:sldId id="394" r:id="rId43"/>
    <p:sldId id="395" r:id="rId44"/>
    <p:sldId id="396" r:id="rId45"/>
    <p:sldId id="398" r:id="rId46"/>
    <p:sldId id="397" r:id="rId47"/>
    <p:sldId id="399" r:id="rId48"/>
    <p:sldId id="400" r:id="rId49"/>
    <p:sldId id="401" r:id="rId50"/>
    <p:sldId id="402" r:id="rId51"/>
    <p:sldId id="378" r:id="rId52"/>
    <p:sldId id="290" r:id="rId53"/>
    <p:sldId id="289" r:id="rId54"/>
    <p:sldId id="291" r:id="rId55"/>
    <p:sldId id="403" r:id="rId56"/>
    <p:sldId id="404" r:id="rId57"/>
    <p:sldId id="292" r:id="rId58"/>
    <p:sldId id="293" r:id="rId59"/>
    <p:sldId id="294" r:id="rId60"/>
    <p:sldId id="295" r:id="rId61"/>
    <p:sldId id="296" r:id="rId62"/>
    <p:sldId id="297" r:id="rId63"/>
    <p:sldId id="298" r:id="rId64"/>
    <p:sldId id="299" r:id="rId65"/>
    <p:sldId id="300" r:id="rId66"/>
    <p:sldId id="301" r:id="rId67"/>
    <p:sldId id="302" r:id="rId68"/>
    <p:sldId id="405" r:id="rId69"/>
    <p:sldId id="303" r:id="rId70"/>
    <p:sldId id="304" r:id="rId71"/>
    <p:sldId id="305" r:id="rId72"/>
    <p:sldId id="306" r:id="rId73"/>
    <p:sldId id="307" r:id="rId74"/>
    <p:sldId id="406" r:id="rId75"/>
    <p:sldId id="308" r:id="rId76"/>
    <p:sldId id="309" r:id="rId77"/>
    <p:sldId id="310" r:id="rId78"/>
    <p:sldId id="311" r:id="rId79"/>
    <p:sldId id="312" r:id="rId80"/>
    <p:sldId id="313" r:id="rId81"/>
    <p:sldId id="314" r:id="rId82"/>
    <p:sldId id="315" r:id="rId83"/>
    <p:sldId id="316" r:id="rId84"/>
    <p:sldId id="317" r:id="rId85"/>
    <p:sldId id="407" r:id="rId86"/>
    <p:sldId id="408" r:id="rId87"/>
    <p:sldId id="409" r:id="rId88"/>
    <p:sldId id="410" r:id="rId89"/>
    <p:sldId id="318" r:id="rId90"/>
    <p:sldId id="379" r:id="rId91"/>
    <p:sldId id="381" r:id="rId92"/>
    <p:sldId id="411" r:id="rId93"/>
    <p:sldId id="319" r:id="rId94"/>
    <p:sldId id="320" r:id="rId95"/>
    <p:sldId id="321" r:id="rId96"/>
    <p:sldId id="322" r:id="rId97"/>
    <p:sldId id="412" r:id="rId98"/>
    <p:sldId id="323" r:id="rId99"/>
    <p:sldId id="324" r:id="rId100"/>
    <p:sldId id="325" r:id="rId101"/>
    <p:sldId id="413" r:id="rId102"/>
    <p:sldId id="326" r:id="rId103"/>
    <p:sldId id="327" r:id="rId104"/>
    <p:sldId id="414" r:id="rId105"/>
    <p:sldId id="328" r:id="rId106"/>
    <p:sldId id="415" r:id="rId107"/>
    <p:sldId id="329" r:id="rId108"/>
    <p:sldId id="416" r:id="rId109"/>
    <p:sldId id="418" r:id="rId110"/>
    <p:sldId id="330" r:id="rId111"/>
    <p:sldId id="419" r:id="rId112"/>
    <p:sldId id="375" r:id="rId113"/>
    <p:sldId id="420" r:id="rId114"/>
    <p:sldId id="331" r:id="rId115"/>
    <p:sldId id="332" r:id="rId116"/>
    <p:sldId id="421" r:id="rId117"/>
    <p:sldId id="422" r:id="rId118"/>
    <p:sldId id="333" r:id="rId119"/>
    <p:sldId id="423" r:id="rId120"/>
    <p:sldId id="334" r:id="rId121"/>
    <p:sldId id="377" r:id="rId122"/>
    <p:sldId id="380" r:id="rId123"/>
    <p:sldId id="335" r:id="rId124"/>
    <p:sldId id="424" r:id="rId125"/>
    <p:sldId id="425" r:id="rId126"/>
    <p:sldId id="336" r:id="rId127"/>
    <p:sldId id="337" r:id="rId128"/>
    <p:sldId id="338" r:id="rId129"/>
    <p:sldId id="339" r:id="rId130"/>
    <p:sldId id="340" r:id="rId131"/>
    <p:sldId id="382" r:id="rId132"/>
    <p:sldId id="426" r:id="rId133"/>
    <p:sldId id="341" r:id="rId134"/>
    <p:sldId id="342" r:id="rId135"/>
    <p:sldId id="343" r:id="rId136"/>
    <p:sldId id="344" r:id="rId137"/>
    <p:sldId id="345" r:id="rId138"/>
    <p:sldId id="427" r:id="rId139"/>
    <p:sldId id="346" r:id="rId140"/>
    <p:sldId id="429" r:id="rId141"/>
    <p:sldId id="428" r:id="rId142"/>
    <p:sldId id="384" r:id="rId143"/>
    <p:sldId id="430" r:id="rId144"/>
    <p:sldId id="431" r:id="rId145"/>
    <p:sldId id="432" r:id="rId146"/>
    <p:sldId id="347" r:id="rId147"/>
    <p:sldId id="439" r:id="rId148"/>
    <p:sldId id="349" r:id="rId149"/>
    <p:sldId id="350" r:id="rId150"/>
    <p:sldId id="434" r:id="rId151"/>
    <p:sldId id="433" r:id="rId152"/>
    <p:sldId id="351" r:id="rId153"/>
    <p:sldId id="435" r:id="rId154"/>
    <p:sldId id="352" r:id="rId155"/>
    <p:sldId id="436" r:id="rId156"/>
    <p:sldId id="437" r:id="rId157"/>
    <p:sldId id="353" r:id="rId158"/>
    <p:sldId id="438" r:id="rId159"/>
    <p:sldId id="440" r:id="rId160"/>
    <p:sldId id="354" r:id="rId161"/>
    <p:sldId id="441" r:id="rId162"/>
    <p:sldId id="442" r:id="rId163"/>
    <p:sldId id="355" r:id="rId164"/>
    <p:sldId id="356" r:id="rId165"/>
    <p:sldId id="357" r:id="rId166"/>
    <p:sldId id="445" r:id="rId167"/>
    <p:sldId id="358" r:id="rId168"/>
    <p:sldId id="443" r:id="rId169"/>
    <p:sldId id="444" r:id="rId170"/>
    <p:sldId id="360" r:id="rId171"/>
    <p:sldId id="361" r:id="rId172"/>
    <p:sldId id="362" r:id="rId173"/>
    <p:sldId id="363" r:id="rId174"/>
    <p:sldId id="364" r:id="rId175"/>
    <p:sldId id="446" r:id="rId176"/>
    <p:sldId id="376" r:id="rId177"/>
    <p:sldId id="365" r:id="rId178"/>
    <p:sldId id="366" r:id="rId179"/>
    <p:sldId id="447" r:id="rId180"/>
    <p:sldId id="374" r:id="rId181"/>
    <p:sldId id="371" r:id="rId182"/>
  </p:sldIdLst>
  <p:sldSz cx="9144000" cy="6858000" type="screen4x3"/>
  <p:notesSz cx="6791325" cy="9921875"/>
  <p:defaultTextStyle>
    <a:defPPr>
      <a:defRPr lang="en-GB"/>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00FFFF"/>
    <a:srgbClr val="FF0000"/>
    <a:srgbClr val="00FF00"/>
    <a:srgbClr val="FF9900"/>
    <a:srgbClr val="FFFF00"/>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56" d="100"/>
          <a:sy n="56" d="100"/>
        </p:scale>
        <p:origin x="-1234" y="-82"/>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slide" Target="slides/slide152.xml"/><Relationship Id="rId159" Type="http://schemas.openxmlformats.org/officeDocument/2006/relationships/slide" Target="slides/slide157.xml"/><Relationship Id="rId175" Type="http://schemas.openxmlformats.org/officeDocument/2006/relationships/slide" Target="slides/slide173.xml"/><Relationship Id="rId170" Type="http://schemas.openxmlformats.org/officeDocument/2006/relationships/slide" Target="slides/slide168.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slide" Target="slides/slide163.xml"/><Relationship Id="rId181" Type="http://schemas.openxmlformats.org/officeDocument/2006/relationships/slide" Target="slides/slide179.xml"/><Relationship Id="rId186" Type="http://schemas.openxmlformats.org/officeDocument/2006/relationships/theme" Target="theme/theme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slide" Target="slides/slide174.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72" Type="http://schemas.openxmlformats.org/officeDocument/2006/relationships/slide" Target="slides/slide170.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presProps" Target="presProps.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C02E113B-3114-43E8-977E-DC59B99C2B21}"/>
              </a:ext>
            </a:extLst>
          </p:cNvPr>
          <p:cNvSpPr>
            <a:spLocks noGrp="1" noChangeArrowheads="1"/>
          </p:cNvSpPr>
          <p:nvPr>
            <p:ph type="hdr" sz="quarter"/>
          </p:nvPr>
        </p:nvSpPr>
        <p:spPr bwMode="auto">
          <a:xfrm>
            <a:off x="0" y="0"/>
            <a:ext cx="2943225" cy="495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cs typeface="Arial" charset="0"/>
              </a:defRPr>
            </a:lvl1pPr>
          </a:lstStyle>
          <a:p>
            <a:pPr>
              <a:defRPr/>
            </a:pPr>
            <a:endParaRPr lang="en-GB"/>
          </a:p>
        </p:txBody>
      </p:sp>
      <p:sp>
        <p:nvSpPr>
          <p:cNvPr id="4099" name="Rectangle 3">
            <a:extLst>
              <a:ext uri="{FF2B5EF4-FFF2-40B4-BE49-F238E27FC236}">
                <a16:creationId xmlns:a16="http://schemas.microsoft.com/office/drawing/2014/main" id="{9C53A060-6654-447F-AF4A-208A9C6742CE}"/>
              </a:ext>
            </a:extLst>
          </p:cNvPr>
          <p:cNvSpPr>
            <a:spLocks noGrp="1" noChangeArrowheads="1"/>
          </p:cNvSpPr>
          <p:nvPr>
            <p:ph type="dt" idx="1"/>
          </p:nvPr>
        </p:nvSpPr>
        <p:spPr bwMode="auto">
          <a:xfrm>
            <a:off x="3846513" y="0"/>
            <a:ext cx="2943225" cy="495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cs typeface="Arial" charset="0"/>
              </a:defRPr>
            </a:lvl1pPr>
          </a:lstStyle>
          <a:p>
            <a:pPr>
              <a:defRPr/>
            </a:pPr>
            <a:endParaRPr lang="en-GB"/>
          </a:p>
        </p:txBody>
      </p:sp>
      <p:sp>
        <p:nvSpPr>
          <p:cNvPr id="189444" name="Rectangle 4">
            <a:extLst>
              <a:ext uri="{FF2B5EF4-FFF2-40B4-BE49-F238E27FC236}">
                <a16:creationId xmlns:a16="http://schemas.microsoft.com/office/drawing/2014/main" id="{5624A4A2-C86E-482E-BF08-CDEF941520B3}"/>
              </a:ext>
            </a:extLst>
          </p:cNvPr>
          <p:cNvSpPr>
            <a:spLocks noGrp="1" noRot="1" noChangeAspect="1" noChangeArrowheads="1" noTextEdit="1"/>
          </p:cNvSpPr>
          <p:nvPr>
            <p:ph type="sldImg" idx="2"/>
          </p:nvPr>
        </p:nvSpPr>
        <p:spPr bwMode="auto">
          <a:xfrm>
            <a:off x="915988" y="744538"/>
            <a:ext cx="4959350" cy="37195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a:extLst>
              <a:ext uri="{FF2B5EF4-FFF2-40B4-BE49-F238E27FC236}">
                <a16:creationId xmlns:a16="http://schemas.microsoft.com/office/drawing/2014/main" id="{AA2A954A-C194-4DD0-8B84-7EA652A43C31}"/>
              </a:ext>
            </a:extLst>
          </p:cNvPr>
          <p:cNvSpPr>
            <a:spLocks noGrp="1" noChangeArrowheads="1"/>
          </p:cNvSpPr>
          <p:nvPr>
            <p:ph type="body" sz="quarter" idx="3"/>
          </p:nvPr>
        </p:nvSpPr>
        <p:spPr bwMode="auto">
          <a:xfrm>
            <a:off x="679450" y="4713288"/>
            <a:ext cx="5432425" cy="44640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102" name="Rectangle 6">
            <a:extLst>
              <a:ext uri="{FF2B5EF4-FFF2-40B4-BE49-F238E27FC236}">
                <a16:creationId xmlns:a16="http://schemas.microsoft.com/office/drawing/2014/main" id="{04972FF0-B903-4AC6-9663-C138EF528379}"/>
              </a:ext>
            </a:extLst>
          </p:cNvPr>
          <p:cNvSpPr>
            <a:spLocks noGrp="1" noChangeArrowheads="1"/>
          </p:cNvSpPr>
          <p:nvPr>
            <p:ph type="ftr" sz="quarter" idx="4"/>
          </p:nvPr>
        </p:nvSpPr>
        <p:spPr bwMode="auto">
          <a:xfrm>
            <a:off x="0" y="9423400"/>
            <a:ext cx="2943225"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cs typeface="Arial" charset="0"/>
              </a:defRPr>
            </a:lvl1pPr>
          </a:lstStyle>
          <a:p>
            <a:pPr>
              <a:defRPr/>
            </a:pPr>
            <a:endParaRPr lang="en-GB"/>
          </a:p>
        </p:txBody>
      </p:sp>
      <p:sp>
        <p:nvSpPr>
          <p:cNvPr id="4103" name="Rectangle 7">
            <a:extLst>
              <a:ext uri="{FF2B5EF4-FFF2-40B4-BE49-F238E27FC236}">
                <a16:creationId xmlns:a16="http://schemas.microsoft.com/office/drawing/2014/main" id="{5F3CE5F5-9498-4911-B630-7F535E50F30C}"/>
              </a:ext>
            </a:extLst>
          </p:cNvPr>
          <p:cNvSpPr>
            <a:spLocks noGrp="1" noChangeArrowheads="1"/>
          </p:cNvSpPr>
          <p:nvPr>
            <p:ph type="sldNum" sz="quarter" idx="5"/>
          </p:nvPr>
        </p:nvSpPr>
        <p:spPr bwMode="auto">
          <a:xfrm>
            <a:off x="3846513" y="9423400"/>
            <a:ext cx="2943225"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E95C0F20-7D58-481F-8421-A664BD801609}" type="slidenum">
              <a:rPr lang="en-GB" altLang="en-US"/>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reformation.org/chapter5.html"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3" Type="http://schemas.openxmlformats.org/officeDocument/2006/relationships/hyperlink" Target="http://www.veling.nl/anne/templars/index.html" TargetMode="External"/><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a:extLst>
              <a:ext uri="{FF2B5EF4-FFF2-40B4-BE49-F238E27FC236}">
                <a16:creationId xmlns:a16="http://schemas.microsoft.com/office/drawing/2014/main" id="{7D2B5789-69EA-43B1-AE90-D7603731587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9ECA9D8-A63E-4786-BA2C-5AFBD2BF3F4A}" type="slidenum">
              <a:rPr lang="en-GB" altLang="en-US"/>
              <a:pPr eaLnBrk="1" hangingPunct="1"/>
              <a:t>1</a:t>
            </a:fld>
            <a:endParaRPr lang="en-GB" altLang="en-US"/>
          </a:p>
        </p:txBody>
      </p:sp>
      <p:sp>
        <p:nvSpPr>
          <p:cNvPr id="190467" name="Rectangle 2">
            <a:extLst>
              <a:ext uri="{FF2B5EF4-FFF2-40B4-BE49-F238E27FC236}">
                <a16:creationId xmlns:a16="http://schemas.microsoft.com/office/drawing/2014/main" id="{33723276-63DA-4A40-8C2E-A62D298C4CC6}"/>
              </a:ext>
            </a:extLst>
          </p:cNvPr>
          <p:cNvSpPr>
            <a:spLocks noGrp="1" noRot="1" noChangeAspect="1" noChangeArrowheads="1" noTextEdit="1"/>
          </p:cNvSpPr>
          <p:nvPr>
            <p:ph type="sldImg"/>
          </p:nvPr>
        </p:nvSpPr>
        <p:spPr>
          <a:ln/>
        </p:spPr>
      </p:sp>
      <p:sp>
        <p:nvSpPr>
          <p:cNvPr id="190468" name="Rectangle 3">
            <a:extLst>
              <a:ext uri="{FF2B5EF4-FFF2-40B4-BE49-F238E27FC236}">
                <a16:creationId xmlns:a16="http://schemas.microsoft.com/office/drawing/2014/main" id="{CB01CE2E-97A3-4AB4-AC5C-6983DC407A5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a:latin typeface="Arial" panose="020B0604020202020204" pitchFamily="34" charset="0"/>
                <a:cs typeface="Arial" panose="020B0604020202020204" pitchFamily="34" charset="0"/>
              </a:rPr>
              <a:t>Newbury, Swanwick</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a:extLst>
              <a:ext uri="{FF2B5EF4-FFF2-40B4-BE49-F238E27FC236}">
                <a16:creationId xmlns:a16="http://schemas.microsoft.com/office/drawing/2014/main" id="{B71CC99A-189C-49E1-B243-898B3512E551}"/>
              </a:ext>
            </a:extLst>
          </p:cNvPr>
          <p:cNvSpPr>
            <a:spLocks noGrp="1" noRot="1" noChangeAspect="1" noTextEdit="1"/>
          </p:cNvSpPr>
          <p:nvPr>
            <p:ph type="sldImg"/>
          </p:nvPr>
        </p:nvSpPr>
        <p:spPr>
          <a:ln/>
        </p:spPr>
      </p:sp>
      <p:sp>
        <p:nvSpPr>
          <p:cNvPr id="199683" name="Notes Placeholder 2">
            <a:extLst>
              <a:ext uri="{FF2B5EF4-FFF2-40B4-BE49-F238E27FC236}">
                <a16:creationId xmlns:a16="http://schemas.microsoft.com/office/drawing/2014/main" id="{40C07489-C747-4F27-92A8-67243C4F1FB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199684" name="Slide Number Placeholder 3">
            <a:extLst>
              <a:ext uri="{FF2B5EF4-FFF2-40B4-BE49-F238E27FC236}">
                <a16:creationId xmlns:a16="http://schemas.microsoft.com/office/drawing/2014/main" id="{B5081938-E485-4016-BE72-5916726CDA7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B7C11B1-C980-4742-9E00-8AEA846BB065}" type="slidenum">
              <a:rPr lang="en-GB" altLang="en-US"/>
              <a:pPr eaLnBrk="1" hangingPunct="1"/>
              <a:t>10</a:t>
            </a:fld>
            <a:endParaRPr lang="en-GB" alt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a:extLst>
              <a:ext uri="{FF2B5EF4-FFF2-40B4-BE49-F238E27FC236}">
                <a16:creationId xmlns:a16="http://schemas.microsoft.com/office/drawing/2014/main" id="{202902D4-5FB5-4C02-AF69-19386CFCF0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79CDCDD-5B15-4682-80B2-697BD156E12F}" type="slidenum">
              <a:rPr lang="en-GB" altLang="en-US"/>
              <a:pPr eaLnBrk="1" hangingPunct="1"/>
              <a:t>111</a:t>
            </a:fld>
            <a:endParaRPr lang="en-GB" altLang="en-US"/>
          </a:p>
        </p:txBody>
      </p:sp>
      <p:sp>
        <p:nvSpPr>
          <p:cNvPr id="291843" name="Rectangle 2">
            <a:extLst>
              <a:ext uri="{FF2B5EF4-FFF2-40B4-BE49-F238E27FC236}">
                <a16:creationId xmlns:a16="http://schemas.microsoft.com/office/drawing/2014/main" id="{9DDD040C-E1C4-47EF-9CE4-AF999306DDE2}"/>
              </a:ext>
            </a:extLst>
          </p:cNvPr>
          <p:cNvSpPr>
            <a:spLocks noGrp="1" noRot="1" noChangeAspect="1" noChangeArrowheads="1" noTextEdit="1"/>
          </p:cNvSpPr>
          <p:nvPr>
            <p:ph type="sldImg"/>
          </p:nvPr>
        </p:nvSpPr>
        <p:spPr>
          <a:ln/>
        </p:spPr>
      </p:sp>
      <p:sp>
        <p:nvSpPr>
          <p:cNvPr id="291844" name="Rectangle 3">
            <a:extLst>
              <a:ext uri="{FF2B5EF4-FFF2-40B4-BE49-F238E27FC236}">
                <a16:creationId xmlns:a16="http://schemas.microsoft.com/office/drawing/2014/main" id="{9CBAAA4E-8B93-476A-A9C8-3510B84FCC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7">
            <a:extLst>
              <a:ext uri="{FF2B5EF4-FFF2-40B4-BE49-F238E27FC236}">
                <a16:creationId xmlns:a16="http://schemas.microsoft.com/office/drawing/2014/main" id="{A2BEB0A0-3E8A-4DBD-850C-154B635051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546946B-B99B-4745-93F4-D5538FCE7290}" type="slidenum">
              <a:rPr lang="en-GB" altLang="en-US"/>
              <a:pPr eaLnBrk="1" hangingPunct="1"/>
              <a:t>113</a:t>
            </a:fld>
            <a:endParaRPr lang="en-GB" altLang="en-US"/>
          </a:p>
        </p:txBody>
      </p:sp>
      <p:sp>
        <p:nvSpPr>
          <p:cNvPr id="292867" name="Rectangle 2">
            <a:extLst>
              <a:ext uri="{FF2B5EF4-FFF2-40B4-BE49-F238E27FC236}">
                <a16:creationId xmlns:a16="http://schemas.microsoft.com/office/drawing/2014/main" id="{5DEE7BA2-55D3-4D40-AA51-C8B737CA64D8}"/>
              </a:ext>
            </a:extLst>
          </p:cNvPr>
          <p:cNvSpPr>
            <a:spLocks noGrp="1" noRot="1" noChangeAspect="1" noChangeArrowheads="1" noTextEdit="1"/>
          </p:cNvSpPr>
          <p:nvPr>
            <p:ph type="sldImg"/>
          </p:nvPr>
        </p:nvSpPr>
        <p:spPr>
          <a:ln/>
        </p:spPr>
      </p:sp>
      <p:sp>
        <p:nvSpPr>
          <p:cNvPr id="292868" name="Rectangle 3">
            <a:extLst>
              <a:ext uri="{FF2B5EF4-FFF2-40B4-BE49-F238E27FC236}">
                <a16:creationId xmlns:a16="http://schemas.microsoft.com/office/drawing/2014/main" id="{3C3196A7-00A7-46AE-876A-C1ABC1E2F92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7">
            <a:extLst>
              <a:ext uri="{FF2B5EF4-FFF2-40B4-BE49-F238E27FC236}">
                <a16:creationId xmlns:a16="http://schemas.microsoft.com/office/drawing/2014/main" id="{A67041D4-EC51-4B2A-BA47-45C860AFCBC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D339933-42DC-4BEB-8FC5-6960D5011F51}" type="slidenum">
              <a:rPr lang="en-GB" altLang="en-US"/>
              <a:pPr eaLnBrk="1" hangingPunct="1"/>
              <a:t>114</a:t>
            </a:fld>
            <a:endParaRPr lang="en-GB" altLang="en-US"/>
          </a:p>
        </p:txBody>
      </p:sp>
      <p:sp>
        <p:nvSpPr>
          <p:cNvPr id="293891" name="Rectangle 2">
            <a:extLst>
              <a:ext uri="{FF2B5EF4-FFF2-40B4-BE49-F238E27FC236}">
                <a16:creationId xmlns:a16="http://schemas.microsoft.com/office/drawing/2014/main" id="{8CBC4DE3-0E08-4802-BFBF-19C4A794078F}"/>
              </a:ext>
            </a:extLst>
          </p:cNvPr>
          <p:cNvSpPr>
            <a:spLocks noGrp="1" noRot="1" noChangeAspect="1" noChangeArrowheads="1" noTextEdit="1"/>
          </p:cNvSpPr>
          <p:nvPr>
            <p:ph type="sldImg"/>
          </p:nvPr>
        </p:nvSpPr>
        <p:spPr>
          <a:ln/>
        </p:spPr>
      </p:sp>
      <p:sp>
        <p:nvSpPr>
          <p:cNvPr id="293892" name="Rectangle 3">
            <a:extLst>
              <a:ext uri="{FF2B5EF4-FFF2-40B4-BE49-F238E27FC236}">
                <a16:creationId xmlns:a16="http://schemas.microsoft.com/office/drawing/2014/main" id="{C8970F98-CBF8-4DBF-8B34-208D77D3870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7">
            <a:extLst>
              <a:ext uri="{FF2B5EF4-FFF2-40B4-BE49-F238E27FC236}">
                <a16:creationId xmlns:a16="http://schemas.microsoft.com/office/drawing/2014/main" id="{DE0CE244-7AC5-4D92-BDB4-77E2E3D4F53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CF88DC0-43A5-48A3-954F-6224281FFD6B}" type="slidenum">
              <a:rPr lang="en-GB" altLang="en-US"/>
              <a:pPr eaLnBrk="1" hangingPunct="1"/>
              <a:t>117</a:t>
            </a:fld>
            <a:endParaRPr lang="en-GB" altLang="en-US"/>
          </a:p>
        </p:txBody>
      </p:sp>
      <p:sp>
        <p:nvSpPr>
          <p:cNvPr id="294915" name="Rectangle 2">
            <a:extLst>
              <a:ext uri="{FF2B5EF4-FFF2-40B4-BE49-F238E27FC236}">
                <a16:creationId xmlns:a16="http://schemas.microsoft.com/office/drawing/2014/main" id="{4DA13120-3E16-4678-8337-842AEEF4CC9E}"/>
              </a:ext>
            </a:extLst>
          </p:cNvPr>
          <p:cNvSpPr>
            <a:spLocks noGrp="1" noRot="1" noChangeAspect="1" noChangeArrowheads="1" noTextEdit="1"/>
          </p:cNvSpPr>
          <p:nvPr>
            <p:ph type="sldImg"/>
          </p:nvPr>
        </p:nvSpPr>
        <p:spPr>
          <a:ln/>
        </p:spPr>
      </p:sp>
      <p:sp>
        <p:nvSpPr>
          <p:cNvPr id="294916" name="Rectangle 3">
            <a:extLst>
              <a:ext uri="{FF2B5EF4-FFF2-40B4-BE49-F238E27FC236}">
                <a16:creationId xmlns:a16="http://schemas.microsoft.com/office/drawing/2014/main" id="{E3EED1A1-ADCA-4657-8E6C-B3C563681C7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b="1">
                <a:latin typeface="Arial" panose="020B0604020202020204" pitchFamily="34" charset="0"/>
                <a:cs typeface="Arial" panose="020B0604020202020204" pitchFamily="34" charset="0"/>
              </a:rPr>
              <a:t>May 1, 1776, was the most important date in Freemasonry's Luciferic New World Order Plans. On that date an obscure Jesuit-trained professor of canon law at the University of Ingolstadt in Bavaria, Adam Weishaupt, founded a secret society called the Ancient and Illuminated Seers of Bavaria (AISB for short). Illuminati was founded on a mixture of Masonic secrets(--Luciferic Doctrine--), Islamic Mysticism(--Sufism--), and Jesuit mental discipline(--Hatha Yoga--). A unique and dangerous element was it's scientific use of the drug, hashish, to produce an "illuminated" state of mind--derived directly through the Knights Templar's association with the Order of the Assassins (circa 1050 AD).</a:t>
            </a:r>
            <a:r>
              <a:rPr lang="en-GB" altLang="en-US">
                <a:latin typeface="Arial" panose="020B0604020202020204" pitchFamily="34" charset="0"/>
                <a:cs typeface="Arial" panose="020B0604020202020204" pitchFamily="34" charset="0"/>
              </a:rPr>
              <a:t> </a:t>
            </a: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a:extLst>
              <a:ext uri="{FF2B5EF4-FFF2-40B4-BE49-F238E27FC236}">
                <a16:creationId xmlns:a16="http://schemas.microsoft.com/office/drawing/2014/main" id="{3EDEF065-02E1-4BB7-8A59-195F4C82F1C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C889501-EEC6-4C1E-BCB5-0CF2B1E1CAED}" type="slidenum">
              <a:rPr lang="en-GB" altLang="en-US"/>
              <a:pPr eaLnBrk="1" hangingPunct="1"/>
              <a:t>119</a:t>
            </a:fld>
            <a:endParaRPr lang="en-GB" altLang="en-US"/>
          </a:p>
        </p:txBody>
      </p:sp>
      <p:sp>
        <p:nvSpPr>
          <p:cNvPr id="295939" name="Rectangle 2">
            <a:extLst>
              <a:ext uri="{FF2B5EF4-FFF2-40B4-BE49-F238E27FC236}">
                <a16:creationId xmlns:a16="http://schemas.microsoft.com/office/drawing/2014/main" id="{F5356F37-FB2C-406C-8816-906B60B6D675}"/>
              </a:ext>
            </a:extLst>
          </p:cNvPr>
          <p:cNvSpPr>
            <a:spLocks noGrp="1" noRot="1" noChangeAspect="1" noChangeArrowheads="1" noTextEdit="1"/>
          </p:cNvSpPr>
          <p:nvPr>
            <p:ph type="sldImg"/>
          </p:nvPr>
        </p:nvSpPr>
        <p:spPr>
          <a:ln/>
        </p:spPr>
      </p:sp>
      <p:sp>
        <p:nvSpPr>
          <p:cNvPr id="295940" name="Rectangle 3">
            <a:extLst>
              <a:ext uri="{FF2B5EF4-FFF2-40B4-BE49-F238E27FC236}">
                <a16:creationId xmlns:a16="http://schemas.microsoft.com/office/drawing/2014/main" id="{8AA3614D-9C99-4328-A361-600C70C6BED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b="1">
                <a:latin typeface="Arial" panose="020B0604020202020204" pitchFamily="34" charset="0"/>
                <a:cs typeface="Arial" panose="020B0604020202020204" pitchFamily="34" charset="0"/>
              </a:rPr>
              <a:t>May 1, 1776, was the most important date in Freemasonry's Luciferic New World Order Plans. On that date an obscure Jesuit-trained professor of canon law at the University of Ingolstadt in Bavaria, Adam Weishaupt, founded a secret society called the Ancient and Illuminated Seers of Bavaria (AISB for short). Illuminati was founded on a mixture of Masonic secrets(--Luciferic Doctrine--), Islamic Mysticism(--Sufism--), and Jesuit mental discipline(--Hatha Yoga--). A unique and dangerous element was it's scientific use of the drug, hashish, to produce an "illuminated" state of mind--derived directly through the Knights Templar's association with the Order of the Assassins (circa 1050 AD).</a:t>
            </a:r>
            <a:r>
              <a:rPr lang="en-GB" altLang="en-US">
                <a:latin typeface="Arial" panose="020B0604020202020204" pitchFamily="34" charset="0"/>
                <a:cs typeface="Arial" panose="020B0604020202020204" pitchFamily="34" charset="0"/>
              </a:rPr>
              <a:t> </a:t>
            </a: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a:extLst>
              <a:ext uri="{FF2B5EF4-FFF2-40B4-BE49-F238E27FC236}">
                <a16:creationId xmlns:a16="http://schemas.microsoft.com/office/drawing/2014/main" id="{10ECDFB5-43C6-4099-8CB9-EDBF195423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5322D71-67F6-489D-B7D5-773865B9E8B0}" type="slidenum">
              <a:rPr lang="en-GB" altLang="en-US"/>
              <a:pPr eaLnBrk="1" hangingPunct="1"/>
              <a:t>120</a:t>
            </a:fld>
            <a:endParaRPr lang="en-GB" altLang="en-US"/>
          </a:p>
        </p:txBody>
      </p:sp>
      <p:sp>
        <p:nvSpPr>
          <p:cNvPr id="296963" name="Rectangle 2">
            <a:extLst>
              <a:ext uri="{FF2B5EF4-FFF2-40B4-BE49-F238E27FC236}">
                <a16:creationId xmlns:a16="http://schemas.microsoft.com/office/drawing/2014/main" id="{E23501C1-FFA3-4D4B-858E-6687F9103F3E}"/>
              </a:ext>
            </a:extLst>
          </p:cNvPr>
          <p:cNvSpPr>
            <a:spLocks noGrp="1" noRot="1" noChangeAspect="1" noChangeArrowheads="1" noTextEdit="1"/>
          </p:cNvSpPr>
          <p:nvPr>
            <p:ph type="sldImg"/>
          </p:nvPr>
        </p:nvSpPr>
        <p:spPr>
          <a:ln/>
        </p:spPr>
      </p:sp>
      <p:sp>
        <p:nvSpPr>
          <p:cNvPr id="296964" name="Rectangle 3">
            <a:extLst>
              <a:ext uri="{FF2B5EF4-FFF2-40B4-BE49-F238E27FC236}">
                <a16:creationId xmlns:a16="http://schemas.microsoft.com/office/drawing/2014/main" id="{6B1C4588-61EB-43D3-82DD-934E8A94D93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7">
            <a:extLst>
              <a:ext uri="{FF2B5EF4-FFF2-40B4-BE49-F238E27FC236}">
                <a16:creationId xmlns:a16="http://schemas.microsoft.com/office/drawing/2014/main" id="{055E95DE-A552-46E1-821A-66A0ED13EC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2CA5C8E-5868-44BD-8E00-6FD0059B7A39}" type="slidenum">
              <a:rPr lang="en-GB" altLang="en-US"/>
              <a:pPr eaLnBrk="1" hangingPunct="1"/>
              <a:t>121</a:t>
            </a:fld>
            <a:endParaRPr lang="en-GB" altLang="en-US"/>
          </a:p>
        </p:txBody>
      </p:sp>
      <p:sp>
        <p:nvSpPr>
          <p:cNvPr id="297987" name="Rectangle 2">
            <a:extLst>
              <a:ext uri="{FF2B5EF4-FFF2-40B4-BE49-F238E27FC236}">
                <a16:creationId xmlns:a16="http://schemas.microsoft.com/office/drawing/2014/main" id="{78244994-BB70-4505-9A1A-C775B5FE7566}"/>
              </a:ext>
            </a:extLst>
          </p:cNvPr>
          <p:cNvSpPr>
            <a:spLocks noGrp="1" noRot="1" noChangeAspect="1" noChangeArrowheads="1" noTextEdit="1"/>
          </p:cNvSpPr>
          <p:nvPr>
            <p:ph type="sldImg"/>
          </p:nvPr>
        </p:nvSpPr>
        <p:spPr>
          <a:ln/>
        </p:spPr>
      </p:sp>
      <p:sp>
        <p:nvSpPr>
          <p:cNvPr id="297988" name="Rectangle 3">
            <a:extLst>
              <a:ext uri="{FF2B5EF4-FFF2-40B4-BE49-F238E27FC236}">
                <a16:creationId xmlns:a16="http://schemas.microsoft.com/office/drawing/2014/main" id="{B4877C02-71A6-4E00-8F33-F4B207C843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7">
            <a:extLst>
              <a:ext uri="{FF2B5EF4-FFF2-40B4-BE49-F238E27FC236}">
                <a16:creationId xmlns:a16="http://schemas.microsoft.com/office/drawing/2014/main" id="{86A53EBD-7FD2-4080-ADD8-8A85ADE8A0A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E6386E1-9509-4555-AAE5-1C77684139E1}" type="slidenum">
              <a:rPr lang="en-GB" altLang="en-US"/>
              <a:pPr eaLnBrk="1" hangingPunct="1"/>
              <a:t>122</a:t>
            </a:fld>
            <a:endParaRPr lang="en-GB" altLang="en-US"/>
          </a:p>
        </p:txBody>
      </p:sp>
      <p:sp>
        <p:nvSpPr>
          <p:cNvPr id="299011" name="Rectangle 2">
            <a:extLst>
              <a:ext uri="{FF2B5EF4-FFF2-40B4-BE49-F238E27FC236}">
                <a16:creationId xmlns:a16="http://schemas.microsoft.com/office/drawing/2014/main" id="{1BA50911-69C2-41B3-9262-C32B2D998D32}"/>
              </a:ext>
            </a:extLst>
          </p:cNvPr>
          <p:cNvSpPr>
            <a:spLocks noGrp="1" noRot="1" noChangeAspect="1" noChangeArrowheads="1" noTextEdit="1"/>
          </p:cNvSpPr>
          <p:nvPr>
            <p:ph type="sldImg"/>
          </p:nvPr>
        </p:nvSpPr>
        <p:spPr>
          <a:ln/>
        </p:spPr>
      </p:sp>
      <p:sp>
        <p:nvSpPr>
          <p:cNvPr id="299012" name="Rectangle 3">
            <a:extLst>
              <a:ext uri="{FF2B5EF4-FFF2-40B4-BE49-F238E27FC236}">
                <a16:creationId xmlns:a16="http://schemas.microsoft.com/office/drawing/2014/main" id="{2FA945B5-404B-49B5-BFDF-DE6C7D7E5D0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GB" altLang="en-US">
                <a:latin typeface="Arial" panose="020B0604020202020204" pitchFamily="34" charset="0"/>
                <a:cs typeface="Arial" panose="020B0604020202020204" pitchFamily="34" charset="0"/>
              </a:rPr>
              <a:t>Baphomet as a word is formed from the title reversed and abbreviated in cabalistic fashion, "Tem.ohp.ab." "Templi omnium hominum pacis abbas", or, The Father of the Temple of Universal Peace. The great two horned goat bearing between its horns the fiery torch is Nimrod or Moloch. The pentacle or five pointed star between the beast's horns stand's for the Idumeans, (the symbol of the tribe of Judah is the Lion). The right hand of the beast is raised with two fingers pointing upwards to a white moon. The white moon stands for the Children of Shem, the White Race. On the right arm is written “SOLVE” which means destroy or dis­solve. The left hand is pointing downwards with two fingers to a black moon. The black moon stands for the children of Ham. On the left arm is written "Coagula"   which means Mix or combine. 'The beast sits on the world.  On his stomach can be seen part of a circle which stands for the Zoroaster, the Seed of Fire. In front the circle is the apple on a pole around which are twined two serpents one white and the other black. The apple is the forbidden fruit of the tree of knowledge of good and evil. The serpent is the Aish‑Skhul‑Apis, the Man instructing serpent.</a:t>
            </a:r>
          </a:p>
          <a:p>
            <a:pPr eaLnBrk="1" hangingPunct="1">
              <a:lnSpc>
                <a:spcPct val="90000"/>
              </a:lnSpc>
            </a:pPr>
            <a:r>
              <a:rPr lang="en-GB" altLang="en-US">
                <a:latin typeface="Arial" panose="020B0604020202020204" pitchFamily="34" charset="0"/>
                <a:cs typeface="Arial" panose="020B0604020202020204" pitchFamily="34" charset="0"/>
              </a:rPr>
              <a:t>This design reveals the great secret – the great white race of the Shem is to be destroyed by intermingling it with the black races of Ham. In Causing this to be done the Idumeans and Askenazim will gain control of the world for which they have worked for more than two thousand Years. The two fingers stand for two shall be one.</a:t>
            </a:r>
          </a:p>
          <a:p>
            <a:pPr eaLnBrk="1" hangingPunct="1">
              <a:lnSpc>
                <a:spcPct val="90000"/>
              </a:lnSpc>
            </a:pPr>
            <a:r>
              <a:rPr lang="en-GB" altLang="en-US">
                <a:latin typeface="Arial" panose="020B0604020202020204" pitchFamily="34" charset="0"/>
                <a:cs typeface="Arial" panose="020B0604020202020204" pitchFamily="34" charset="0"/>
              </a:rPr>
              <a:t>Eliphas Levi whose name appears on the picture was the Abbe Alphonse Louis Constant who became a cabalist.</a:t>
            </a: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7">
            <a:extLst>
              <a:ext uri="{FF2B5EF4-FFF2-40B4-BE49-F238E27FC236}">
                <a16:creationId xmlns:a16="http://schemas.microsoft.com/office/drawing/2014/main" id="{58223140-F4B1-472E-A275-EF6DF96E5B7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88187FD-0E51-43C1-8217-9E776D6B2561}" type="slidenum">
              <a:rPr lang="en-GB" altLang="en-US"/>
              <a:pPr eaLnBrk="1" hangingPunct="1"/>
              <a:t>125</a:t>
            </a:fld>
            <a:endParaRPr lang="en-GB" altLang="en-US"/>
          </a:p>
        </p:txBody>
      </p:sp>
      <p:sp>
        <p:nvSpPr>
          <p:cNvPr id="300035" name="Rectangle 2">
            <a:extLst>
              <a:ext uri="{FF2B5EF4-FFF2-40B4-BE49-F238E27FC236}">
                <a16:creationId xmlns:a16="http://schemas.microsoft.com/office/drawing/2014/main" id="{977EC453-7EAA-4381-80A7-C48AB80EC562}"/>
              </a:ext>
            </a:extLst>
          </p:cNvPr>
          <p:cNvSpPr>
            <a:spLocks noGrp="1" noRot="1" noChangeAspect="1" noChangeArrowheads="1" noTextEdit="1"/>
          </p:cNvSpPr>
          <p:nvPr>
            <p:ph type="sldImg"/>
          </p:nvPr>
        </p:nvSpPr>
        <p:spPr>
          <a:ln/>
        </p:spPr>
      </p:sp>
      <p:sp>
        <p:nvSpPr>
          <p:cNvPr id="300036" name="Rectangle 3">
            <a:extLst>
              <a:ext uri="{FF2B5EF4-FFF2-40B4-BE49-F238E27FC236}">
                <a16:creationId xmlns:a16="http://schemas.microsoft.com/office/drawing/2014/main" id="{BF539FD6-C284-4D9F-9621-C687428DC3E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GB" altLang="en-US">
                <a:latin typeface="Arial" panose="020B0604020202020204" pitchFamily="34" charset="0"/>
                <a:cs typeface="Arial" panose="020B0604020202020204" pitchFamily="34" charset="0"/>
              </a:rPr>
              <a:t>Baphomet as a word is formed from the title reversed and abbreviated in cabalistic fashion, "Tem.ohp.ab." "Templi omnium hominum pacis abbas", or, The Father of the Temple of Universal Peace. The great two horned goat bearing between its horns the fiery torch is Nimrod or Moloch. The pentacle or five pointed star between the beast's horns stand's for the Idumeans, (the symbol of the tribe of Judah is the Lion). The right hand of the beast is raised with two fingers pointing upwards to a white moon. The white moon stands for the Children of Shem, the White Race. On the right arm is written “SOLVE” which means destroy or dis­solve. The left hand is pointing downwards with two fingers to a black moon. The black moon stands for the children of Ham. On the left arm is written "Coagula"   which means Mix or combine. 'The beast sits on the world.  On his stomach can be seen part of a circle which stands for the Zoroaster, the Seed of Fire. In front the circle is the apple on a pole around which are twined two serpents one white and the other black. The apple is the forbidden fruit of the tree of knowledge of good and evil. The serpent is the Aish‑Skhul‑Apis, the Man instructing serpent.</a:t>
            </a:r>
          </a:p>
          <a:p>
            <a:pPr eaLnBrk="1" hangingPunct="1">
              <a:lnSpc>
                <a:spcPct val="90000"/>
              </a:lnSpc>
            </a:pPr>
            <a:r>
              <a:rPr lang="en-GB" altLang="en-US">
                <a:latin typeface="Arial" panose="020B0604020202020204" pitchFamily="34" charset="0"/>
                <a:cs typeface="Arial" panose="020B0604020202020204" pitchFamily="34" charset="0"/>
              </a:rPr>
              <a:t>This design reveals the great secret – the great white race of the Shem is to be destroyed by intermingling it with the black races of Ham. In Causing this to be done the Idumeans and Askenazim will gain control of the world for which they have worked for more than two thousand Years. The two fingers stand for two shall be one.</a:t>
            </a:r>
          </a:p>
          <a:p>
            <a:pPr eaLnBrk="1" hangingPunct="1">
              <a:lnSpc>
                <a:spcPct val="90000"/>
              </a:lnSpc>
            </a:pPr>
            <a:r>
              <a:rPr lang="en-GB" altLang="en-US">
                <a:latin typeface="Arial" panose="020B0604020202020204" pitchFamily="34" charset="0"/>
                <a:cs typeface="Arial" panose="020B0604020202020204" pitchFamily="34" charset="0"/>
              </a:rPr>
              <a:t>Eliphas Levi whose name appears on the picture was the Abbe Alphonse Louis Constant who became a cabalist.</a:t>
            </a: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7">
            <a:extLst>
              <a:ext uri="{FF2B5EF4-FFF2-40B4-BE49-F238E27FC236}">
                <a16:creationId xmlns:a16="http://schemas.microsoft.com/office/drawing/2014/main" id="{FE9FE777-623B-4137-911D-E493362D47F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9B57319-4F02-4B73-9D3D-FF135E344A81}" type="slidenum">
              <a:rPr lang="en-GB" altLang="en-US"/>
              <a:pPr eaLnBrk="1" hangingPunct="1"/>
              <a:t>126</a:t>
            </a:fld>
            <a:endParaRPr lang="en-GB" altLang="en-US"/>
          </a:p>
        </p:txBody>
      </p:sp>
      <p:sp>
        <p:nvSpPr>
          <p:cNvPr id="301059" name="Rectangle 2">
            <a:extLst>
              <a:ext uri="{FF2B5EF4-FFF2-40B4-BE49-F238E27FC236}">
                <a16:creationId xmlns:a16="http://schemas.microsoft.com/office/drawing/2014/main" id="{55F9DD90-C93E-4024-A44E-12867E89DB84}"/>
              </a:ext>
            </a:extLst>
          </p:cNvPr>
          <p:cNvSpPr>
            <a:spLocks noGrp="1" noRot="1" noChangeAspect="1" noChangeArrowheads="1" noTextEdit="1"/>
          </p:cNvSpPr>
          <p:nvPr>
            <p:ph type="sldImg"/>
          </p:nvPr>
        </p:nvSpPr>
        <p:spPr>
          <a:ln/>
        </p:spPr>
      </p:sp>
      <p:sp>
        <p:nvSpPr>
          <p:cNvPr id="301060" name="Rectangle 3">
            <a:extLst>
              <a:ext uri="{FF2B5EF4-FFF2-40B4-BE49-F238E27FC236}">
                <a16:creationId xmlns:a16="http://schemas.microsoft.com/office/drawing/2014/main" id="{E61DE76F-82A8-4942-B4E0-968B364448C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GB" altLang="en-US">
                <a:latin typeface="Arial" panose="020B0604020202020204" pitchFamily="34" charset="0"/>
                <a:cs typeface="Arial" panose="020B0604020202020204" pitchFamily="34" charset="0"/>
              </a:rPr>
              <a:t>Baphomet as a word is formed from the title reversed and abbreviated in cabalistic fashion, "Tem.ohp.ab." "Templi omnium hominum pacis abbas", or, The Father of the Temple of Universal Peace. The great two horned goat bearing between its horns the fiery torch is Nimrod or Moloch. The pentacle or five pointed star between the beast's horns stand's for the Idumeans, (the symbol of the tribe of Judah is the Lion). The right hand of the beast is raised with two fingers pointing upwards to a white moon. The white moon stands for the Children of Shem, the White Race. On the right arm is written “SOLVE” which means destroy or dis­solve. The left hand is pointing downwards with two fingers to a black moon. The black moon stands for the children of Ham. On the left arm is written "Coagula"   which means Mix or combine. 'The beast sits on the world.  On his stomach can be seen part of a circle which stands for the Zoroaster, the Seed of Fire. In front the circle is the apple on a pole around which are twined two serpents one white and the other black. The apple is the forbidden fruit of the tree of knowledge of good and evil. The serpent is the Aish‑Skhul‑Apis, the Man instructing serpent.</a:t>
            </a:r>
          </a:p>
          <a:p>
            <a:pPr eaLnBrk="1" hangingPunct="1">
              <a:lnSpc>
                <a:spcPct val="90000"/>
              </a:lnSpc>
            </a:pPr>
            <a:r>
              <a:rPr lang="en-GB" altLang="en-US">
                <a:latin typeface="Arial" panose="020B0604020202020204" pitchFamily="34" charset="0"/>
                <a:cs typeface="Arial" panose="020B0604020202020204" pitchFamily="34" charset="0"/>
              </a:rPr>
              <a:t>This design reveals the great secret – the great white race of the Shem is to be destroyed by intermingling it with the black races of Ham. In Causing this to be done the Idumeans and Askenazim will gain control of the world for which they have worked for more than two thousand Years. The two fingers stand for two shall be one.</a:t>
            </a:r>
          </a:p>
          <a:p>
            <a:pPr eaLnBrk="1" hangingPunct="1">
              <a:lnSpc>
                <a:spcPct val="90000"/>
              </a:lnSpc>
            </a:pPr>
            <a:r>
              <a:rPr lang="en-GB" altLang="en-US">
                <a:latin typeface="Arial" panose="020B0604020202020204" pitchFamily="34" charset="0"/>
                <a:cs typeface="Arial" panose="020B0604020202020204" pitchFamily="34" charset="0"/>
              </a:rPr>
              <a:t>Eliphas Levi whose name appears on the picture was the Abbe Alphonse Louis Constant who became a cabalist.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a:extLst>
              <a:ext uri="{FF2B5EF4-FFF2-40B4-BE49-F238E27FC236}">
                <a16:creationId xmlns:a16="http://schemas.microsoft.com/office/drawing/2014/main" id="{47C01A15-555B-4819-9D56-A2BE8CED024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4EC9BBB-D544-4116-975B-2A7079289099}" type="slidenum">
              <a:rPr lang="en-GB" altLang="en-US"/>
              <a:pPr eaLnBrk="1" hangingPunct="1"/>
              <a:t>11</a:t>
            </a:fld>
            <a:endParaRPr lang="en-GB" altLang="en-US"/>
          </a:p>
        </p:txBody>
      </p:sp>
      <p:sp>
        <p:nvSpPr>
          <p:cNvPr id="200707" name="Rectangle 2">
            <a:extLst>
              <a:ext uri="{FF2B5EF4-FFF2-40B4-BE49-F238E27FC236}">
                <a16:creationId xmlns:a16="http://schemas.microsoft.com/office/drawing/2014/main" id="{9D72E88A-5E25-4BEA-B0D3-E48C163F6221}"/>
              </a:ext>
            </a:extLst>
          </p:cNvPr>
          <p:cNvSpPr>
            <a:spLocks noGrp="1" noRot="1" noChangeAspect="1" noChangeArrowheads="1" noTextEdit="1"/>
          </p:cNvSpPr>
          <p:nvPr>
            <p:ph type="sldImg"/>
          </p:nvPr>
        </p:nvSpPr>
        <p:spPr>
          <a:ln/>
        </p:spPr>
      </p:sp>
      <p:sp>
        <p:nvSpPr>
          <p:cNvPr id="200708" name="Rectangle 3">
            <a:extLst>
              <a:ext uri="{FF2B5EF4-FFF2-40B4-BE49-F238E27FC236}">
                <a16:creationId xmlns:a16="http://schemas.microsoft.com/office/drawing/2014/main" id="{A3602CE9-9E12-49A8-9E70-D37E7F9A2D3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a:latin typeface="Arial" panose="020B0604020202020204" pitchFamily="34" charset="0"/>
                <a:cs typeface="Arial" panose="020B0604020202020204" pitchFamily="34" charset="0"/>
              </a:rPr>
              <a:t>Allah made an appearance in Fatima, Portugal, on October 13, 1917.</a:t>
            </a:r>
          </a:p>
          <a:p>
            <a:pPr eaLnBrk="1" hangingPunct="1"/>
            <a:r>
              <a:rPr lang="en-GB" altLang="en-US">
                <a:latin typeface="Arial" panose="020B0604020202020204" pitchFamily="34" charset="0"/>
                <a:cs typeface="Arial" panose="020B0604020202020204" pitchFamily="34" charset="0"/>
              </a:rPr>
              <a:t>Allah's apparition was accompanied by a strange </a:t>
            </a:r>
            <a:r>
              <a:rPr lang="en-GB" altLang="en-US" i="1">
                <a:latin typeface="Arial" panose="020B0604020202020204" pitchFamily="34" charset="0"/>
                <a:cs typeface="Arial" panose="020B0604020202020204" pitchFamily="34" charset="0"/>
              </a:rPr>
              <a:t>miracle</a:t>
            </a:r>
            <a:r>
              <a:rPr lang="en-GB" altLang="en-US">
                <a:latin typeface="Arial" panose="020B0604020202020204" pitchFamily="34" charset="0"/>
                <a:cs typeface="Arial" panose="020B0604020202020204" pitchFamily="34" charset="0"/>
              </a:rPr>
              <a:t>: </a:t>
            </a:r>
          </a:p>
          <a:p>
            <a:pPr eaLnBrk="1" hangingPunct="1"/>
            <a:r>
              <a:rPr lang="en-GB" altLang="en-US">
                <a:latin typeface="Arial" panose="020B0604020202020204" pitchFamily="34" charset="0"/>
                <a:cs typeface="Arial" panose="020B0604020202020204" pitchFamily="34" charset="0"/>
              </a:rPr>
              <a:t>"The sun became pale, three times it turned speedily on itself, like a Catherine wheel . . . At the end of these convulsive revolutions it seemed to jump out of its orbit and come forward towards the people on a zig-zag course, stopped, and returned again to its normal position.</a:t>
            </a:r>
            <a:br>
              <a:rPr lang="en-GB" altLang="en-US">
                <a:latin typeface="Arial" panose="020B0604020202020204" pitchFamily="34" charset="0"/>
                <a:cs typeface="Arial" panose="020B0604020202020204" pitchFamily="34" charset="0"/>
              </a:rPr>
            </a:br>
            <a:r>
              <a:rPr lang="en-GB" altLang="en-US">
                <a:latin typeface="Arial" panose="020B0604020202020204" pitchFamily="34" charset="0"/>
                <a:cs typeface="Arial" panose="020B0604020202020204" pitchFamily="34" charset="0"/>
              </a:rPr>
              <a:t>This was seen by a large crowd near the children and lasted twelve minutes.</a:t>
            </a:r>
            <a:br>
              <a:rPr lang="en-GB" altLang="en-US">
                <a:latin typeface="Arial" panose="020B0604020202020204" pitchFamily="34" charset="0"/>
                <a:cs typeface="Arial" panose="020B0604020202020204" pitchFamily="34" charset="0"/>
              </a:rPr>
            </a:br>
            <a:r>
              <a:rPr lang="en-GB" altLang="en-US">
                <a:latin typeface="Arial" panose="020B0604020202020204" pitchFamily="34" charset="0"/>
                <a:cs typeface="Arial" panose="020B0604020202020204" pitchFamily="34" charset="0"/>
              </a:rPr>
              <a:t>The fact that the other two thousand million human beings the world over never noticed the sun agitate, rotate and jump out of its orbit did not bother the Catholic Church in the least." (Manhattan, </a:t>
            </a:r>
            <a:r>
              <a:rPr lang="en-GB" altLang="en-US" i="1">
                <a:latin typeface="Arial" panose="020B0604020202020204" pitchFamily="34" charset="0"/>
                <a:cs typeface="Arial" panose="020B0604020202020204" pitchFamily="34" charset="0"/>
                <a:hlinkClick r:id="rId3"/>
              </a:rPr>
              <a:t>Vietnam Why Did We Go?</a:t>
            </a:r>
            <a:r>
              <a:rPr lang="en-GB" altLang="en-US">
                <a:latin typeface="Arial" panose="020B0604020202020204" pitchFamily="34" charset="0"/>
                <a:cs typeface="Arial" panose="020B0604020202020204" pitchFamily="34" charset="0"/>
              </a:rPr>
              <a:t>, p. 27).</a:t>
            </a:r>
          </a:p>
          <a:p>
            <a:pPr eaLnBrk="1" hangingPunct="1"/>
            <a:r>
              <a:rPr lang="en-GB" altLang="en-US">
                <a:latin typeface="Arial" panose="020B0604020202020204" pitchFamily="34" charset="0"/>
                <a:cs typeface="Arial" panose="020B0604020202020204" pitchFamily="34" charset="0"/>
              </a:rPr>
              <a:t>The Fatima Crusade had to do with the conversion of Russia to Roman Catholicism!! </a:t>
            </a: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a:extLst>
              <a:ext uri="{FF2B5EF4-FFF2-40B4-BE49-F238E27FC236}">
                <a16:creationId xmlns:a16="http://schemas.microsoft.com/office/drawing/2014/main" id="{4BAE703B-A636-4E06-BC9D-34EA1E364BB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79E1005-5F61-4BF8-AEE8-4E4B1F9BF01C}" type="slidenum">
              <a:rPr lang="en-GB" altLang="en-US"/>
              <a:pPr eaLnBrk="1" hangingPunct="1"/>
              <a:t>127</a:t>
            </a:fld>
            <a:endParaRPr lang="en-GB" altLang="en-US"/>
          </a:p>
        </p:txBody>
      </p:sp>
      <p:sp>
        <p:nvSpPr>
          <p:cNvPr id="302083" name="Rectangle 2">
            <a:extLst>
              <a:ext uri="{FF2B5EF4-FFF2-40B4-BE49-F238E27FC236}">
                <a16:creationId xmlns:a16="http://schemas.microsoft.com/office/drawing/2014/main" id="{0C884836-82DB-446D-8901-CC7CCF2BAC01}"/>
              </a:ext>
            </a:extLst>
          </p:cNvPr>
          <p:cNvSpPr>
            <a:spLocks noGrp="1" noRot="1" noChangeAspect="1" noChangeArrowheads="1" noTextEdit="1"/>
          </p:cNvSpPr>
          <p:nvPr>
            <p:ph type="sldImg"/>
          </p:nvPr>
        </p:nvSpPr>
        <p:spPr>
          <a:ln/>
        </p:spPr>
      </p:sp>
      <p:sp>
        <p:nvSpPr>
          <p:cNvPr id="302084" name="Rectangle 3">
            <a:extLst>
              <a:ext uri="{FF2B5EF4-FFF2-40B4-BE49-F238E27FC236}">
                <a16:creationId xmlns:a16="http://schemas.microsoft.com/office/drawing/2014/main" id="{75C51C0C-454C-4BAB-B282-66199F5B84D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a:extLst>
              <a:ext uri="{FF2B5EF4-FFF2-40B4-BE49-F238E27FC236}">
                <a16:creationId xmlns:a16="http://schemas.microsoft.com/office/drawing/2014/main" id="{F418AA42-23E6-4C10-8AD9-8FB415162A1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B05B430-D39E-4F90-A95B-CA6A7AC91923}" type="slidenum">
              <a:rPr lang="en-GB" altLang="en-US"/>
              <a:pPr eaLnBrk="1" hangingPunct="1"/>
              <a:t>128</a:t>
            </a:fld>
            <a:endParaRPr lang="en-GB" altLang="en-US"/>
          </a:p>
        </p:txBody>
      </p:sp>
      <p:sp>
        <p:nvSpPr>
          <p:cNvPr id="303107" name="Rectangle 2">
            <a:extLst>
              <a:ext uri="{FF2B5EF4-FFF2-40B4-BE49-F238E27FC236}">
                <a16:creationId xmlns:a16="http://schemas.microsoft.com/office/drawing/2014/main" id="{15D17B27-7232-4D36-B720-AA1F0E047916}"/>
              </a:ext>
            </a:extLst>
          </p:cNvPr>
          <p:cNvSpPr>
            <a:spLocks noGrp="1" noRot="1" noChangeAspect="1" noChangeArrowheads="1" noTextEdit="1"/>
          </p:cNvSpPr>
          <p:nvPr>
            <p:ph type="sldImg"/>
          </p:nvPr>
        </p:nvSpPr>
        <p:spPr>
          <a:ln/>
        </p:spPr>
      </p:sp>
      <p:sp>
        <p:nvSpPr>
          <p:cNvPr id="303108" name="Rectangle 3">
            <a:extLst>
              <a:ext uri="{FF2B5EF4-FFF2-40B4-BE49-F238E27FC236}">
                <a16:creationId xmlns:a16="http://schemas.microsoft.com/office/drawing/2014/main" id="{836C6E8D-D311-479C-A581-83DE247153C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a:extLst>
              <a:ext uri="{FF2B5EF4-FFF2-40B4-BE49-F238E27FC236}">
                <a16:creationId xmlns:a16="http://schemas.microsoft.com/office/drawing/2014/main" id="{3FB4609B-17B6-463C-9CFE-CC7E02C0F1C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05889C8-1663-4795-8F45-8754C1359EFC}" type="slidenum">
              <a:rPr lang="en-GB" altLang="en-US"/>
              <a:pPr eaLnBrk="1" hangingPunct="1"/>
              <a:t>129</a:t>
            </a:fld>
            <a:endParaRPr lang="en-GB" altLang="en-US"/>
          </a:p>
        </p:txBody>
      </p:sp>
      <p:sp>
        <p:nvSpPr>
          <p:cNvPr id="304131" name="Rectangle 2">
            <a:extLst>
              <a:ext uri="{FF2B5EF4-FFF2-40B4-BE49-F238E27FC236}">
                <a16:creationId xmlns:a16="http://schemas.microsoft.com/office/drawing/2014/main" id="{E88D1631-8C16-4FB1-B65C-5A26551BDF43}"/>
              </a:ext>
            </a:extLst>
          </p:cNvPr>
          <p:cNvSpPr>
            <a:spLocks noGrp="1" noRot="1" noChangeAspect="1" noChangeArrowheads="1" noTextEdit="1"/>
          </p:cNvSpPr>
          <p:nvPr>
            <p:ph type="sldImg"/>
          </p:nvPr>
        </p:nvSpPr>
        <p:spPr>
          <a:ln/>
        </p:spPr>
      </p:sp>
      <p:sp>
        <p:nvSpPr>
          <p:cNvPr id="304132" name="Rectangle 3">
            <a:extLst>
              <a:ext uri="{FF2B5EF4-FFF2-40B4-BE49-F238E27FC236}">
                <a16:creationId xmlns:a16="http://schemas.microsoft.com/office/drawing/2014/main" id="{2BE3DFE8-336B-4AFF-92E7-1C2162AD800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7">
            <a:extLst>
              <a:ext uri="{FF2B5EF4-FFF2-40B4-BE49-F238E27FC236}">
                <a16:creationId xmlns:a16="http://schemas.microsoft.com/office/drawing/2014/main" id="{EFA699E5-A7D7-4D74-93E6-7C371799203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BE0E08A-E08A-4748-B491-1BF1AB6E7BE8}" type="slidenum">
              <a:rPr lang="en-GB" altLang="en-US"/>
              <a:pPr eaLnBrk="1" hangingPunct="1"/>
              <a:t>132</a:t>
            </a:fld>
            <a:endParaRPr lang="en-GB" altLang="en-US"/>
          </a:p>
        </p:txBody>
      </p:sp>
      <p:sp>
        <p:nvSpPr>
          <p:cNvPr id="305155" name="Rectangle 2">
            <a:extLst>
              <a:ext uri="{FF2B5EF4-FFF2-40B4-BE49-F238E27FC236}">
                <a16:creationId xmlns:a16="http://schemas.microsoft.com/office/drawing/2014/main" id="{7D2C442F-5316-41A8-9A98-4FC1343F07B1}"/>
              </a:ext>
            </a:extLst>
          </p:cNvPr>
          <p:cNvSpPr>
            <a:spLocks noGrp="1" noRot="1" noChangeAspect="1" noChangeArrowheads="1" noTextEdit="1"/>
          </p:cNvSpPr>
          <p:nvPr>
            <p:ph type="sldImg"/>
          </p:nvPr>
        </p:nvSpPr>
        <p:spPr>
          <a:ln/>
        </p:spPr>
      </p:sp>
      <p:sp>
        <p:nvSpPr>
          <p:cNvPr id="305156" name="Rectangle 3">
            <a:extLst>
              <a:ext uri="{FF2B5EF4-FFF2-40B4-BE49-F238E27FC236}">
                <a16:creationId xmlns:a16="http://schemas.microsoft.com/office/drawing/2014/main" id="{FF6E5F70-F339-4806-A071-60C1AEADF34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n-GB" altLang="en-US" sz="800">
                <a:latin typeface="Arial" panose="020B0604020202020204" pitchFamily="34" charset="0"/>
                <a:cs typeface="Arial" panose="020B0604020202020204" pitchFamily="34" charset="0"/>
              </a:rPr>
              <a:t>In order to get their freemasonry growing and gaining members they have always kept their hate for royalties and nobilities hidden for those groups. They have even allowed kings, dukes, lords and other nobilities to act as Master of Grades/Lodges just to get their support for freemasonry and to get members, but the real Leaders of freemasonry have been and are Jews.</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France during the 18. century.</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King Louis, XV son of King Louis XIV, was against all kind of freemasonry. He even prohibited it from France in 1737. By then freemasonry had been in France since 1717. </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In order to get their freemasonry growing and gaining members they have always kept their hate for royalties and nobilities hidden for those groups. They have even allowed kings, dukes, lords and other nobilities to act as Master of Grades/Lodges just to get their support for freemasonry and to get members, but the real Leaders of freemasonry have been and are Jews.</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France during the 18. century.</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King Louis, XV son of King Louis XIV, was against all kind of freemasonry. He even prohibited it from France in 1737. By then freemasonry had been in France since 1717. </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In order to get their freemasonry growing and gaining members they have always kept their hate for royalties and nobilities hidden for those groups. They have even allowed kings, dukes, lords and other nobilities to act as Master of Grades/Lodges just to get their support for freemasonry and to get members, but the real Leaders of freemasonry have been and are Jews.</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France during the 18. century.</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King Louis, XV son of King Louis XIV, was against all kind of freemasonry. He even prohibited it from France in 1737. By then freemasonry had been in France since 1717. </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tIn order to get their freemasonry growing and gaining members they have always kept their hate for royalties and nobilities hidden for those groups. They have even allowed kings, dukes, lords and other nobilities to act as Master of Grades/Lodges just to get their support for freemasonry and to get members, but the real Leaders of freemasonry have been and are Jews.</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France during the 18. century.</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King Louis, XV son of King Louis XIV, was against all kind of freemasonry. He even prohibited it from France in 1737. By then freemasonry had been in France since 1717. </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In order to get their freemasonry growing and gaining members they have always kept their hate for royalties and nobilities hidden for those groups. They have even allowed kings, dukes, lords and other nobilities to act as Master of Grades/Lodges just to get their support for freemasonry and to get members, but the real Leaders of freemasonry have been and are Jews.</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France during the 18. century.</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King Louis, XV son of King Louis XIV, was against all kind of freemasonry. He even prohibited it from France in 1737. By then freemasonry had been in France since 1717. </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endParaRPr lang="en-GB" altLang="en-US" sz="800">
              <a:latin typeface="Arial" panose="020B0604020202020204" pitchFamily="34" charset="0"/>
              <a:cs typeface="Arial" panose="020B0604020202020204" pitchFamily="34"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7">
            <a:extLst>
              <a:ext uri="{FF2B5EF4-FFF2-40B4-BE49-F238E27FC236}">
                <a16:creationId xmlns:a16="http://schemas.microsoft.com/office/drawing/2014/main" id="{6F3F6152-B9A0-4DFA-847C-D2758181070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B218189-1FEF-4CE5-A6E8-46A3BCBA97D0}" type="slidenum">
              <a:rPr lang="en-GB" altLang="en-US"/>
              <a:pPr eaLnBrk="1" hangingPunct="1"/>
              <a:t>133</a:t>
            </a:fld>
            <a:endParaRPr lang="en-GB" altLang="en-US"/>
          </a:p>
        </p:txBody>
      </p:sp>
      <p:sp>
        <p:nvSpPr>
          <p:cNvPr id="306179" name="Rectangle 2">
            <a:extLst>
              <a:ext uri="{FF2B5EF4-FFF2-40B4-BE49-F238E27FC236}">
                <a16:creationId xmlns:a16="http://schemas.microsoft.com/office/drawing/2014/main" id="{7F52BD2D-BAA3-408E-992E-7909567004F1}"/>
              </a:ext>
            </a:extLst>
          </p:cNvPr>
          <p:cNvSpPr>
            <a:spLocks noGrp="1" noRot="1" noChangeAspect="1" noChangeArrowheads="1" noTextEdit="1"/>
          </p:cNvSpPr>
          <p:nvPr>
            <p:ph type="sldImg"/>
          </p:nvPr>
        </p:nvSpPr>
        <p:spPr>
          <a:ln/>
        </p:spPr>
      </p:sp>
      <p:sp>
        <p:nvSpPr>
          <p:cNvPr id="306180" name="Rectangle 3">
            <a:extLst>
              <a:ext uri="{FF2B5EF4-FFF2-40B4-BE49-F238E27FC236}">
                <a16:creationId xmlns:a16="http://schemas.microsoft.com/office/drawing/2014/main" id="{6D78A8CF-7FEE-4763-BD79-3C7C8CDEF44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b="1">
                <a:latin typeface="Arial" panose="020B0604020202020204" pitchFamily="34" charset="0"/>
                <a:cs typeface="Arial" panose="020B0604020202020204" pitchFamily="34" charset="0"/>
              </a:rPr>
              <a:t>Number 3</a:t>
            </a:r>
            <a:r>
              <a:rPr lang="en-GB" altLang="en-US">
                <a:latin typeface="Arial" panose="020B0604020202020204" pitchFamily="34" charset="0"/>
                <a:cs typeface="Arial" panose="020B0604020202020204" pitchFamily="34" charset="0"/>
              </a:rPr>
              <a:t>: </a:t>
            </a:r>
          </a:p>
          <a:p>
            <a:pPr eaLnBrk="1" hangingPunct="1"/>
            <a:r>
              <a:rPr lang="en-GB" altLang="en-US">
                <a:latin typeface="Arial" panose="020B0604020202020204" pitchFamily="34" charset="0"/>
                <a:cs typeface="Arial" panose="020B0604020202020204" pitchFamily="34" charset="0"/>
              </a:rPr>
              <a:t>Three (3) is the first sacred number, the first perfect number (Westcott, p. 41). Three represents the Pagan Trinity." (Westcott, p. 37). It is represented geo-metrically in the triangle, and spiritually as the Third Eye Of Hinduism. Occultists will multiply and add three to other sacred numbers to create new numbers. However, they also group threes in two's and threes, because they believe in the principle of "intensification", i.e., that greater power is achieved when a sacred number is grouped. In the case of three, greater intensification is achieved when it is shown as 33, or 333. 333 + 333 equals 666. Occultists have used 333 as the hidden symbol by which they present the more offensive number 666. When the details of an event are so arranged as to contain certain sacred occult numbers or numeric combinations, this is literally an occult signature on the event. Mathematically, 666 can be created when three pairs of threes are added. Thus, (3+3) + (3+3) + (3+3) = 666. Now, eliminate the parentheses and the plus sign, and you have 33 space, 33 space, 33, representing the number 666 </a:t>
            </a: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a:extLst>
              <a:ext uri="{FF2B5EF4-FFF2-40B4-BE49-F238E27FC236}">
                <a16:creationId xmlns:a16="http://schemas.microsoft.com/office/drawing/2014/main" id="{E5F5E0CB-F2DD-4A80-89C2-184260C74ED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78CBEA0-AE2D-43BA-93E8-929A926DB1D7}" type="slidenum">
              <a:rPr lang="en-GB" altLang="en-US"/>
              <a:pPr eaLnBrk="1" hangingPunct="1"/>
              <a:t>134</a:t>
            </a:fld>
            <a:endParaRPr lang="en-GB" altLang="en-US"/>
          </a:p>
        </p:txBody>
      </p:sp>
      <p:sp>
        <p:nvSpPr>
          <p:cNvPr id="307203" name="Rectangle 2">
            <a:extLst>
              <a:ext uri="{FF2B5EF4-FFF2-40B4-BE49-F238E27FC236}">
                <a16:creationId xmlns:a16="http://schemas.microsoft.com/office/drawing/2014/main" id="{FD1F6FFB-F710-410D-A2CE-0818B60ACAA1}"/>
              </a:ext>
            </a:extLst>
          </p:cNvPr>
          <p:cNvSpPr>
            <a:spLocks noGrp="1" noRot="1" noChangeAspect="1" noChangeArrowheads="1" noTextEdit="1"/>
          </p:cNvSpPr>
          <p:nvPr>
            <p:ph type="sldImg"/>
          </p:nvPr>
        </p:nvSpPr>
        <p:spPr>
          <a:ln/>
        </p:spPr>
      </p:sp>
      <p:sp>
        <p:nvSpPr>
          <p:cNvPr id="307204" name="Rectangle 3">
            <a:extLst>
              <a:ext uri="{FF2B5EF4-FFF2-40B4-BE49-F238E27FC236}">
                <a16:creationId xmlns:a16="http://schemas.microsoft.com/office/drawing/2014/main" id="{143BECE8-1199-49EA-A019-EB76D269AAB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b="1">
                <a:latin typeface="Arial" panose="020B0604020202020204" pitchFamily="34" charset="0"/>
                <a:cs typeface="Arial" panose="020B0604020202020204" pitchFamily="34" charset="0"/>
              </a:rPr>
              <a:t>Number 3</a:t>
            </a:r>
            <a:r>
              <a:rPr lang="en-GB" altLang="en-US">
                <a:latin typeface="Arial" panose="020B0604020202020204" pitchFamily="34" charset="0"/>
                <a:cs typeface="Arial" panose="020B0604020202020204" pitchFamily="34" charset="0"/>
              </a:rPr>
              <a:t>: </a:t>
            </a:r>
          </a:p>
          <a:p>
            <a:pPr eaLnBrk="1" hangingPunct="1"/>
            <a:r>
              <a:rPr lang="en-GB" altLang="en-US">
                <a:latin typeface="Arial" panose="020B0604020202020204" pitchFamily="34" charset="0"/>
                <a:cs typeface="Arial" panose="020B0604020202020204" pitchFamily="34" charset="0"/>
              </a:rPr>
              <a:t>Three (3) is the first sacred number, the first perfect number (Westcott, p. 41). Three represents the Pagan Trinity." (Westcott, p. 37). It is represented geo-metrically in the triangle, and spiritually as the Third Eye Of Hinduism. Occultists will multiply and add three to other sacred numbers to create new numbers. However, they also group threes in two's and threes, because they believe in the principle of "intensification", i.e., that greater power is achieved when a sacred number is grouped. In the case of three, greater intensification is achieved when it is shown as 33, or 333. 333 + 333 equals 666. Occultists have used 333 as the hidden symbol by which they present the more offensive number 666. When the details of an event are so arranged as to contain certain sacred occult numbers or numeric combinations, this is literally an occult signature on the event. Mathematically, 666 can be created when three pairs of threes are added. Thus, (3+3) + (3+3) + (3+3) = 666. Now, eliminate the parentheses and the plus sign, and you have 33 space, 33 space, 33, representing the number 666 </a:t>
            </a: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a:extLst>
              <a:ext uri="{FF2B5EF4-FFF2-40B4-BE49-F238E27FC236}">
                <a16:creationId xmlns:a16="http://schemas.microsoft.com/office/drawing/2014/main" id="{88372E6C-9EAB-4623-9955-27D077C4D1D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143DDDE-66E6-41A2-A6DE-7E77FBDF639E}" type="slidenum">
              <a:rPr lang="en-GB" altLang="en-US"/>
              <a:pPr eaLnBrk="1" hangingPunct="1"/>
              <a:t>135</a:t>
            </a:fld>
            <a:endParaRPr lang="en-GB" altLang="en-US"/>
          </a:p>
        </p:txBody>
      </p:sp>
      <p:sp>
        <p:nvSpPr>
          <p:cNvPr id="308227" name="Rectangle 2">
            <a:extLst>
              <a:ext uri="{FF2B5EF4-FFF2-40B4-BE49-F238E27FC236}">
                <a16:creationId xmlns:a16="http://schemas.microsoft.com/office/drawing/2014/main" id="{BD3C3E6D-E345-4C9A-9A17-638A6F2C1717}"/>
              </a:ext>
            </a:extLst>
          </p:cNvPr>
          <p:cNvSpPr>
            <a:spLocks noGrp="1" noRot="1" noChangeAspect="1" noChangeArrowheads="1" noTextEdit="1"/>
          </p:cNvSpPr>
          <p:nvPr>
            <p:ph type="sldImg"/>
          </p:nvPr>
        </p:nvSpPr>
        <p:spPr>
          <a:ln/>
        </p:spPr>
      </p:sp>
      <p:sp>
        <p:nvSpPr>
          <p:cNvPr id="308228" name="Rectangle 3">
            <a:extLst>
              <a:ext uri="{FF2B5EF4-FFF2-40B4-BE49-F238E27FC236}">
                <a16:creationId xmlns:a16="http://schemas.microsoft.com/office/drawing/2014/main" id="{1234F0B1-ADFE-4FA2-8610-DC2A5F43DA8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a:latin typeface="Arial" panose="020B0604020202020204" pitchFamily="34" charset="0"/>
                <a:cs typeface="Arial" panose="020B0604020202020204" pitchFamily="34" charset="0"/>
              </a:rPr>
              <a:t>Seven (7) is a sacred number. Van Buren calls 7 "one of the most sacred of all the numbers...the Invisible Centre, the Spirit of everything". (p. 39) Since multiplication of seven creates an even more powerful sacred number, we should not be surprised that 3x7, or 21, is considered powerful </a:t>
            </a: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7">
            <a:extLst>
              <a:ext uri="{FF2B5EF4-FFF2-40B4-BE49-F238E27FC236}">
                <a16:creationId xmlns:a16="http://schemas.microsoft.com/office/drawing/2014/main" id="{8586BB45-E649-4DBD-95FD-D16D2C6B3BA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DCCC511-0B4C-4563-A5B3-3FC49CD60FD1}" type="slidenum">
              <a:rPr lang="en-GB" altLang="en-US"/>
              <a:pPr eaLnBrk="1" hangingPunct="1"/>
              <a:t>136</a:t>
            </a:fld>
            <a:endParaRPr lang="en-GB" altLang="en-US"/>
          </a:p>
        </p:txBody>
      </p:sp>
      <p:sp>
        <p:nvSpPr>
          <p:cNvPr id="309251" name="Rectangle 2">
            <a:extLst>
              <a:ext uri="{FF2B5EF4-FFF2-40B4-BE49-F238E27FC236}">
                <a16:creationId xmlns:a16="http://schemas.microsoft.com/office/drawing/2014/main" id="{17358820-557C-4D4D-AB98-53B689928AB5}"/>
              </a:ext>
            </a:extLst>
          </p:cNvPr>
          <p:cNvSpPr>
            <a:spLocks noGrp="1" noRot="1" noChangeAspect="1" noChangeArrowheads="1" noTextEdit="1"/>
          </p:cNvSpPr>
          <p:nvPr>
            <p:ph type="sldImg"/>
          </p:nvPr>
        </p:nvSpPr>
        <p:spPr>
          <a:ln/>
        </p:spPr>
      </p:sp>
      <p:sp>
        <p:nvSpPr>
          <p:cNvPr id="309252" name="Rectangle 3">
            <a:extLst>
              <a:ext uri="{FF2B5EF4-FFF2-40B4-BE49-F238E27FC236}">
                <a16:creationId xmlns:a16="http://schemas.microsoft.com/office/drawing/2014/main" id="{4F8A1E9E-E4A9-4766-8240-3BB17051C84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n-GB" altLang="en-US">
                <a:latin typeface="Arial" panose="020B0604020202020204" pitchFamily="34" charset="0"/>
                <a:cs typeface="Arial" panose="020B0604020202020204" pitchFamily="34" charset="0"/>
              </a:rPr>
              <a:t>In systems such as Astrology and basic Numerology, eleven is considered to be a Master Number. Eleven can also represent </a:t>
            </a:r>
            <a:r>
              <a:rPr lang="en-GB" altLang="en-US" b="1">
                <a:latin typeface="Arial" panose="020B0604020202020204" pitchFamily="34" charset="0"/>
                <a:cs typeface="Arial" panose="020B0604020202020204" pitchFamily="34" charset="0"/>
              </a:rPr>
              <a:t>sin</a:t>
            </a:r>
            <a:r>
              <a:rPr lang="en-GB" altLang="en-US">
                <a:latin typeface="Arial" panose="020B0604020202020204" pitchFamily="34" charset="0"/>
                <a:cs typeface="Arial" panose="020B0604020202020204" pitchFamily="34" charset="0"/>
              </a:rPr>
              <a:t>; </a:t>
            </a:r>
            <a:r>
              <a:rPr lang="en-GB" altLang="en-US" b="1">
                <a:latin typeface="Arial" panose="020B0604020202020204" pitchFamily="34" charset="0"/>
                <a:cs typeface="Arial" panose="020B0604020202020204" pitchFamily="34" charset="0"/>
              </a:rPr>
              <a:t>transgression</a:t>
            </a:r>
            <a:r>
              <a:rPr lang="en-GB" altLang="en-US">
                <a:latin typeface="Arial" panose="020B0604020202020204" pitchFamily="34" charset="0"/>
                <a:cs typeface="Arial" panose="020B0604020202020204" pitchFamily="34" charset="0"/>
              </a:rPr>
              <a:t> and </a:t>
            </a:r>
            <a:r>
              <a:rPr lang="en-GB" altLang="en-US" b="1">
                <a:latin typeface="Arial" panose="020B0604020202020204" pitchFamily="34" charset="0"/>
                <a:cs typeface="Arial" panose="020B0604020202020204" pitchFamily="34" charset="0"/>
              </a:rPr>
              <a:t>peril</a:t>
            </a:r>
            <a:r>
              <a:rPr lang="en-GB" altLang="en-US">
                <a:latin typeface="Arial" panose="020B0604020202020204" pitchFamily="34" charset="0"/>
                <a:cs typeface="Arial" panose="020B0604020202020204" pitchFamily="34" charset="0"/>
              </a:rPr>
              <a:t>. Ten being the perfect number, eleven represents the exceeding of both. It is interesting to note that eleven when broken down (1+1=2) comprises the Two of duality. (LUCIFER tried/wanted to be equal to God) Number eleven is a </a:t>
            </a:r>
            <a:r>
              <a:rPr lang="en-GB" altLang="en-US" b="1">
                <a:latin typeface="Arial" panose="020B0604020202020204" pitchFamily="34" charset="0"/>
                <a:cs typeface="Arial" panose="020B0604020202020204" pitchFamily="34" charset="0"/>
              </a:rPr>
              <a:t>master vibration</a:t>
            </a:r>
            <a:r>
              <a:rPr lang="en-GB" altLang="en-US">
                <a:latin typeface="Arial" panose="020B0604020202020204" pitchFamily="34" charset="0"/>
                <a:cs typeface="Arial" panose="020B0604020202020204" pitchFamily="34" charset="0"/>
              </a:rPr>
              <a:t> and as such should not be reduced to a single number. People with this number could be both idealistic and visionary, and they are attracted to the unknown. They can be both unusual, interesting and magnetic personalities. Eleven bring the gift of </a:t>
            </a:r>
            <a:r>
              <a:rPr lang="en-GB" altLang="en-US" b="1">
                <a:latin typeface="Arial" panose="020B0604020202020204" pitchFamily="34" charset="0"/>
                <a:cs typeface="Arial" panose="020B0604020202020204" pitchFamily="34" charset="0"/>
              </a:rPr>
              <a:t>spiritual inheritance</a:t>
            </a:r>
            <a:r>
              <a:rPr lang="en-GB" altLang="en-US">
                <a:latin typeface="Arial" panose="020B0604020202020204" pitchFamily="34" charset="0"/>
                <a:cs typeface="Arial" panose="020B0604020202020204" pitchFamily="34" charset="0"/>
              </a:rPr>
              <a:t>, </a:t>
            </a:r>
            <a:r>
              <a:rPr lang="en-GB" altLang="en-US" b="1">
                <a:latin typeface="Arial" panose="020B0604020202020204" pitchFamily="34" charset="0"/>
                <a:cs typeface="Arial" panose="020B0604020202020204" pitchFamily="34" charset="0"/>
              </a:rPr>
              <a:t>(system of the Anti-Christ)</a:t>
            </a:r>
            <a:r>
              <a:rPr lang="en-GB" altLang="en-US">
                <a:latin typeface="Arial" panose="020B0604020202020204" pitchFamily="34" charset="0"/>
                <a:cs typeface="Arial" panose="020B0604020202020204" pitchFamily="34" charset="0"/>
              </a:rPr>
              <a:t> is gifted as the </a:t>
            </a:r>
            <a:r>
              <a:rPr lang="en-GB" altLang="en-US" b="1">
                <a:latin typeface="Arial" panose="020B0604020202020204" pitchFamily="34" charset="0"/>
                <a:cs typeface="Arial" panose="020B0604020202020204" pitchFamily="34" charset="0"/>
              </a:rPr>
              <a:t>"Light-Bearer"</a:t>
            </a:r>
            <a:r>
              <a:rPr lang="en-GB" altLang="en-US">
                <a:latin typeface="Arial" panose="020B0604020202020204" pitchFamily="34" charset="0"/>
                <a:cs typeface="Arial" panose="020B0604020202020204" pitchFamily="34" charset="0"/>
              </a:rPr>
              <a:t>. (One of the names of Lucifer) </a:t>
            </a: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a:extLst>
              <a:ext uri="{FF2B5EF4-FFF2-40B4-BE49-F238E27FC236}">
                <a16:creationId xmlns:a16="http://schemas.microsoft.com/office/drawing/2014/main" id="{71C9BD65-19E3-4E08-AC85-F7ECB147CA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2BE3E6B-AD77-4CFE-859A-AE0A3D9EDB54}" type="slidenum">
              <a:rPr lang="en-GB" altLang="en-US"/>
              <a:pPr eaLnBrk="1" hangingPunct="1"/>
              <a:t>138</a:t>
            </a:fld>
            <a:endParaRPr lang="en-GB" altLang="en-US"/>
          </a:p>
        </p:txBody>
      </p:sp>
      <p:sp>
        <p:nvSpPr>
          <p:cNvPr id="310275" name="Rectangle 2">
            <a:extLst>
              <a:ext uri="{FF2B5EF4-FFF2-40B4-BE49-F238E27FC236}">
                <a16:creationId xmlns:a16="http://schemas.microsoft.com/office/drawing/2014/main" id="{A2300B8A-CF88-4978-91F0-D577CE45DB57}"/>
              </a:ext>
            </a:extLst>
          </p:cNvPr>
          <p:cNvSpPr>
            <a:spLocks noGrp="1" noRot="1" noChangeAspect="1" noChangeArrowheads="1" noTextEdit="1"/>
          </p:cNvSpPr>
          <p:nvPr>
            <p:ph type="sldImg"/>
          </p:nvPr>
        </p:nvSpPr>
        <p:spPr>
          <a:ln/>
        </p:spPr>
      </p:sp>
      <p:sp>
        <p:nvSpPr>
          <p:cNvPr id="310276" name="Rectangle 3">
            <a:extLst>
              <a:ext uri="{FF2B5EF4-FFF2-40B4-BE49-F238E27FC236}">
                <a16:creationId xmlns:a16="http://schemas.microsoft.com/office/drawing/2014/main" id="{66D21E48-B652-4428-A2BD-4A301236599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n-GB" altLang="en-US">
                <a:latin typeface="Arial" panose="020B0604020202020204" pitchFamily="34" charset="0"/>
                <a:cs typeface="Arial" panose="020B0604020202020204" pitchFamily="34" charset="0"/>
              </a:rPr>
              <a:t>In systems such as Astrology and basic Numerology, eleven is considered to be a Master Number. Eleven can also represent </a:t>
            </a:r>
            <a:r>
              <a:rPr lang="en-GB" altLang="en-US" b="1">
                <a:latin typeface="Arial" panose="020B0604020202020204" pitchFamily="34" charset="0"/>
                <a:cs typeface="Arial" panose="020B0604020202020204" pitchFamily="34" charset="0"/>
              </a:rPr>
              <a:t>sin</a:t>
            </a:r>
            <a:r>
              <a:rPr lang="en-GB" altLang="en-US">
                <a:latin typeface="Arial" panose="020B0604020202020204" pitchFamily="34" charset="0"/>
                <a:cs typeface="Arial" panose="020B0604020202020204" pitchFamily="34" charset="0"/>
              </a:rPr>
              <a:t>; </a:t>
            </a:r>
            <a:r>
              <a:rPr lang="en-GB" altLang="en-US" b="1">
                <a:latin typeface="Arial" panose="020B0604020202020204" pitchFamily="34" charset="0"/>
                <a:cs typeface="Arial" panose="020B0604020202020204" pitchFamily="34" charset="0"/>
              </a:rPr>
              <a:t>transgression</a:t>
            </a:r>
            <a:r>
              <a:rPr lang="en-GB" altLang="en-US">
                <a:latin typeface="Arial" panose="020B0604020202020204" pitchFamily="34" charset="0"/>
                <a:cs typeface="Arial" panose="020B0604020202020204" pitchFamily="34" charset="0"/>
              </a:rPr>
              <a:t> and </a:t>
            </a:r>
            <a:r>
              <a:rPr lang="en-GB" altLang="en-US" b="1">
                <a:latin typeface="Arial" panose="020B0604020202020204" pitchFamily="34" charset="0"/>
                <a:cs typeface="Arial" panose="020B0604020202020204" pitchFamily="34" charset="0"/>
              </a:rPr>
              <a:t>peril</a:t>
            </a:r>
            <a:r>
              <a:rPr lang="en-GB" altLang="en-US">
                <a:latin typeface="Arial" panose="020B0604020202020204" pitchFamily="34" charset="0"/>
                <a:cs typeface="Arial" panose="020B0604020202020204" pitchFamily="34" charset="0"/>
              </a:rPr>
              <a:t>. Ten being the perfect number, eleven represents the exceeding of both. It is interesting to note that eleven when broken down (1+1=2) comprises the Two of duality. (LUCIFER tried/wanted to be equal to God) Number eleven is a </a:t>
            </a:r>
            <a:r>
              <a:rPr lang="en-GB" altLang="en-US" b="1">
                <a:latin typeface="Arial" panose="020B0604020202020204" pitchFamily="34" charset="0"/>
                <a:cs typeface="Arial" panose="020B0604020202020204" pitchFamily="34" charset="0"/>
              </a:rPr>
              <a:t>master vibration</a:t>
            </a:r>
            <a:r>
              <a:rPr lang="en-GB" altLang="en-US">
                <a:latin typeface="Arial" panose="020B0604020202020204" pitchFamily="34" charset="0"/>
                <a:cs typeface="Arial" panose="020B0604020202020204" pitchFamily="34" charset="0"/>
              </a:rPr>
              <a:t> and as such should not be reduced to a single number. People with this number could be both idealistic and visionary, and they are attracted to the unknown. They can be both unusual, interesting and magnetic personalities. Eleven bring the gift of </a:t>
            </a:r>
            <a:r>
              <a:rPr lang="en-GB" altLang="en-US" b="1">
                <a:latin typeface="Arial" panose="020B0604020202020204" pitchFamily="34" charset="0"/>
                <a:cs typeface="Arial" panose="020B0604020202020204" pitchFamily="34" charset="0"/>
              </a:rPr>
              <a:t>spiritual inheritance</a:t>
            </a:r>
            <a:r>
              <a:rPr lang="en-GB" altLang="en-US">
                <a:latin typeface="Arial" panose="020B0604020202020204" pitchFamily="34" charset="0"/>
                <a:cs typeface="Arial" panose="020B0604020202020204" pitchFamily="34" charset="0"/>
              </a:rPr>
              <a:t>, </a:t>
            </a:r>
            <a:r>
              <a:rPr lang="en-GB" altLang="en-US" b="1">
                <a:latin typeface="Arial" panose="020B0604020202020204" pitchFamily="34" charset="0"/>
                <a:cs typeface="Arial" panose="020B0604020202020204" pitchFamily="34" charset="0"/>
              </a:rPr>
              <a:t>(system of the Anti-Christ)</a:t>
            </a:r>
            <a:r>
              <a:rPr lang="en-GB" altLang="en-US">
                <a:latin typeface="Arial" panose="020B0604020202020204" pitchFamily="34" charset="0"/>
                <a:cs typeface="Arial" panose="020B0604020202020204" pitchFamily="34" charset="0"/>
              </a:rPr>
              <a:t> is gifted as the </a:t>
            </a:r>
            <a:r>
              <a:rPr lang="en-GB" altLang="en-US" b="1">
                <a:latin typeface="Arial" panose="020B0604020202020204" pitchFamily="34" charset="0"/>
                <a:cs typeface="Arial" panose="020B0604020202020204" pitchFamily="34" charset="0"/>
              </a:rPr>
              <a:t>"Light-Bearer"</a:t>
            </a:r>
            <a:r>
              <a:rPr lang="en-GB" altLang="en-US">
                <a:latin typeface="Arial" panose="020B0604020202020204" pitchFamily="34" charset="0"/>
                <a:cs typeface="Arial" panose="020B0604020202020204" pitchFamily="34" charset="0"/>
              </a:rPr>
              <a:t>. (One of the names of Lucifer) </a:t>
            </a: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a:extLst>
              <a:ext uri="{FF2B5EF4-FFF2-40B4-BE49-F238E27FC236}">
                <a16:creationId xmlns:a16="http://schemas.microsoft.com/office/drawing/2014/main" id="{6CDEE194-A919-449E-9395-D98959111D2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DABE861-095A-4689-AFD2-197CBA37F435}" type="slidenum">
              <a:rPr lang="en-GB" altLang="en-US"/>
              <a:pPr eaLnBrk="1" hangingPunct="1"/>
              <a:t>141</a:t>
            </a:fld>
            <a:endParaRPr lang="en-GB" altLang="en-US"/>
          </a:p>
        </p:txBody>
      </p:sp>
      <p:sp>
        <p:nvSpPr>
          <p:cNvPr id="311299" name="Rectangle 2">
            <a:extLst>
              <a:ext uri="{FF2B5EF4-FFF2-40B4-BE49-F238E27FC236}">
                <a16:creationId xmlns:a16="http://schemas.microsoft.com/office/drawing/2014/main" id="{E4115145-E5D0-4253-ADB2-CFDD5DA8A3EA}"/>
              </a:ext>
            </a:extLst>
          </p:cNvPr>
          <p:cNvSpPr>
            <a:spLocks noGrp="1" noRot="1" noChangeAspect="1" noChangeArrowheads="1" noTextEdit="1"/>
          </p:cNvSpPr>
          <p:nvPr>
            <p:ph type="sldImg"/>
          </p:nvPr>
        </p:nvSpPr>
        <p:spPr>
          <a:ln/>
        </p:spPr>
      </p:sp>
      <p:sp>
        <p:nvSpPr>
          <p:cNvPr id="311300" name="Rectangle 3">
            <a:extLst>
              <a:ext uri="{FF2B5EF4-FFF2-40B4-BE49-F238E27FC236}">
                <a16:creationId xmlns:a16="http://schemas.microsoft.com/office/drawing/2014/main" id="{3E53DBD9-B7F7-4086-A6A9-4D86F187489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a:extLst>
              <a:ext uri="{FF2B5EF4-FFF2-40B4-BE49-F238E27FC236}">
                <a16:creationId xmlns:a16="http://schemas.microsoft.com/office/drawing/2014/main" id="{8EABDE1D-3280-4C93-A6D2-69FCC8CDA6D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9F2AED6-5D2B-47D3-8430-CFD96A287E13}" type="slidenum">
              <a:rPr lang="en-GB" altLang="en-US"/>
              <a:pPr eaLnBrk="1" hangingPunct="1"/>
              <a:t>12</a:t>
            </a:fld>
            <a:endParaRPr lang="en-GB" altLang="en-US"/>
          </a:p>
        </p:txBody>
      </p:sp>
      <p:sp>
        <p:nvSpPr>
          <p:cNvPr id="201731" name="Rectangle 2">
            <a:extLst>
              <a:ext uri="{FF2B5EF4-FFF2-40B4-BE49-F238E27FC236}">
                <a16:creationId xmlns:a16="http://schemas.microsoft.com/office/drawing/2014/main" id="{1BF23F6E-9067-4B79-913D-1885DA93FBEA}"/>
              </a:ext>
            </a:extLst>
          </p:cNvPr>
          <p:cNvSpPr>
            <a:spLocks noGrp="1" noRot="1" noChangeAspect="1" noChangeArrowheads="1" noTextEdit="1"/>
          </p:cNvSpPr>
          <p:nvPr>
            <p:ph type="sldImg"/>
          </p:nvPr>
        </p:nvSpPr>
        <p:spPr>
          <a:ln/>
        </p:spPr>
      </p:sp>
      <p:sp>
        <p:nvSpPr>
          <p:cNvPr id="201732" name="Rectangle 3">
            <a:extLst>
              <a:ext uri="{FF2B5EF4-FFF2-40B4-BE49-F238E27FC236}">
                <a16:creationId xmlns:a16="http://schemas.microsoft.com/office/drawing/2014/main" id="{377E6191-D343-4A23-9BEF-B6C9337D422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7">
            <a:extLst>
              <a:ext uri="{FF2B5EF4-FFF2-40B4-BE49-F238E27FC236}">
                <a16:creationId xmlns:a16="http://schemas.microsoft.com/office/drawing/2014/main" id="{AE1F8078-D157-4F46-B526-2DAE13C615A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8FE72C9-3905-4709-B525-1A864ECBC2AC}" type="slidenum">
              <a:rPr lang="en-GB" altLang="en-US"/>
              <a:pPr eaLnBrk="1" hangingPunct="1"/>
              <a:t>145</a:t>
            </a:fld>
            <a:endParaRPr lang="en-GB" altLang="en-US"/>
          </a:p>
        </p:txBody>
      </p:sp>
      <p:sp>
        <p:nvSpPr>
          <p:cNvPr id="312323" name="Rectangle 2">
            <a:extLst>
              <a:ext uri="{FF2B5EF4-FFF2-40B4-BE49-F238E27FC236}">
                <a16:creationId xmlns:a16="http://schemas.microsoft.com/office/drawing/2014/main" id="{BE751102-6478-42B0-AF96-B894ABD12CC4}"/>
              </a:ext>
            </a:extLst>
          </p:cNvPr>
          <p:cNvSpPr>
            <a:spLocks noGrp="1" noRot="1" noChangeAspect="1" noChangeArrowheads="1" noTextEdit="1"/>
          </p:cNvSpPr>
          <p:nvPr>
            <p:ph type="sldImg"/>
          </p:nvPr>
        </p:nvSpPr>
        <p:spPr>
          <a:ln/>
        </p:spPr>
      </p:sp>
      <p:sp>
        <p:nvSpPr>
          <p:cNvPr id="312324" name="Rectangle 3">
            <a:extLst>
              <a:ext uri="{FF2B5EF4-FFF2-40B4-BE49-F238E27FC236}">
                <a16:creationId xmlns:a16="http://schemas.microsoft.com/office/drawing/2014/main" id="{230152E1-3C5F-46F7-93CA-892BE993638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n-GB" altLang="en-US">
                <a:latin typeface="Arial" panose="020B0604020202020204" pitchFamily="34" charset="0"/>
                <a:cs typeface="Arial" panose="020B0604020202020204" pitchFamily="34" charset="0"/>
              </a:rPr>
              <a:t>In systems such as Astrology and basic Numerology, eleven is considered to be a Master Number. Eleven can also represent </a:t>
            </a:r>
            <a:r>
              <a:rPr lang="en-GB" altLang="en-US" b="1">
                <a:latin typeface="Arial" panose="020B0604020202020204" pitchFamily="34" charset="0"/>
                <a:cs typeface="Arial" panose="020B0604020202020204" pitchFamily="34" charset="0"/>
              </a:rPr>
              <a:t>sin</a:t>
            </a:r>
            <a:r>
              <a:rPr lang="en-GB" altLang="en-US">
                <a:latin typeface="Arial" panose="020B0604020202020204" pitchFamily="34" charset="0"/>
                <a:cs typeface="Arial" panose="020B0604020202020204" pitchFamily="34" charset="0"/>
              </a:rPr>
              <a:t>; </a:t>
            </a:r>
            <a:r>
              <a:rPr lang="en-GB" altLang="en-US" b="1">
                <a:latin typeface="Arial" panose="020B0604020202020204" pitchFamily="34" charset="0"/>
                <a:cs typeface="Arial" panose="020B0604020202020204" pitchFamily="34" charset="0"/>
              </a:rPr>
              <a:t>transgression</a:t>
            </a:r>
            <a:r>
              <a:rPr lang="en-GB" altLang="en-US">
                <a:latin typeface="Arial" panose="020B0604020202020204" pitchFamily="34" charset="0"/>
                <a:cs typeface="Arial" panose="020B0604020202020204" pitchFamily="34" charset="0"/>
              </a:rPr>
              <a:t> and </a:t>
            </a:r>
            <a:r>
              <a:rPr lang="en-GB" altLang="en-US" b="1">
                <a:latin typeface="Arial" panose="020B0604020202020204" pitchFamily="34" charset="0"/>
                <a:cs typeface="Arial" panose="020B0604020202020204" pitchFamily="34" charset="0"/>
              </a:rPr>
              <a:t>peril</a:t>
            </a:r>
            <a:r>
              <a:rPr lang="en-GB" altLang="en-US">
                <a:latin typeface="Arial" panose="020B0604020202020204" pitchFamily="34" charset="0"/>
                <a:cs typeface="Arial" panose="020B0604020202020204" pitchFamily="34" charset="0"/>
              </a:rPr>
              <a:t>. Ten being the perfect number, eleven represents the exceeding of both. It is interesting to note that eleven when broken down (1+1=2) comprises the Two of duality. (LUCIFER tried/wanted to be equal to God) Number eleven is a </a:t>
            </a:r>
            <a:r>
              <a:rPr lang="en-GB" altLang="en-US" b="1">
                <a:latin typeface="Arial" panose="020B0604020202020204" pitchFamily="34" charset="0"/>
                <a:cs typeface="Arial" panose="020B0604020202020204" pitchFamily="34" charset="0"/>
              </a:rPr>
              <a:t>master vibration</a:t>
            </a:r>
            <a:r>
              <a:rPr lang="en-GB" altLang="en-US">
                <a:latin typeface="Arial" panose="020B0604020202020204" pitchFamily="34" charset="0"/>
                <a:cs typeface="Arial" panose="020B0604020202020204" pitchFamily="34" charset="0"/>
              </a:rPr>
              <a:t> and as such should not be reduced to a single number. People with this number could be both idealistic and visionary, and they are attracted to the unknown. They can be both unusual, interesting and magnetic personalities. Eleven bring the gift of </a:t>
            </a:r>
            <a:r>
              <a:rPr lang="en-GB" altLang="en-US" b="1">
                <a:latin typeface="Arial" panose="020B0604020202020204" pitchFamily="34" charset="0"/>
                <a:cs typeface="Arial" panose="020B0604020202020204" pitchFamily="34" charset="0"/>
              </a:rPr>
              <a:t>spiritual inheritance</a:t>
            </a:r>
            <a:r>
              <a:rPr lang="en-GB" altLang="en-US">
                <a:latin typeface="Arial" panose="020B0604020202020204" pitchFamily="34" charset="0"/>
                <a:cs typeface="Arial" panose="020B0604020202020204" pitchFamily="34" charset="0"/>
              </a:rPr>
              <a:t>, </a:t>
            </a:r>
            <a:r>
              <a:rPr lang="en-GB" altLang="en-US" b="1">
                <a:latin typeface="Arial" panose="020B0604020202020204" pitchFamily="34" charset="0"/>
                <a:cs typeface="Arial" panose="020B0604020202020204" pitchFamily="34" charset="0"/>
              </a:rPr>
              <a:t>(system of the Anti-Christ)</a:t>
            </a:r>
            <a:r>
              <a:rPr lang="en-GB" altLang="en-US">
                <a:latin typeface="Arial" panose="020B0604020202020204" pitchFamily="34" charset="0"/>
                <a:cs typeface="Arial" panose="020B0604020202020204" pitchFamily="34" charset="0"/>
              </a:rPr>
              <a:t> is gifted as the </a:t>
            </a:r>
            <a:r>
              <a:rPr lang="en-GB" altLang="en-US" b="1">
                <a:latin typeface="Arial" panose="020B0604020202020204" pitchFamily="34" charset="0"/>
                <a:cs typeface="Arial" panose="020B0604020202020204" pitchFamily="34" charset="0"/>
              </a:rPr>
              <a:t>"Light-Bearer"</a:t>
            </a:r>
            <a:r>
              <a:rPr lang="en-GB" altLang="en-US">
                <a:latin typeface="Arial" panose="020B0604020202020204" pitchFamily="34" charset="0"/>
                <a:cs typeface="Arial" panose="020B0604020202020204" pitchFamily="34" charset="0"/>
              </a:rPr>
              <a:t>. (One of the names of Lucifer) </a:t>
            </a: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7">
            <a:extLst>
              <a:ext uri="{FF2B5EF4-FFF2-40B4-BE49-F238E27FC236}">
                <a16:creationId xmlns:a16="http://schemas.microsoft.com/office/drawing/2014/main" id="{B077D970-ADBB-4FDA-A72A-0E12C960942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20311D6-4B80-4DC8-ABE0-16AC98633666}" type="slidenum">
              <a:rPr lang="en-GB" altLang="en-US"/>
              <a:pPr eaLnBrk="1" hangingPunct="1"/>
              <a:t>147</a:t>
            </a:fld>
            <a:endParaRPr lang="en-GB" altLang="en-US"/>
          </a:p>
        </p:txBody>
      </p:sp>
      <p:sp>
        <p:nvSpPr>
          <p:cNvPr id="313347" name="Rectangle 2">
            <a:extLst>
              <a:ext uri="{FF2B5EF4-FFF2-40B4-BE49-F238E27FC236}">
                <a16:creationId xmlns:a16="http://schemas.microsoft.com/office/drawing/2014/main" id="{5630F2DF-8DE5-4788-BC41-603202FEF633}"/>
              </a:ext>
            </a:extLst>
          </p:cNvPr>
          <p:cNvSpPr>
            <a:spLocks noGrp="1" noRot="1" noChangeAspect="1" noChangeArrowheads="1" noTextEdit="1"/>
          </p:cNvSpPr>
          <p:nvPr>
            <p:ph type="sldImg"/>
          </p:nvPr>
        </p:nvSpPr>
        <p:spPr>
          <a:ln/>
        </p:spPr>
      </p:sp>
      <p:sp>
        <p:nvSpPr>
          <p:cNvPr id="313348" name="Rectangle 3">
            <a:extLst>
              <a:ext uri="{FF2B5EF4-FFF2-40B4-BE49-F238E27FC236}">
                <a16:creationId xmlns:a16="http://schemas.microsoft.com/office/drawing/2014/main" id="{32021BE1-57AA-4966-B730-F4D5EA5A7A8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a:extLst>
              <a:ext uri="{FF2B5EF4-FFF2-40B4-BE49-F238E27FC236}">
                <a16:creationId xmlns:a16="http://schemas.microsoft.com/office/drawing/2014/main" id="{962F47A7-9A45-467F-B4A6-988B31E9715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4F5078E-B86C-4544-9A67-1DF53573274F}" type="slidenum">
              <a:rPr lang="en-GB" altLang="en-US"/>
              <a:pPr eaLnBrk="1" hangingPunct="1"/>
              <a:t>148</a:t>
            </a:fld>
            <a:endParaRPr lang="en-GB" altLang="en-US"/>
          </a:p>
        </p:txBody>
      </p:sp>
      <p:sp>
        <p:nvSpPr>
          <p:cNvPr id="314371" name="Rectangle 2">
            <a:extLst>
              <a:ext uri="{FF2B5EF4-FFF2-40B4-BE49-F238E27FC236}">
                <a16:creationId xmlns:a16="http://schemas.microsoft.com/office/drawing/2014/main" id="{E55B0B39-A744-42B7-B9D7-9ED514147FAC}"/>
              </a:ext>
            </a:extLst>
          </p:cNvPr>
          <p:cNvSpPr>
            <a:spLocks noGrp="1" noRot="1" noChangeAspect="1" noChangeArrowheads="1" noTextEdit="1"/>
          </p:cNvSpPr>
          <p:nvPr>
            <p:ph type="sldImg"/>
          </p:nvPr>
        </p:nvSpPr>
        <p:spPr>
          <a:ln/>
        </p:spPr>
      </p:sp>
      <p:sp>
        <p:nvSpPr>
          <p:cNvPr id="314372" name="Rectangle 3">
            <a:extLst>
              <a:ext uri="{FF2B5EF4-FFF2-40B4-BE49-F238E27FC236}">
                <a16:creationId xmlns:a16="http://schemas.microsoft.com/office/drawing/2014/main" id="{D205B0BE-D7C6-4D38-8CCC-12FA03E75FF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7">
            <a:extLst>
              <a:ext uri="{FF2B5EF4-FFF2-40B4-BE49-F238E27FC236}">
                <a16:creationId xmlns:a16="http://schemas.microsoft.com/office/drawing/2014/main" id="{62EA716E-6AEF-4AE2-969C-936A2660CF6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70B0789-D304-4C98-985D-E0E776CE1540}" type="slidenum">
              <a:rPr lang="en-GB" altLang="en-US"/>
              <a:pPr eaLnBrk="1" hangingPunct="1"/>
              <a:t>151</a:t>
            </a:fld>
            <a:endParaRPr lang="en-GB" altLang="en-US"/>
          </a:p>
        </p:txBody>
      </p:sp>
      <p:sp>
        <p:nvSpPr>
          <p:cNvPr id="315395" name="Rectangle 2">
            <a:extLst>
              <a:ext uri="{FF2B5EF4-FFF2-40B4-BE49-F238E27FC236}">
                <a16:creationId xmlns:a16="http://schemas.microsoft.com/office/drawing/2014/main" id="{368E08F0-9091-464D-A6AD-DD424BAE1917}"/>
              </a:ext>
            </a:extLst>
          </p:cNvPr>
          <p:cNvSpPr>
            <a:spLocks noGrp="1" noRot="1" noChangeAspect="1" noChangeArrowheads="1" noTextEdit="1"/>
          </p:cNvSpPr>
          <p:nvPr>
            <p:ph type="sldImg"/>
          </p:nvPr>
        </p:nvSpPr>
        <p:spPr>
          <a:ln/>
        </p:spPr>
      </p:sp>
      <p:sp>
        <p:nvSpPr>
          <p:cNvPr id="315396" name="Rectangle 3">
            <a:extLst>
              <a:ext uri="{FF2B5EF4-FFF2-40B4-BE49-F238E27FC236}">
                <a16:creationId xmlns:a16="http://schemas.microsoft.com/office/drawing/2014/main" id="{DEDA4C97-EF77-4D75-94FE-0C5A785A2C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7">
            <a:extLst>
              <a:ext uri="{FF2B5EF4-FFF2-40B4-BE49-F238E27FC236}">
                <a16:creationId xmlns:a16="http://schemas.microsoft.com/office/drawing/2014/main" id="{F7A0BCE6-4093-4D2F-848E-73FEE63EBE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E1D4036-9CD9-46EA-83DA-F6A74D02A070}" type="slidenum">
              <a:rPr lang="en-GB" altLang="en-US"/>
              <a:pPr eaLnBrk="1" hangingPunct="1"/>
              <a:t>153</a:t>
            </a:fld>
            <a:endParaRPr lang="en-GB" altLang="en-US"/>
          </a:p>
        </p:txBody>
      </p:sp>
      <p:sp>
        <p:nvSpPr>
          <p:cNvPr id="316419" name="Rectangle 2">
            <a:extLst>
              <a:ext uri="{FF2B5EF4-FFF2-40B4-BE49-F238E27FC236}">
                <a16:creationId xmlns:a16="http://schemas.microsoft.com/office/drawing/2014/main" id="{1DFDA1B9-AA6A-4DEF-8394-59564DF6AFFD}"/>
              </a:ext>
            </a:extLst>
          </p:cNvPr>
          <p:cNvSpPr>
            <a:spLocks noGrp="1" noRot="1" noChangeAspect="1" noChangeArrowheads="1" noTextEdit="1"/>
          </p:cNvSpPr>
          <p:nvPr>
            <p:ph type="sldImg"/>
          </p:nvPr>
        </p:nvSpPr>
        <p:spPr>
          <a:ln/>
        </p:spPr>
      </p:sp>
      <p:sp>
        <p:nvSpPr>
          <p:cNvPr id="316420" name="Rectangle 3">
            <a:extLst>
              <a:ext uri="{FF2B5EF4-FFF2-40B4-BE49-F238E27FC236}">
                <a16:creationId xmlns:a16="http://schemas.microsoft.com/office/drawing/2014/main" id="{33680421-5A5F-4235-9478-109C51F781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7">
            <a:extLst>
              <a:ext uri="{FF2B5EF4-FFF2-40B4-BE49-F238E27FC236}">
                <a16:creationId xmlns:a16="http://schemas.microsoft.com/office/drawing/2014/main" id="{C243419B-E237-4AB4-8E5C-8118EE8461E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B46725A-0935-4333-890E-68390AAFCD35}" type="slidenum">
              <a:rPr lang="en-GB" altLang="en-US"/>
              <a:pPr eaLnBrk="1" hangingPunct="1"/>
              <a:t>156</a:t>
            </a:fld>
            <a:endParaRPr lang="en-GB" altLang="en-US"/>
          </a:p>
        </p:txBody>
      </p:sp>
      <p:sp>
        <p:nvSpPr>
          <p:cNvPr id="317443" name="Rectangle 2">
            <a:extLst>
              <a:ext uri="{FF2B5EF4-FFF2-40B4-BE49-F238E27FC236}">
                <a16:creationId xmlns:a16="http://schemas.microsoft.com/office/drawing/2014/main" id="{C014F3EB-E623-4378-A4D0-61F13CF15DDF}"/>
              </a:ext>
            </a:extLst>
          </p:cNvPr>
          <p:cNvSpPr>
            <a:spLocks noGrp="1" noRot="1" noChangeAspect="1" noChangeArrowheads="1" noTextEdit="1"/>
          </p:cNvSpPr>
          <p:nvPr>
            <p:ph type="sldImg"/>
          </p:nvPr>
        </p:nvSpPr>
        <p:spPr>
          <a:ln/>
        </p:spPr>
      </p:sp>
      <p:sp>
        <p:nvSpPr>
          <p:cNvPr id="317444" name="Rectangle 3">
            <a:extLst>
              <a:ext uri="{FF2B5EF4-FFF2-40B4-BE49-F238E27FC236}">
                <a16:creationId xmlns:a16="http://schemas.microsoft.com/office/drawing/2014/main" id="{338E9E7D-799A-4642-9C2B-5EDC3B725FF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7">
            <a:extLst>
              <a:ext uri="{FF2B5EF4-FFF2-40B4-BE49-F238E27FC236}">
                <a16:creationId xmlns:a16="http://schemas.microsoft.com/office/drawing/2014/main" id="{5EC07B96-7E17-47AF-966F-C2ABCEDEB1A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B05CC18-72A9-4488-AAF7-23EFB75C82FC}" type="slidenum">
              <a:rPr lang="en-GB" altLang="en-US"/>
              <a:pPr eaLnBrk="1" hangingPunct="1"/>
              <a:t>159</a:t>
            </a:fld>
            <a:endParaRPr lang="en-GB" altLang="en-US"/>
          </a:p>
        </p:txBody>
      </p:sp>
      <p:sp>
        <p:nvSpPr>
          <p:cNvPr id="318467" name="Rectangle 2">
            <a:extLst>
              <a:ext uri="{FF2B5EF4-FFF2-40B4-BE49-F238E27FC236}">
                <a16:creationId xmlns:a16="http://schemas.microsoft.com/office/drawing/2014/main" id="{108C2DBE-4375-49CC-AD76-7A894B48DCB4}"/>
              </a:ext>
            </a:extLst>
          </p:cNvPr>
          <p:cNvSpPr>
            <a:spLocks noGrp="1" noRot="1" noChangeAspect="1" noChangeArrowheads="1" noTextEdit="1"/>
          </p:cNvSpPr>
          <p:nvPr>
            <p:ph type="sldImg"/>
          </p:nvPr>
        </p:nvSpPr>
        <p:spPr>
          <a:ln/>
        </p:spPr>
      </p:sp>
      <p:sp>
        <p:nvSpPr>
          <p:cNvPr id="318468" name="Rectangle 3">
            <a:extLst>
              <a:ext uri="{FF2B5EF4-FFF2-40B4-BE49-F238E27FC236}">
                <a16:creationId xmlns:a16="http://schemas.microsoft.com/office/drawing/2014/main" id="{7BD0BE53-BB18-4F7E-8CF7-A74C53D2930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a:extLst>
              <a:ext uri="{FF2B5EF4-FFF2-40B4-BE49-F238E27FC236}">
                <a16:creationId xmlns:a16="http://schemas.microsoft.com/office/drawing/2014/main" id="{E7F25220-E46F-4EE5-9317-79BB277E1D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8562A44-AFA0-44FC-8F72-B339D2FC3A42}" type="slidenum">
              <a:rPr lang="en-GB" altLang="en-US"/>
              <a:pPr eaLnBrk="1" hangingPunct="1"/>
              <a:t>162</a:t>
            </a:fld>
            <a:endParaRPr lang="en-GB" altLang="en-US"/>
          </a:p>
        </p:txBody>
      </p:sp>
      <p:sp>
        <p:nvSpPr>
          <p:cNvPr id="319491" name="Rectangle 2">
            <a:extLst>
              <a:ext uri="{FF2B5EF4-FFF2-40B4-BE49-F238E27FC236}">
                <a16:creationId xmlns:a16="http://schemas.microsoft.com/office/drawing/2014/main" id="{DFE5799B-3F27-497B-BD15-9D9579B02C01}"/>
              </a:ext>
            </a:extLst>
          </p:cNvPr>
          <p:cNvSpPr>
            <a:spLocks noGrp="1" noRot="1" noChangeAspect="1" noChangeArrowheads="1" noTextEdit="1"/>
          </p:cNvSpPr>
          <p:nvPr>
            <p:ph type="sldImg"/>
          </p:nvPr>
        </p:nvSpPr>
        <p:spPr>
          <a:ln/>
        </p:spPr>
      </p:sp>
      <p:sp>
        <p:nvSpPr>
          <p:cNvPr id="319492" name="Rectangle 3">
            <a:extLst>
              <a:ext uri="{FF2B5EF4-FFF2-40B4-BE49-F238E27FC236}">
                <a16:creationId xmlns:a16="http://schemas.microsoft.com/office/drawing/2014/main" id="{275FDB6C-B694-4389-A6A2-CF822316994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7">
            <a:extLst>
              <a:ext uri="{FF2B5EF4-FFF2-40B4-BE49-F238E27FC236}">
                <a16:creationId xmlns:a16="http://schemas.microsoft.com/office/drawing/2014/main" id="{3E513D21-521E-4937-BBC7-A3706CAFCC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1600D81-EA3E-43A2-B5C2-2A4D976980FE}" type="slidenum">
              <a:rPr lang="en-GB" altLang="en-US"/>
              <a:pPr eaLnBrk="1" hangingPunct="1"/>
              <a:t>163</a:t>
            </a:fld>
            <a:endParaRPr lang="en-GB" altLang="en-US"/>
          </a:p>
        </p:txBody>
      </p:sp>
      <p:sp>
        <p:nvSpPr>
          <p:cNvPr id="320515" name="Rectangle 2">
            <a:extLst>
              <a:ext uri="{FF2B5EF4-FFF2-40B4-BE49-F238E27FC236}">
                <a16:creationId xmlns:a16="http://schemas.microsoft.com/office/drawing/2014/main" id="{B9F955DF-010C-4B39-8EAF-B4797CF705C6}"/>
              </a:ext>
            </a:extLst>
          </p:cNvPr>
          <p:cNvSpPr>
            <a:spLocks noGrp="1" noRot="1" noChangeAspect="1" noChangeArrowheads="1" noTextEdit="1"/>
          </p:cNvSpPr>
          <p:nvPr>
            <p:ph type="sldImg"/>
          </p:nvPr>
        </p:nvSpPr>
        <p:spPr>
          <a:ln/>
        </p:spPr>
      </p:sp>
      <p:sp>
        <p:nvSpPr>
          <p:cNvPr id="320516" name="Rectangle 3">
            <a:extLst>
              <a:ext uri="{FF2B5EF4-FFF2-40B4-BE49-F238E27FC236}">
                <a16:creationId xmlns:a16="http://schemas.microsoft.com/office/drawing/2014/main" id="{20A4FA15-40E0-4D87-9D57-ACB493B3125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7">
            <a:extLst>
              <a:ext uri="{FF2B5EF4-FFF2-40B4-BE49-F238E27FC236}">
                <a16:creationId xmlns:a16="http://schemas.microsoft.com/office/drawing/2014/main" id="{353ED257-A76F-4286-BF54-5FB8DF27A8A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34B8D7D-22A3-4E1D-A079-15F973ABE87F}" type="slidenum">
              <a:rPr lang="en-GB" altLang="en-US"/>
              <a:pPr eaLnBrk="1" hangingPunct="1"/>
              <a:t>164</a:t>
            </a:fld>
            <a:endParaRPr lang="en-GB" altLang="en-US"/>
          </a:p>
        </p:txBody>
      </p:sp>
      <p:sp>
        <p:nvSpPr>
          <p:cNvPr id="321539" name="Rectangle 2">
            <a:extLst>
              <a:ext uri="{FF2B5EF4-FFF2-40B4-BE49-F238E27FC236}">
                <a16:creationId xmlns:a16="http://schemas.microsoft.com/office/drawing/2014/main" id="{5D907292-26AC-4C6A-B0A1-774C8EC87C22}"/>
              </a:ext>
            </a:extLst>
          </p:cNvPr>
          <p:cNvSpPr>
            <a:spLocks noGrp="1" noRot="1" noChangeAspect="1" noChangeArrowheads="1" noTextEdit="1"/>
          </p:cNvSpPr>
          <p:nvPr>
            <p:ph type="sldImg"/>
          </p:nvPr>
        </p:nvSpPr>
        <p:spPr>
          <a:ln/>
        </p:spPr>
      </p:sp>
      <p:sp>
        <p:nvSpPr>
          <p:cNvPr id="321540" name="Rectangle 3">
            <a:extLst>
              <a:ext uri="{FF2B5EF4-FFF2-40B4-BE49-F238E27FC236}">
                <a16:creationId xmlns:a16="http://schemas.microsoft.com/office/drawing/2014/main" id="{0378B2E3-49CD-4AE1-92A2-57263E29323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a:extLst>
              <a:ext uri="{FF2B5EF4-FFF2-40B4-BE49-F238E27FC236}">
                <a16:creationId xmlns:a16="http://schemas.microsoft.com/office/drawing/2014/main" id="{D1A6FC6A-A5AF-47FA-BC65-0D49A6A0460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AAE78B3-BB13-48D0-AE7E-402E7C9E4868}" type="slidenum">
              <a:rPr lang="en-GB" altLang="en-US"/>
              <a:pPr eaLnBrk="1" hangingPunct="1"/>
              <a:t>13</a:t>
            </a:fld>
            <a:endParaRPr lang="en-GB" altLang="en-US"/>
          </a:p>
        </p:txBody>
      </p:sp>
      <p:sp>
        <p:nvSpPr>
          <p:cNvPr id="202755" name="Rectangle 2">
            <a:extLst>
              <a:ext uri="{FF2B5EF4-FFF2-40B4-BE49-F238E27FC236}">
                <a16:creationId xmlns:a16="http://schemas.microsoft.com/office/drawing/2014/main" id="{66A854D1-A4A0-4721-B7FA-6F965A1C8CE2}"/>
              </a:ext>
            </a:extLst>
          </p:cNvPr>
          <p:cNvSpPr>
            <a:spLocks noGrp="1" noRot="1" noChangeAspect="1" noChangeArrowheads="1" noTextEdit="1"/>
          </p:cNvSpPr>
          <p:nvPr>
            <p:ph type="sldImg"/>
          </p:nvPr>
        </p:nvSpPr>
        <p:spPr>
          <a:ln/>
        </p:spPr>
      </p:sp>
      <p:sp>
        <p:nvSpPr>
          <p:cNvPr id="202756" name="Rectangle 3">
            <a:extLst>
              <a:ext uri="{FF2B5EF4-FFF2-40B4-BE49-F238E27FC236}">
                <a16:creationId xmlns:a16="http://schemas.microsoft.com/office/drawing/2014/main" id="{A1B301BA-7C2D-43BE-9F05-5CF8E38B3B4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i="1">
                <a:latin typeface="Arial" panose="020B0604020202020204" pitchFamily="34" charset="0"/>
                <a:cs typeface="Arial" panose="020B0604020202020204" pitchFamily="34" charset="0"/>
              </a:rPr>
              <a:t>The connecting link between the Vatican and Islam is Fatima. Mohammad's only surviving daughter was called FATIMAH. In the Koran, she is called the most holy woman in paradise next to the Virgin Mary. When the Moslem armies occupied Portugal, they named a little town there after her.</a:t>
            </a: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7">
            <a:extLst>
              <a:ext uri="{FF2B5EF4-FFF2-40B4-BE49-F238E27FC236}">
                <a16:creationId xmlns:a16="http://schemas.microsoft.com/office/drawing/2014/main" id="{CB48855F-F174-41A7-81BB-F55BD5FBA4C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5D1A0A2-CD40-4F8B-831F-7874ED0E118C}" type="slidenum">
              <a:rPr lang="en-GB" altLang="en-US"/>
              <a:pPr eaLnBrk="1" hangingPunct="1"/>
              <a:t>166</a:t>
            </a:fld>
            <a:endParaRPr lang="en-GB" altLang="en-US"/>
          </a:p>
        </p:txBody>
      </p:sp>
      <p:sp>
        <p:nvSpPr>
          <p:cNvPr id="322563" name="Rectangle 2">
            <a:extLst>
              <a:ext uri="{FF2B5EF4-FFF2-40B4-BE49-F238E27FC236}">
                <a16:creationId xmlns:a16="http://schemas.microsoft.com/office/drawing/2014/main" id="{7982E87E-931D-43D2-93BB-8890C6BF9617}"/>
              </a:ext>
            </a:extLst>
          </p:cNvPr>
          <p:cNvSpPr>
            <a:spLocks noGrp="1" noRot="1" noChangeAspect="1" noChangeArrowheads="1" noTextEdit="1"/>
          </p:cNvSpPr>
          <p:nvPr>
            <p:ph type="sldImg"/>
          </p:nvPr>
        </p:nvSpPr>
        <p:spPr>
          <a:ln/>
        </p:spPr>
      </p:sp>
      <p:sp>
        <p:nvSpPr>
          <p:cNvPr id="322564" name="Rectangle 3">
            <a:extLst>
              <a:ext uri="{FF2B5EF4-FFF2-40B4-BE49-F238E27FC236}">
                <a16:creationId xmlns:a16="http://schemas.microsoft.com/office/drawing/2014/main" id="{2530E282-1190-4BA1-ABDA-C98EEC73CF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a:extLst>
              <a:ext uri="{FF2B5EF4-FFF2-40B4-BE49-F238E27FC236}">
                <a16:creationId xmlns:a16="http://schemas.microsoft.com/office/drawing/2014/main" id="{A695BE1A-FCF9-4416-8C12-54F9C5C67F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7914531-F0E8-4A3A-A3C3-2EF1273BD54C}" type="slidenum">
              <a:rPr lang="en-GB" altLang="en-US"/>
              <a:pPr eaLnBrk="1" hangingPunct="1"/>
              <a:t>169</a:t>
            </a:fld>
            <a:endParaRPr lang="en-GB" altLang="en-US"/>
          </a:p>
        </p:txBody>
      </p:sp>
      <p:sp>
        <p:nvSpPr>
          <p:cNvPr id="323587" name="Rectangle 2">
            <a:extLst>
              <a:ext uri="{FF2B5EF4-FFF2-40B4-BE49-F238E27FC236}">
                <a16:creationId xmlns:a16="http://schemas.microsoft.com/office/drawing/2014/main" id="{55B44A5D-0159-48F3-9C0F-C2808BAEEA0E}"/>
              </a:ext>
            </a:extLst>
          </p:cNvPr>
          <p:cNvSpPr>
            <a:spLocks noGrp="1" noRot="1" noChangeAspect="1" noChangeArrowheads="1" noTextEdit="1"/>
          </p:cNvSpPr>
          <p:nvPr>
            <p:ph type="sldImg"/>
          </p:nvPr>
        </p:nvSpPr>
        <p:spPr>
          <a:ln/>
        </p:spPr>
      </p:sp>
      <p:sp>
        <p:nvSpPr>
          <p:cNvPr id="323588" name="Rectangle 3">
            <a:extLst>
              <a:ext uri="{FF2B5EF4-FFF2-40B4-BE49-F238E27FC236}">
                <a16:creationId xmlns:a16="http://schemas.microsoft.com/office/drawing/2014/main" id="{890A5FAD-A6D4-4DDA-A0AA-1BC565008CD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n-GB" altLang="en-US" sz="800">
                <a:latin typeface="Arial" panose="020B0604020202020204" pitchFamily="34" charset="0"/>
                <a:cs typeface="Arial" panose="020B0604020202020204" pitchFamily="34" charset="0"/>
              </a:rPr>
              <a:t>In order to get their freemasonry growing and gaining members they have always kept their hate for royalties and nobilities hidden for those groups. They have even allowed kings, dukes, lords and other nobilities to act as Master of Grades/Lodges just to get their support for freemasonry and to get members, but the real Leaders of freemasonry have been and are Jews.</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France during the 18. century.</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King Louis, XV son of King Louis XIV, was against all kind of freemasonry. He even prohibited it from France in 1737. By then freemasonry had been in France since 1717. </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In order to get their freemasonry growing and gaining members they have always kept their hate for royalties and nobilities hidden for those groups. They have even allowed kings, dukes, lords and other nobilities to act as Master of Grades/Lodges just to get their support for freemasonry and to get members, but the real Leaders of freemasonry have been and are Jews.</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France during the 18. century.</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King Louis, XV son of King Louis XIV, was against all kind of freemasonry. He even prohibited it from France in 1737. By then freemasonry had been in France since 1717. </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In order to get their freemasonry growing and gaining members they have always kept their hate for royalties and nobilities hidden for those groups. They have even allowed kings, dukes, lords and other nobilities to act as Master of Grades/Lodges just to get their support for freemasonry and to get members, but the real Leaders of freemasonry have been and are Jews.</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France during the 18. century.</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King Louis, XV son of King Louis XIV, was against all kind of freemasonry. He even prohibited it from France in 1737. By then freemasonry had been in France since 1717. </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tIn order to get their freemasonry growing and gaining members they have always kept their hate for royalties and nobilities hidden for those groups. They have even allowed kings, dukes, lords and other nobilities to act as Master of Grades/Lodges just to get their support for freemasonry and to get members, but the real Leaders of freemasonry have been and are Jews.</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France during the 18. century.</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King Louis, XV son of King Louis XIV, was against all kind of freemasonry. He even prohibited it from France in 1737. By then freemasonry had been in France since 1717. </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In order to get their freemasonry growing and gaining members they have always kept their hate for royalties and nobilities hidden for those groups. They have even allowed kings, dukes, lords and other nobilities to act as Master of Grades/Lodges just to get their support for freemasonry and to get members, but the real Leaders of freemasonry have been and are Jews.</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France during the 18. century.</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King Louis, XV son of King Louis XIV, was against all kind of freemasonry. He even prohibited it from France in 1737. By then freemasonry had been in France since 1717. </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endParaRPr lang="en-GB" altLang="en-US" sz="800">
              <a:latin typeface="Arial" panose="020B0604020202020204" pitchFamily="34" charset="0"/>
              <a:cs typeface="Arial" panose="020B0604020202020204" pitchFamily="34"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a:extLst>
              <a:ext uri="{FF2B5EF4-FFF2-40B4-BE49-F238E27FC236}">
                <a16:creationId xmlns:a16="http://schemas.microsoft.com/office/drawing/2014/main" id="{CF4976B6-6900-4159-8999-2385A372A1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33B428F-81F1-492D-8D59-309378DA7E86}" type="slidenum">
              <a:rPr lang="en-GB" altLang="en-US"/>
              <a:pPr eaLnBrk="1" hangingPunct="1"/>
              <a:t>170</a:t>
            </a:fld>
            <a:endParaRPr lang="en-GB" altLang="en-US"/>
          </a:p>
        </p:txBody>
      </p:sp>
      <p:sp>
        <p:nvSpPr>
          <p:cNvPr id="324611" name="Rectangle 2">
            <a:extLst>
              <a:ext uri="{FF2B5EF4-FFF2-40B4-BE49-F238E27FC236}">
                <a16:creationId xmlns:a16="http://schemas.microsoft.com/office/drawing/2014/main" id="{C811DF11-1997-4FA8-886C-C93A7F79EC00}"/>
              </a:ext>
            </a:extLst>
          </p:cNvPr>
          <p:cNvSpPr>
            <a:spLocks noGrp="1" noRot="1" noChangeAspect="1" noChangeArrowheads="1" noTextEdit="1"/>
          </p:cNvSpPr>
          <p:nvPr>
            <p:ph type="sldImg"/>
          </p:nvPr>
        </p:nvSpPr>
        <p:spPr>
          <a:ln/>
        </p:spPr>
      </p:sp>
      <p:sp>
        <p:nvSpPr>
          <p:cNvPr id="324612" name="Rectangle 3">
            <a:extLst>
              <a:ext uri="{FF2B5EF4-FFF2-40B4-BE49-F238E27FC236}">
                <a16:creationId xmlns:a16="http://schemas.microsoft.com/office/drawing/2014/main" id="{092FD116-4C47-4469-BAB8-C610625F2E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n-GB" altLang="en-US" sz="800">
                <a:latin typeface="Arial" panose="020B0604020202020204" pitchFamily="34" charset="0"/>
                <a:cs typeface="Arial" panose="020B0604020202020204" pitchFamily="34" charset="0"/>
              </a:rPr>
              <a:t>In order to get their freemasonry growing and gaining members they have always kept their hate for royalties and nobilities hidden for those groups. They have even allowed kings, dukes, lords and other nobilities to act as Master of Grades/Lodges just to get their support for freemasonry and to get members, but the real Leaders of freemasonry have been and are Jews.</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France during the 18. century.</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King Louis, XV son of King Louis XIV, was against all kind of freemasonry. He even prohibited it from France in 1737. By then freemasonry had been in France since 1717. </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In order to get their freemasonry growing and gaining members they have always kept their hate for royalties and nobilities hidden for those groups. They have even allowed kings, dukes, lords and other nobilities to act as Master of Grades/Lodges just to get their support for freemasonry and to get members, but the real Leaders of freemasonry have been and are Jews.</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France during the 18. century.</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King Louis, XV son of King Louis XIV, was against all kind of freemasonry. He even prohibited it from France in 1737. By then freemasonry had been in France since 1717. </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In order to get their freemasonry growing and gaining members they have always kept their hate for royalties and nobilities hidden for those groups. They have even allowed kings, dukes, lords and other nobilities to act as Master of Grades/Lodges just to get their support for freemasonry and to get members, but the real Leaders of freemasonry have been and are Jews.</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France during the 18. century.</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King Louis, XV son of King Louis XIV, was against all kind of freemasonry. He even prohibited it from France in 1737. By then freemasonry had been in France since 1717. </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tIn order to get their freemasonry growing and gaining members they have always kept their hate for royalties and nobilities hidden for those groups. They have even allowed kings, dukes, lords and other nobilities to act as Master of Grades/Lodges just to get their support for freemasonry and to get members, but the real Leaders of freemasonry have been and are Jews.</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France during the 18. century.</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King Louis, XV son of King Louis XIV, was against all kind of freemasonry. He even prohibited it from France in 1737. By then freemasonry had been in France since 1717. </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In order to get their freemasonry growing and gaining members they have always kept their hate for royalties and nobilities hidden for those groups. They have even allowed kings, dukes, lords and other nobilities to act as Master of Grades/Lodges just to get their support for freemasonry and to get members, but the real Leaders of freemasonry have been and are Jews.</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France during the 18. century.</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King Louis, XV son of King Louis XIV, was against all kind of freemasonry. He even prohibited it from France in 1737. By then freemasonry had been in France since 1717. </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endParaRPr lang="en-GB" altLang="en-US" sz="800">
              <a:latin typeface="Arial" panose="020B0604020202020204" pitchFamily="34" charset="0"/>
              <a:cs typeface="Arial" panose="020B0604020202020204" pitchFamily="34"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7">
            <a:extLst>
              <a:ext uri="{FF2B5EF4-FFF2-40B4-BE49-F238E27FC236}">
                <a16:creationId xmlns:a16="http://schemas.microsoft.com/office/drawing/2014/main" id="{44D4964D-1162-4D40-A27D-AA8A83941EA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253D815-9E83-4A8A-AAE9-75CA50501660}" type="slidenum">
              <a:rPr lang="en-GB" altLang="en-US"/>
              <a:pPr eaLnBrk="1" hangingPunct="1"/>
              <a:t>171</a:t>
            </a:fld>
            <a:endParaRPr lang="en-GB" altLang="en-US"/>
          </a:p>
        </p:txBody>
      </p:sp>
      <p:sp>
        <p:nvSpPr>
          <p:cNvPr id="325635" name="Rectangle 2">
            <a:extLst>
              <a:ext uri="{FF2B5EF4-FFF2-40B4-BE49-F238E27FC236}">
                <a16:creationId xmlns:a16="http://schemas.microsoft.com/office/drawing/2014/main" id="{6C16D63C-E097-48D3-B654-3F60A5479505}"/>
              </a:ext>
            </a:extLst>
          </p:cNvPr>
          <p:cNvSpPr>
            <a:spLocks noGrp="1" noRot="1" noChangeAspect="1" noChangeArrowheads="1" noTextEdit="1"/>
          </p:cNvSpPr>
          <p:nvPr>
            <p:ph type="sldImg"/>
          </p:nvPr>
        </p:nvSpPr>
        <p:spPr>
          <a:ln/>
        </p:spPr>
      </p:sp>
      <p:sp>
        <p:nvSpPr>
          <p:cNvPr id="325636" name="Rectangle 3">
            <a:extLst>
              <a:ext uri="{FF2B5EF4-FFF2-40B4-BE49-F238E27FC236}">
                <a16:creationId xmlns:a16="http://schemas.microsoft.com/office/drawing/2014/main" id="{9968E1DB-3E10-4C7D-91F4-7AEE1ACAE6C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n-GB" altLang="en-US" sz="800">
                <a:latin typeface="Arial" panose="020B0604020202020204" pitchFamily="34" charset="0"/>
                <a:cs typeface="Arial" panose="020B0604020202020204" pitchFamily="34" charset="0"/>
              </a:rPr>
              <a:t>In order to get their freemasonry growing and gaining members they have always kept their hate for royalties and nobilities hidden for those groups. They have even allowed kings, dukes, lords and other nobilities to act as Master of Grades/Lodges just to get their support for freemasonry and to get members, but the real Leaders of freemasonry have been and are Jews.</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France during the 18. century.</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King Louis, XV son of King Louis XIV, was against all kind of freemasonry. He even prohibited it from France in 1737. By then freemasonry had been in France since 1717. </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In order to get their freemasonry growing and gaining members they have always kept their hate for royalties and nobilities hidden for those groups. They have even allowed kings, dukes, lords and other nobilities to act as Master of Grades/Lodges just to get their support for freemasonry and to get members, but the real Leaders of freemasonry have been and are Jews.</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France during the 18. century.</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King Louis, XV son of King Louis XIV, was against all kind of freemasonry. He even prohibited it from France in 1737. By then freemasonry had been in France since 1717. </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In order to get their freemasonry growing and gaining members they have always kept their hate for royalties and nobilities hidden for those groups. They have even allowed kings, dukes, lords and other nobilities to act as Master of Grades/Lodges just to get their support for freemasonry and to get members, but the real Leaders of freemasonry have been and are Jews.</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France during the 18. century.</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King Louis, XV son of King Louis XIV, was against all kind of freemasonry. He even prohibited it from France in 1737. By then freemasonry had been in France since 1717. </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tIn order to get their freemasonry growing and gaining members they have always kept their hate for royalties and nobilities hidden for those groups. They have even allowed kings, dukes, lords and other nobilities to act as Master of Grades/Lodges just to get their support for freemasonry and to get members, but the real Leaders of freemasonry have been and are Jews.</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France during the 18. century.</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King Louis, XV son of King Louis XIV, was against all kind of freemasonry. He even prohibited it from France in 1737. By then freemasonry had been in France since 1717. </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In order to get their freemasonry growing and gaining members they have always kept their hate for royalties and nobilities hidden for those groups. They have even allowed kings, dukes, lords and other nobilities to act as Master of Grades/Lodges just to get their support for freemasonry and to get members, but the real Leaders of freemasonry have been and are Jews.</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France during the 18. century.</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King Louis, XV son of King Louis XIV, was against all kind of freemasonry. He even prohibited it from France in 1737. By then freemasonry had been in France since 1717. </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endParaRPr lang="en-GB" altLang="en-US" sz="800">
              <a:latin typeface="Arial" panose="020B0604020202020204" pitchFamily="34" charset="0"/>
              <a:cs typeface="Arial" panose="020B0604020202020204" pitchFamily="34"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7">
            <a:extLst>
              <a:ext uri="{FF2B5EF4-FFF2-40B4-BE49-F238E27FC236}">
                <a16:creationId xmlns:a16="http://schemas.microsoft.com/office/drawing/2014/main" id="{4060C718-1745-4481-9383-C39D5C3BA5B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3B42B09-F96C-4B53-8479-FCB57D8C71DD}" type="slidenum">
              <a:rPr lang="en-GB" altLang="en-US"/>
              <a:pPr eaLnBrk="1" hangingPunct="1"/>
              <a:t>172</a:t>
            </a:fld>
            <a:endParaRPr lang="en-GB" altLang="en-US"/>
          </a:p>
        </p:txBody>
      </p:sp>
      <p:sp>
        <p:nvSpPr>
          <p:cNvPr id="326659" name="Rectangle 2">
            <a:extLst>
              <a:ext uri="{FF2B5EF4-FFF2-40B4-BE49-F238E27FC236}">
                <a16:creationId xmlns:a16="http://schemas.microsoft.com/office/drawing/2014/main" id="{EE5F87C4-87F2-4034-B10A-EE2FFC9A9138}"/>
              </a:ext>
            </a:extLst>
          </p:cNvPr>
          <p:cNvSpPr>
            <a:spLocks noGrp="1" noRot="1" noChangeAspect="1" noChangeArrowheads="1" noTextEdit="1"/>
          </p:cNvSpPr>
          <p:nvPr>
            <p:ph type="sldImg"/>
          </p:nvPr>
        </p:nvSpPr>
        <p:spPr>
          <a:ln/>
        </p:spPr>
      </p:sp>
      <p:sp>
        <p:nvSpPr>
          <p:cNvPr id="326660" name="Rectangle 3">
            <a:extLst>
              <a:ext uri="{FF2B5EF4-FFF2-40B4-BE49-F238E27FC236}">
                <a16:creationId xmlns:a16="http://schemas.microsoft.com/office/drawing/2014/main" id="{6054818C-0A19-4808-B52A-B832D75A76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n-GB" altLang="en-US" sz="800">
                <a:latin typeface="Arial" panose="020B0604020202020204" pitchFamily="34" charset="0"/>
                <a:cs typeface="Arial" panose="020B0604020202020204" pitchFamily="34" charset="0"/>
              </a:rPr>
              <a:t>In order to get their freemasonry growing and gaining members they have always kept their hate for royalties and nobilities hidden for those groups. They have even allowed kings, dukes, lords and other nobilities to act as Master of Grades/Lodges just to get their support for freemasonry and to get members, but the real Leaders of freemasonry have been and are Jews.</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France during the 18. century.</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King Louis, XV son of King Louis XIV, was against all kind of freemasonry. He even prohibited it from France in 1737. By then freemasonry had been in France since 1717. </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In order to get their freemasonry growing and gaining members they have always kept their hate for royalties and nobilities hidden for those groups. They have even allowed kings, dukes, lords and other nobilities to act as Master of Grades/Lodges just to get their support for freemasonry and to get members, but the real Leaders of freemasonry have been and are Jews.</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France during the 18. century.</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King Louis, XV son of King Louis XIV, was against all kind of freemasonry. He even prohibited it from France in 1737. By then freemasonry had been in France since 1717. </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In order to get their freemasonry growing and gaining members they have always kept their hate for royalties and nobilities hidden for those groups. They have even allowed kings, dukes, lords and other nobilities to act as Master of Grades/Lodges just to get their support for freemasonry and to get members, but the real Leaders of freemasonry have been and are Jews.</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France during the 18. century.</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King Louis, XV son of King Louis XIV, was against all kind of freemasonry. He even prohibited it from France in 1737. By then freemasonry had been in France since 1717. </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tIn order to get their freemasonry growing and gaining members they have always kept their hate for royalties and nobilities hidden for those groups. They have even allowed kings, dukes, lords and other nobilities to act as Master of Grades/Lodges just to get their support for freemasonry and to get members, but the real Leaders of freemasonry have been and are Jews.</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France during the 18. century.</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King Louis, XV son of King Louis XIV, was against all kind of freemasonry. He even prohibited it from France in 1737. By then freemasonry had been in France since 1717. </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In order to get their freemasonry growing and gaining members they have always kept their hate for royalties and nobilities hidden for those groups. They have even allowed kings, dukes, lords and other nobilities to act as Master of Grades/Lodges just to get their support for freemasonry and to get members, but the real Leaders of freemasonry have been and are Jews.</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France during the 18. century.</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King Louis, XV son of King Louis XIV, was against all kind of freemasonry. He even prohibited it from France in 1737. By then freemasonry had been in France since 1717. </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endParaRPr lang="en-GB" altLang="en-US" sz="800">
              <a:latin typeface="Arial" panose="020B0604020202020204" pitchFamily="34" charset="0"/>
              <a:cs typeface="Arial" panose="020B0604020202020204" pitchFamily="34"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7">
            <a:extLst>
              <a:ext uri="{FF2B5EF4-FFF2-40B4-BE49-F238E27FC236}">
                <a16:creationId xmlns:a16="http://schemas.microsoft.com/office/drawing/2014/main" id="{6F2EB35E-E08D-47E6-9BBC-C161946FABE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3B62982-372D-4C30-ABB6-EFFA672E5812}" type="slidenum">
              <a:rPr lang="en-GB" altLang="en-US"/>
              <a:pPr eaLnBrk="1" hangingPunct="1"/>
              <a:t>173</a:t>
            </a:fld>
            <a:endParaRPr lang="en-GB" altLang="en-US"/>
          </a:p>
        </p:txBody>
      </p:sp>
      <p:sp>
        <p:nvSpPr>
          <p:cNvPr id="327683" name="Rectangle 2">
            <a:extLst>
              <a:ext uri="{FF2B5EF4-FFF2-40B4-BE49-F238E27FC236}">
                <a16:creationId xmlns:a16="http://schemas.microsoft.com/office/drawing/2014/main" id="{4A2A79CE-E1C8-417B-9CBA-B38D78FF91FA}"/>
              </a:ext>
            </a:extLst>
          </p:cNvPr>
          <p:cNvSpPr>
            <a:spLocks noGrp="1" noRot="1" noChangeAspect="1" noChangeArrowheads="1" noTextEdit="1"/>
          </p:cNvSpPr>
          <p:nvPr>
            <p:ph type="sldImg"/>
          </p:nvPr>
        </p:nvSpPr>
        <p:spPr>
          <a:ln/>
        </p:spPr>
      </p:sp>
      <p:sp>
        <p:nvSpPr>
          <p:cNvPr id="327684" name="Rectangle 3">
            <a:extLst>
              <a:ext uri="{FF2B5EF4-FFF2-40B4-BE49-F238E27FC236}">
                <a16:creationId xmlns:a16="http://schemas.microsoft.com/office/drawing/2014/main" id="{203F2B22-0007-47AB-AEE1-11A5573881C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n-GB" altLang="en-US" sz="800">
                <a:latin typeface="Arial" panose="020B0604020202020204" pitchFamily="34" charset="0"/>
                <a:cs typeface="Arial" panose="020B0604020202020204" pitchFamily="34" charset="0"/>
              </a:rPr>
              <a:t>In order to get their freemasonry growing and gaining members they have always kept their hate for royalties and nobilities hidden for those groups. They have even allowed kings, dukes, lords and other nobilities to act as Master of Grades/Lodges just to get their support for freemasonry and to get members, but the real Leaders of freemasonry have been and are Jews.</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France during the 18. century.</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King Louis, XV son of King Louis XIV, was against all kind of freemasonry. He even prohibited it from France in 1737. By then freemasonry had been in France since 1717. </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In order to get their freemasonry growing and gaining members they have always kept their hate for royalties and nobilities hidden for those groups. They have even allowed kings, dukes, lords and other nobilities to act as Master of Grades/Lodges just to get their support for freemasonry and to get members, but the real Leaders of freemasonry have been and are Jews.</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France during the 18. century.</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King Louis, XV son of King Louis XIV, was against all kind of freemasonry. He even prohibited it from France in 1737. By then freemasonry had been in France since 1717. </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In order to get their freemasonry growing and gaining members they have always kept their hate for royalties and nobilities hidden for those groups. They have even allowed kings, dukes, lords and other nobilities to act as Master of Grades/Lodges just to get their support for freemasonry and to get members, but the real Leaders of freemasonry have been and are Jews.</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France during the 18. century.</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King Louis, XV son of King Louis XIV, was against all kind of freemasonry. He even prohibited it from France in 1737. By then freemasonry had been in France since 1717. </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tIn order to get their freemasonry growing and gaining members they have always kept their hate for royalties and nobilities hidden for those groups. They have even allowed kings, dukes, lords and other nobilities to act as Master of Grades/Lodges just to get their support for freemasonry and to get members, but the real Leaders of freemasonry have been and are Jews.</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France during the 18. century.</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King Louis, XV son of King Louis XIV, was against all kind of freemasonry. He even prohibited it from France in 1737. By then freemasonry had been in France since 1717. </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In order to get their freemasonry growing and gaining members they have always kept their hate for royalties and nobilities hidden for those groups. They have even allowed kings, dukes, lords and other nobilities to act as Master of Grades/Lodges just to get their support for freemasonry and to get members, but the real Leaders of freemasonry have been and are Jews.</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France during the 18. century.</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King Louis, XV son of King Louis XIV, was against all kind of freemasonry. He even prohibited it from France in 1737. By then freemasonry had been in France since 1717. </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endParaRPr lang="en-GB" altLang="en-US" sz="800">
              <a:latin typeface="Arial" panose="020B0604020202020204" pitchFamily="34" charset="0"/>
              <a:cs typeface="Arial" panose="020B0604020202020204" pitchFamily="34"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7">
            <a:extLst>
              <a:ext uri="{FF2B5EF4-FFF2-40B4-BE49-F238E27FC236}">
                <a16:creationId xmlns:a16="http://schemas.microsoft.com/office/drawing/2014/main" id="{FD40A734-812D-4821-B1A9-B2570B473C5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6F49EB7-2943-49A6-8FB8-918938D9FC05}" type="slidenum">
              <a:rPr lang="en-GB" altLang="en-US"/>
              <a:pPr eaLnBrk="1" hangingPunct="1"/>
              <a:t>175</a:t>
            </a:fld>
            <a:endParaRPr lang="en-GB" altLang="en-US"/>
          </a:p>
        </p:txBody>
      </p:sp>
      <p:sp>
        <p:nvSpPr>
          <p:cNvPr id="328707" name="Rectangle 2">
            <a:extLst>
              <a:ext uri="{FF2B5EF4-FFF2-40B4-BE49-F238E27FC236}">
                <a16:creationId xmlns:a16="http://schemas.microsoft.com/office/drawing/2014/main" id="{2DE45C2C-2537-4067-BC18-57FD24117A49}"/>
              </a:ext>
            </a:extLst>
          </p:cNvPr>
          <p:cNvSpPr>
            <a:spLocks noGrp="1" noRot="1" noChangeAspect="1" noChangeArrowheads="1" noTextEdit="1"/>
          </p:cNvSpPr>
          <p:nvPr>
            <p:ph type="sldImg"/>
          </p:nvPr>
        </p:nvSpPr>
        <p:spPr>
          <a:ln/>
        </p:spPr>
      </p:sp>
      <p:sp>
        <p:nvSpPr>
          <p:cNvPr id="328708" name="Rectangle 3">
            <a:extLst>
              <a:ext uri="{FF2B5EF4-FFF2-40B4-BE49-F238E27FC236}">
                <a16:creationId xmlns:a16="http://schemas.microsoft.com/office/drawing/2014/main" id="{A221D27F-B934-4233-8DB4-D62CFF20255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7">
            <a:extLst>
              <a:ext uri="{FF2B5EF4-FFF2-40B4-BE49-F238E27FC236}">
                <a16:creationId xmlns:a16="http://schemas.microsoft.com/office/drawing/2014/main" id="{B0321179-52A8-432E-A4EA-7D2F071935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3B9C66D-22B2-4966-881B-E7DF53EFA036}" type="slidenum">
              <a:rPr lang="en-GB" altLang="en-US"/>
              <a:pPr eaLnBrk="1" hangingPunct="1"/>
              <a:t>176</a:t>
            </a:fld>
            <a:endParaRPr lang="en-GB" altLang="en-US"/>
          </a:p>
        </p:txBody>
      </p:sp>
      <p:sp>
        <p:nvSpPr>
          <p:cNvPr id="329731" name="Rectangle 2">
            <a:extLst>
              <a:ext uri="{FF2B5EF4-FFF2-40B4-BE49-F238E27FC236}">
                <a16:creationId xmlns:a16="http://schemas.microsoft.com/office/drawing/2014/main" id="{2FE79B3C-2B5D-42E6-B172-6B40A78F7934}"/>
              </a:ext>
            </a:extLst>
          </p:cNvPr>
          <p:cNvSpPr>
            <a:spLocks noGrp="1" noRot="1" noChangeAspect="1" noChangeArrowheads="1" noTextEdit="1"/>
          </p:cNvSpPr>
          <p:nvPr>
            <p:ph type="sldImg"/>
          </p:nvPr>
        </p:nvSpPr>
        <p:spPr>
          <a:ln/>
        </p:spPr>
      </p:sp>
      <p:sp>
        <p:nvSpPr>
          <p:cNvPr id="329732" name="Rectangle 3">
            <a:extLst>
              <a:ext uri="{FF2B5EF4-FFF2-40B4-BE49-F238E27FC236}">
                <a16:creationId xmlns:a16="http://schemas.microsoft.com/office/drawing/2014/main" id="{CCD4756E-9BAA-489F-A114-FCD42F64857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7">
            <a:extLst>
              <a:ext uri="{FF2B5EF4-FFF2-40B4-BE49-F238E27FC236}">
                <a16:creationId xmlns:a16="http://schemas.microsoft.com/office/drawing/2014/main" id="{ECDE0B52-215D-4ECE-8331-CF5B64277EE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D9CCA96-EFF5-4339-A3BE-DC542D121A4F}" type="slidenum">
              <a:rPr lang="en-GB" altLang="en-US"/>
              <a:pPr eaLnBrk="1" hangingPunct="1"/>
              <a:t>177</a:t>
            </a:fld>
            <a:endParaRPr lang="en-GB" altLang="en-US"/>
          </a:p>
        </p:txBody>
      </p:sp>
      <p:sp>
        <p:nvSpPr>
          <p:cNvPr id="330755" name="Rectangle 2">
            <a:extLst>
              <a:ext uri="{FF2B5EF4-FFF2-40B4-BE49-F238E27FC236}">
                <a16:creationId xmlns:a16="http://schemas.microsoft.com/office/drawing/2014/main" id="{0DCC2B74-669D-44A2-84B5-8FA1C696421C}"/>
              </a:ext>
            </a:extLst>
          </p:cNvPr>
          <p:cNvSpPr>
            <a:spLocks noGrp="1" noRot="1" noChangeAspect="1" noChangeArrowheads="1" noTextEdit="1"/>
          </p:cNvSpPr>
          <p:nvPr>
            <p:ph type="sldImg"/>
          </p:nvPr>
        </p:nvSpPr>
        <p:spPr>
          <a:ln/>
        </p:spPr>
      </p:sp>
      <p:sp>
        <p:nvSpPr>
          <p:cNvPr id="330756" name="Rectangle 3">
            <a:extLst>
              <a:ext uri="{FF2B5EF4-FFF2-40B4-BE49-F238E27FC236}">
                <a16:creationId xmlns:a16="http://schemas.microsoft.com/office/drawing/2014/main" id="{ED5627B9-1951-43B9-8133-8B3CC951E46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n-GB" altLang="en-US" sz="800">
                <a:latin typeface="Arial" panose="020B0604020202020204" pitchFamily="34" charset="0"/>
                <a:cs typeface="Arial" panose="020B0604020202020204" pitchFamily="34" charset="0"/>
              </a:rPr>
              <a:t>In order to get their freemasonry growing and gaining members they have always kept their hate for royalties and nobilities hidden for those groups. They have even allowed kings, dukes, lords and other nobilities to act as Master of Grades/Lodges just to get their support for freemasonry and to get members, but the real Leaders of freemasonry have been and are Jews.</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France during the 18. century.</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King Louis, XV son of King Louis XIV, was against all kind of freemasonry. He even prohibited it from France in 1737. By then freemasonry had been in France since 1717. </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In order to get their freemasonry growing and gaining members they have always kept their hate for royalties and nobilities hidden for those groups. They have even allowed kings, dukes, lords and other nobilities to act as Master of Grades/Lodges just to get their support for freemasonry and to get members, but the real Leaders of freemasonry have been and are Jews.</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France during the 18. century.</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King Louis, XV son of King Louis XIV, was against all kind of freemasonry. He even prohibited it from France in 1737. By then freemasonry had been in France since 1717. </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In order to get their freemasonry growing and gaining members they have always kept their hate for royalties and nobilities hidden for those groups. They have even allowed kings, dukes, lords and other nobilities to act as Master of Grades/Lodges just to get their support for freemasonry and to get members, but the real Leaders of freemasonry have been and are Jews.</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France during the 18. century.</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King Louis, XV son of King Louis XIV, was against all kind of freemasonry. He even prohibited it from France in 1737. By then freemasonry had been in France since 1717. </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tIn order to get their freemasonry growing and gaining members they have always kept their hate for royalties and nobilities hidden for those groups. They have even allowed kings, dukes, lords and other nobilities to act as Master of Grades/Lodges just to get their support for freemasonry and to get members, but the real Leaders of freemasonry have been and are Jews.</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France during the 18. century.</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King Louis, XV son of King Louis XIV, was against all kind of freemasonry. He even prohibited it from France in 1737. By then freemasonry had been in France since 1717. </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In order to get their freemasonry growing and gaining members they have always kept their hate for royalties and nobilities hidden for those groups. They have even allowed kings, dukes, lords and other nobilities to act as Master of Grades/Lodges just to get their support for freemasonry and to get members, but the real Leaders of freemasonry have been and are Jews.</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France during the 18. century.</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King Louis, XV son of King Louis XIV, was against all kind of freemasonry. He even prohibited it from France in 1737. By then freemasonry had been in France since 1717. </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endParaRPr lang="en-GB" altLang="en-US" sz="800">
              <a:latin typeface="Arial" panose="020B0604020202020204" pitchFamily="34" charset="0"/>
              <a:cs typeface="Arial" panose="020B0604020202020204" pitchFamily="34"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7">
            <a:extLst>
              <a:ext uri="{FF2B5EF4-FFF2-40B4-BE49-F238E27FC236}">
                <a16:creationId xmlns:a16="http://schemas.microsoft.com/office/drawing/2014/main" id="{B7ADE410-3D08-4F4B-939C-F008F6BB3E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50A3832-3DD8-41EC-B145-B1ABE70CFFD8}" type="slidenum">
              <a:rPr lang="en-GB" altLang="en-US"/>
              <a:pPr eaLnBrk="1" hangingPunct="1"/>
              <a:t>179</a:t>
            </a:fld>
            <a:endParaRPr lang="en-GB" altLang="en-US"/>
          </a:p>
        </p:txBody>
      </p:sp>
      <p:sp>
        <p:nvSpPr>
          <p:cNvPr id="331779" name="Rectangle 2">
            <a:extLst>
              <a:ext uri="{FF2B5EF4-FFF2-40B4-BE49-F238E27FC236}">
                <a16:creationId xmlns:a16="http://schemas.microsoft.com/office/drawing/2014/main" id="{6DBC4F3F-9EF7-4B23-A65E-7828D6E83653}"/>
              </a:ext>
            </a:extLst>
          </p:cNvPr>
          <p:cNvSpPr>
            <a:spLocks noGrp="1" noRot="1" noChangeAspect="1" noChangeArrowheads="1" noTextEdit="1"/>
          </p:cNvSpPr>
          <p:nvPr>
            <p:ph type="sldImg"/>
          </p:nvPr>
        </p:nvSpPr>
        <p:spPr>
          <a:ln/>
        </p:spPr>
      </p:sp>
      <p:sp>
        <p:nvSpPr>
          <p:cNvPr id="331780" name="Rectangle 3">
            <a:extLst>
              <a:ext uri="{FF2B5EF4-FFF2-40B4-BE49-F238E27FC236}">
                <a16:creationId xmlns:a16="http://schemas.microsoft.com/office/drawing/2014/main" id="{876F53EE-8119-442C-8448-2A5D36BF7C4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a:extLst>
              <a:ext uri="{FF2B5EF4-FFF2-40B4-BE49-F238E27FC236}">
                <a16:creationId xmlns:a16="http://schemas.microsoft.com/office/drawing/2014/main" id="{C1C348B7-A5A4-42E9-A442-6CC33D9F74EE}"/>
              </a:ext>
            </a:extLst>
          </p:cNvPr>
          <p:cNvSpPr>
            <a:spLocks noGrp="1" noRot="1" noChangeAspect="1" noTextEdit="1"/>
          </p:cNvSpPr>
          <p:nvPr>
            <p:ph type="sldImg"/>
          </p:nvPr>
        </p:nvSpPr>
        <p:spPr>
          <a:ln/>
        </p:spPr>
      </p:sp>
      <p:sp>
        <p:nvSpPr>
          <p:cNvPr id="203779" name="Notes Placeholder 2">
            <a:extLst>
              <a:ext uri="{FF2B5EF4-FFF2-40B4-BE49-F238E27FC236}">
                <a16:creationId xmlns:a16="http://schemas.microsoft.com/office/drawing/2014/main" id="{84C873AA-9AAF-4851-88D8-B32BC2C5896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03780" name="Slide Number Placeholder 3">
            <a:extLst>
              <a:ext uri="{FF2B5EF4-FFF2-40B4-BE49-F238E27FC236}">
                <a16:creationId xmlns:a16="http://schemas.microsoft.com/office/drawing/2014/main" id="{56CA9684-1522-486E-A0B9-D9986860BD2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EE17F17-EA80-4AE3-B421-71DCD9898A76}" type="slidenum">
              <a:rPr lang="en-GB" altLang="en-US"/>
              <a:pPr eaLnBrk="1" hangingPunct="1"/>
              <a:t>14</a:t>
            </a:fld>
            <a:endParaRPr lang="en-GB" altLang="en-US"/>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7">
            <a:extLst>
              <a:ext uri="{FF2B5EF4-FFF2-40B4-BE49-F238E27FC236}">
                <a16:creationId xmlns:a16="http://schemas.microsoft.com/office/drawing/2014/main" id="{D4D322A2-8380-4A42-A222-8E62EBF8F7D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9DCADE1-6252-49EA-8CCD-96BD5CE0EB80}" type="slidenum">
              <a:rPr lang="en-GB" altLang="en-US"/>
              <a:pPr eaLnBrk="1" hangingPunct="1"/>
              <a:t>180</a:t>
            </a:fld>
            <a:endParaRPr lang="en-GB" altLang="en-US"/>
          </a:p>
        </p:txBody>
      </p:sp>
      <p:sp>
        <p:nvSpPr>
          <p:cNvPr id="332803" name="Rectangle 2">
            <a:extLst>
              <a:ext uri="{FF2B5EF4-FFF2-40B4-BE49-F238E27FC236}">
                <a16:creationId xmlns:a16="http://schemas.microsoft.com/office/drawing/2014/main" id="{43877ED2-9A28-4295-888A-BA2503434A28}"/>
              </a:ext>
            </a:extLst>
          </p:cNvPr>
          <p:cNvSpPr>
            <a:spLocks noGrp="1" noRot="1" noChangeAspect="1" noChangeArrowheads="1" noTextEdit="1"/>
          </p:cNvSpPr>
          <p:nvPr>
            <p:ph type="sldImg"/>
          </p:nvPr>
        </p:nvSpPr>
        <p:spPr>
          <a:ln/>
        </p:spPr>
      </p:sp>
      <p:sp>
        <p:nvSpPr>
          <p:cNvPr id="332804" name="Rectangle 3">
            <a:extLst>
              <a:ext uri="{FF2B5EF4-FFF2-40B4-BE49-F238E27FC236}">
                <a16:creationId xmlns:a16="http://schemas.microsoft.com/office/drawing/2014/main" id="{DB35B722-9AD6-4E90-A074-D1C3336D938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a:extLst>
              <a:ext uri="{FF2B5EF4-FFF2-40B4-BE49-F238E27FC236}">
                <a16:creationId xmlns:a16="http://schemas.microsoft.com/office/drawing/2014/main" id="{1CA7B21F-2DF4-4C5B-A711-5031510A3029}"/>
              </a:ext>
            </a:extLst>
          </p:cNvPr>
          <p:cNvSpPr>
            <a:spLocks noGrp="1" noRot="1" noChangeAspect="1" noTextEdit="1"/>
          </p:cNvSpPr>
          <p:nvPr>
            <p:ph type="sldImg"/>
          </p:nvPr>
        </p:nvSpPr>
        <p:spPr>
          <a:ln/>
        </p:spPr>
      </p:sp>
      <p:sp>
        <p:nvSpPr>
          <p:cNvPr id="204803" name="Notes Placeholder 2">
            <a:extLst>
              <a:ext uri="{FF2B5EF4-FFF2-40B4-BE49-F238E27FC236}">
                <a16:creationId xmlns:a16="http://schemas.microsoft.com/office/drawing/2014/main" id="{F253DC31-1D83-49F9-8153-88D64DC425E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04804" name="Slide Number Placeholder 3">
            <a:extLst>
              <a:ext uri="{FF2B5EF4-FFF2-40B4-BE49-F238E27FC236}">
                <a16:creationId xmlns:a16="http://schemas.microsoft.com/office/drawing/2014/main" id="{24EA2983-D204-487C-9ECD-C55835C6F51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FC84951-E496-4D13-82CD-17941F58C45A}" type="slidenum">
              <a:rPr lang="en-GB" altLang="en-US"/>
              <a:pPr eaLnBrk="1" hangingPunct="1"/>
              <a:t>15</a:t>
            </a:fld>
            <a:endParaRPr lang="en-GB"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a:extLst>
              <a:ext uri="{FF2B5EF4-FFF2-40B4-BE49-F238E27FC236}">
                <a16:creationId xmlns:a16="http://schemas.microsoft.com/office/drawing/2014/main" id="{3819E4F7-4F7E-4924-AC98-AB4CC5E1F476}"/>
              </a:ext>
            </a:extLst>
          </p:cNvPr>
          <p:cNvSpPr>
            <a:spLocks noGrp="1" noRot="1" noChangeAspect="1" noTextEdit="1"/>
          </p:cNvSpPr>
          <p:nvPr>
            <p:ph type="sldImg"/>
          </p:nvPr>
        </p:nvSpPr>
        <p:spPr>
          <a:ln/>
        </p:spPr>
      </p:sp>
      <p:sp>
        <p:nvSpPr>
          <p:cNvPr id="205827" name="Notes Placeholder 2">
            <a:extLst>
              <a:ext uri="{FF2B5EF4-FFF2-40B4-BE49-F238E27FC236}">
                <a16:creationId xmlns:a16="http://schemas.microsoft.com/office/drawing/2014/main" id="{0666F7A5-07A4-4006-9824-7BB547B7042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05828" name="Slide Number Placeholder 3">
            <a:extLst>
              <a:ext uri="{FF2B5EF4-FFF2-40B4-BE49-F238E27FC236}">
                <a16:creationId xmlns:a16="http://schemas.microsoft.com/office/drawing/2014/main" id="{F5721B42-2F7A-440E-9BC4-3E7668A6499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B414125-2A7C-448A-A790-3CFE9884C7FD}" type="slidenum">
              <a:rPr lang="en-GB" altLang="en-US"/>
              <a:pPr eaLnBrk="1" hangingPunct="1"/>
              <a:t>16</a:t>
            </a:fld>
            <a:endParaRPr lang="en-GB"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a:extLst>
              <a:ext uri="{FF2B5EF4-FFF2-40B4-BE49-F238E27FC236}">
                <a16:creationId xmlns:a16="http://schemas.microsoft.com/office/drawing/2014/main" id="{9C0A3E57-76DF-4252-BD6D-CE26017E93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1A154A6-BDA3-4D0C-959C-B35533040BE5}" type="slidenum">
              <a:rPr lang="en-GB" altLang="en-US"/>
              <a:pPr eaLnBrk="1" hangingPunct="1"/>
              <a:t>17</a:t>
            </a:fld>
            <a:endParaRPr lang="en-GB" altLang="en-US"/>
          </a:p>
        </p:txBody>
      </p:sp>
      <p:sp>
        <p:nvSpPr>
          <p:cNvPr id="206851" name="Rectangle 2">
            <a:extLst>
              <a:ext uri="{FF2B5EF4-FFF2-40B4-BE49-F238E27FC236}">
                <a16:creationId xmlns:a16="http://schemas.microsoft.com/office/drawing/2014/main" id="{7C876051-F1EC-4AB3-B204-4CD97EEFF5DA}"/>
              </a:ext>
            </a:extLst>
          </p:cNvPr>
          <p:cNvSpPr>
            <a:spLocks noGrp="1" noRot="1" noChangeAspect="1" noChangeArrowheads="1" noTextEdit="1"/>
          </p:cNvSpPr>
          <p:nvPr>
            <p:ph type="sldImg"/>
          </p:nvPr>
        </p:nvSpPr>
        <p:spPr>
          <a:ln/>
        </p:spPr>
      </p:sp>
      <p:sp>
        <p:nvSpPr>
          <p:cNvPr id="206852" name="Rectangle 3">
            <a:extLst>
              <a:ext uri="{FF2B5EF4-FFF2-40B4-BE49-F238E27FC236}">
                <a16:creationId xmlns:a16="http://schemas.microsoft.com/office/drawing/2014/main" id="{3E99869A-9E6F-43C5-8891-2C39E261BCE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a:latin typeface="Arial" panose="020B0604020202020204" pitchFamily="34" charset="0"/>
                <a:cs typeface="Arial" panose="020B0604020202020204" pitchFamily="34" charset="0"/>
              </a:rPr>
              <a:t>Fatima statue on parade. The Fatima cult is derived from the alleged appearance of the Virgin Mary to three sickly children at Fatima, Portugal, in 1917. With the appearance of Bolshevik Russia and world communism, the cult soon was transformed into an ideological crusade. It was used extensively in the anti-Russian ideological war carried out by Pius XII, Cardinal Spellman and John Foster Dulles. The statue of the Virgin was sent on a global pilgrimage to the capitals of the world to rouse religious fervor. One of the capitals she visited was Moscow itself, under the veiled sponsorship of Western embassies led by the U.S.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a:extLst>
              <a:ext uri="{FF2B5EF4-FFF2-40B4-BE49-F238E27FC236}">
                <a16:creationId xmlns:a16="http://schemas.microsoft.com/office/drawing/2014/main" id="{5719C568-BC03-4B65-BC9F-769F88F2A4B2}"/>
              </a:ext>
            </a:extLst>
          </p:cNvPr>
          <p:cNvSpPr>
            <a:spLocks noGrp="1" noRot="1" noChangeAspect="1" noTextEdit="1"/>
          </p:cNvSpPr>
          <p:nvPr>
            <p:ph type="sldImg"/>
          </p:nvPr>
        </p:nvSpPr>
        <p:spPr>
          <a:ln/>
        </p:spPr>
      </p:sp>
      <p:sp>
        <p:nvSpPr>
          <p:cNvPr id="207875" name="Notes Placeholder 2">
            <a:extLst>
              <a:ext uri="{FF2B5EF4-FFF2-40B4-BE49-F238E27FC236}">
                <a16:creationId xmlns:a16="http://schemas.microsoft.com/office/drawing/2014/main" id="{29CF6B5A-1EFB-4632-9380-AA124F367DA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07876" name="Slide Number Placeholder 3">
            <a:extLst>
              <a:ext uri="{FF2B5EF4-FFF2-40B4-BE49-F238E27FC236}">
                <a16:creationId xmlns:a16="http://schemas.microsoft.com/office/drawing/2014/main" id="{584B72BD-DBA2-4463-853F-A4B1B49E2F9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5A39B0B-E30F-4698-8865-018C811436FB}" type="slidenum">
              <a:rPr lang="en-GB" altLang="en-US"/>
              <a:pPr eaLnBrk="1" hangingPunct="1"/>
              <a:t>18</a:t>
            </a:fld>
            <a:endParaRPr lang="en-GB"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a:extLst>
              <a:ext uri="{FF2B5EF4-FFF2-40B4-BE49-F238E27FC236}">
                <a16:creationId xmlns:a16="http://schemas.microsoft.com/office/drawing/2014/main" id="{8190B1C0-D5C2-4D80-9DBC-841BFD27E39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970B641-6B85-4B73-A3D3-4E7B85C593C5}" type="slidenum">
              <a:rPr lang="en-GB" altLang="en-US"/>
              <a:pPr eaLnBrk="1" hangingPunct="1"/>
              <a:t>19</a:t>
            </a:fld>
            <a:endParaRPr lang="en-GB" altLang="en-US"/>
          </a:p>
        </p:txBody>
      </p:sp>
      <p:sp>
        <p:nvSpPr>
          <p:cNvPr id="208899" name="Rectangle 2">
            <a:extLst>
              <a:ext uri="{FF2B5EF4-FFF2-40B4-BE49-F238E27FC236}">
                <a16:creationId xmlns:a16="http://schemas.microsoft.com/office/drawing/2014/main" id="{70A50A9C-9E38-487D-84F5-AAF5203D21C8}"/>
              </a:ext>
            </a:extLst>
          </p:cNvPr>
          <p:cNvSpPr>
            <a:spLocks noGrp="1" noRot="1" noChangeAspect="1" noChangeArrowheads="1" noTextEdit="1"/>
          </p:cNvSpPr>
          <p:nvPr>
            <p:ph type="sldImg"/>
          </p:nvPr>
        </p:nvSpPr>
        <p:spPr>
          <a:ln/>
        </p:spPr>
      </p:sp>
      <p:sp>
        <p:nvSpPr>
          <p:cNvPr id="208900" name="Rectangle 3">
            <a:extLst>
              <a:ext uri="{FF2B5EF4-FFF2-40B4-BE49-F238E27FC236}">
                <a16:creationId xmlns:a16="http://schemas.microsoft.com/office/drawing/2014/main" id="{A29D12A5-E4AE-4C35-A90F-12278CF3E1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b="1">
                <a:latin typeface="Arial" panose="020B0604020202020204" pitchFamily="34" charset="0"/>
                <a:cs typeface="Arial" panose="020B0604020202020204" pitchFamily="34" charset="0"/>
              </a:rPr>
              <a:t>Right: Monday 2 January 1492: The last non-White stronghold in Spain, the citadel of Grenada, surrenders to the victorious White army, led personally by King Ferdinand and Queen Isabella. It was the first time in 770 years that all of Spain was once again under White control.</a:t>
            </a:r>
          </a:p>
          <a:p>
            <a:pPr eaLnBrk="1" hangingPunct="1"/>
            <a:r>
              <a:rPr lang="en-GB" altLang="en-US" b="1">
                <a:latin typeface="Arial" panose="020B0604020202020204" pitchFamily="34" charset="0"/>
                <a:cs typeface="Arial" panose="020B0604020202020204" pitchFamily="34" charset="0"/>
              </a:rPr>
              <a:t>Left: The non-White Moorish advance into Europe seemed unstoppable when in 732 AD they launched a massive invasion of present day France. The king of the leading White tribe in that country, Charles Martel of the Franks (who had their headquarters in present day Paris) mobilized a counter attack. A great race battle took place between the towns of Tours and Potiers in central France in October 732 AD. The battle was one of the most momentous in the history of the White race. Defeat would have meant that all of Western Europe might have fallen under the sway of Islam, and the mixed races from the East would have poured into continental Europe. Accounts have it that 375,000 Moors were killed - the White army was utterly victorious over the non-White army and the Moorish invasion of Europe was halted in its tracks. Charles Martel earned his name -Martel means 'hammer' - at this battle - he personally bludgeoned to death a large number of non-Whites with his favorite weapon, a mighty hammer</a:t>
            </a:r>
            <a:r>
              <a:rPr lang="en-GB" altLang="en-US">
                <a:latin typeface="Arial" panose="020B0604020202020204" pitchFamily="34" charset="0"/>
                <a:cs typeface="Arial" panose="020B0604020202020204" pitchFamily="34" charset="0"/>
              </a:rPr>
              <a:t>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a:extLst>
              <a:ext uri="{FF2B5EF4-FFF2-40B4-BE49-F238E27FC236}">
                <a16:creationId xmlns:a16="http://schemas.microsoft.com/office/drawing/2014/main" id="{7F4CCFDA-DB9B-4F85-B85A-7B1E5BD8E01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BF70375-3C35-4201-909B-95527BD2C7A8}" type="slidenum">
              <a:rPr lang="en-GB" altLang="en-US"/>
              <a:pPr eaLnBrk="1" hangingPunct="1"/>
              <a:t>2</a:t>
            </a:fld>
            <a:endParaRPr lang="en-GB" altLang="en-US"/>
          </a:p>
        </p:txBody>
      </p:sp>
      <p:sp>
        <p:nvSpPr>
          <p:cNvPr id="191491" name="Rectangle 2">
            <a:extLst>
              <a:ext uri="{FF2B5EF4-FFF2-40B4-BE49-F238E27FC236}">
                <a16:creationId xmlns:a16="http://schemas.microsoft.com/office/drawing/2014/main" id="{2AB6765E-B250-405C-B485-8B71C9D6D80F}"/>
              </a:ext>
            </a:extLst>
          </p:cNvPr>
          <p:cNvSpPr>
            <a:spLocks noGrp="1" noRot="1" noChangeAspect="1" noChangeArrowheads="1" noTextEdit="1"/>
          </p:cNvSpPr>
          <p:nvPr>
            <p:ph type="sldImg"/>
          </p:nvPr>
        </p:nvSpPr>
        <p:spPr>
          <a:ln/>
        </p:spPr>
      </p:sp>
      <p:sp>
        <p:nvSpPr>
          <p:cNvPr id="191492" name="Rectangle 3">
            <a:extLst>
              <a:ext uri="{FF2B5EF4-FFF2-40B4-BE49-F238E27FC236}">
                <a16:creationId xmlns:a16="http://schemas.microsoft.com/office/drawing/2014/main" id="{1858538E-D46F-4C46-AEEC-2DD93A7794A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a:extLst>
              <a:ext uri="{FF2B5EF4-FFF2-40B4-BE49-F238E27FC236}">
                <a16:creationId xmlns:a16="http://schemas.microsoft.com/office/drawing/2014/main" id="{6E75D3EE-C0B7-4D71-887C-1B9BB89A7A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66BEA0F-26F9-4247-9D7D-533F0323C3B8}" type="slidenum">
              <a:rPr lang="en-GB" altLang="en-US"/>
              <a:pPr eaLnBrk="1" hangingPunct="1"/>
              <a:t>20</a:t>
            </a:fld>
            <a:endParaRPr lang="en-GB" altLang="en-US"/>
          </a:p>
        </p:txBody>
      </p:sp>
      <p:sp>
        <p:nvSpPr>
          <p:cNvPr id="209923" name="Rectangle 2">
            <a:extLst>
              <a:ext uri="{FF2B5EF4-FFF2-40B4-BE49-F238E27FC236}">
                <a16:creationId xmlns:a16="http://schemas.microsoft.com/office/drawing/2014/main" id="{78EAC918-BCC9-4266-AF6F-D1A24C8989F1}"/>
              </a:ext>
            </a:extLst>
          </p:cNvPr>
          <p:cNvSpPr>
            <a:spLocks noGrp="1" noRot="1" noChangeAspect="1" noChangeArrowheads="1" noTextEdit="1"/>
          </p:cNvSpPr>
          <p:nvPr>
            <p:ph type="sldImg"/>
          </p:nvPr>
        </p:nvSpPr>
        <p:spPr>
          <a:ln/>
        </p:spPr>
      </p:sp>
      <p:sp>
        <p:nvSpPr>
          <p:cNvPr id="209924" name="Rectangle 3">
            <a:extLst>
              <a:ext uri="{FF2B5EF4-FFF2-40B4-BE49-F238E27FC236}">
                <a16:creationId xmlns:a16="http://schemas.microsoft.com/office/drawing/2014/main" id="{C0D4037E-B213-4B1A-A79D-340EBDE7D49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b="1" i="1">
                <a:latin typeface="Arial" panose="020B0604020202020204" pitchFamily="34" charset="0"/>
                <a:cs typeface="Arial" panose="020B0604020202020204" pitchFamily="34" charset="0"/>
              </a:rPr>
              <a:t>THE AFTER EFFECTS OF THE CRUSADES</a:t>
            </a:r>
            <a:endParaRPr lang="en-GB" altLang="en-US">
              <a:latin typeface="Arial" panose="020B0604020202020204" pitchFamily="34" charset="0"/>
              <a:cs typeface="Arial" panose="020B0604020202020204" pitchFamily="34" charset="0"/>
            </a:endParaRPr>
          </a:p>
          <a:p>
            <a:pPr eaLnBrk="1" hangingPunct="1"/>
            <a:r>
              <a:rPr lang="en-GB" altLang="en-US">
                <a:latin typeface="Arial" panose="020B0604020202020204" pitchFamily="34" charset="0"/>
                <a:cs typeface="Arial" panose="020B0604020202020204" pitchFamily="34" charset="0"/>
              </a:rPr>
              <a:t>On a strict military level the Crusades were a failure and did not dislodge the Muslims from anywhere except in northern Portugal. However, this is an unfair dismissal of the efforts of the White nations who took part in the wars. The obstacles they had to overcome were formidable - vast distances, their total reliance on soldiers recruited voluntarily from mainland Europe, combined with the extremely poor communications and supply routes of the time; makes the fact that they were able to launch expeditions of this nature so far from home, a remarkable achievement all by itself.</a:t>
            </a:r>
          </a:p>
          <a:p>
            <a:pPr eaLnBrk="1" hangingPunct="1"/>
            <a:r>
              <a:rPr lang="en-GB" altLang="en-US">
                <a:latin typeface="Arial" panose="020B0604020202020204" pitchFamily="34" charset="0"/>
                <a:cs typeface="Arial" panose="020B0604020202020204" pitchFamily="34" charset="0"/>
              </a:rPr>
              <a:t>The Crusades also had the effect of adding to the fervor to expel the Muslim non-White occupiers of Spain from the European continent - something which was finally achieved in just under 150 years after the last Crusade.</a:t>
            </a:r>
          </a:p>
          <a:p>
            <a:pPr eaLnBrk="1" hangingPunct="1"/>
            <a:r>
              <a:rPr lang="en-GB" altLang="en-US" b="1" i="1">
                <a:latin typeface="Arial" panose="020B0604020202020204" pitchFamily="34" charset="0"/>
                <a:cs typeface="Arial" panose="020B0604020202020204" pitchFamily="34" charset="0"/>
              </a:rPr>
              <a:t>(1189 - 1192 AD)</a:t>
            </a:r>
            <a:r>
              <a:rPr lang="en-GB" altLang="en-US">
                <a:latin typeface="Arial" panose="020B0604020202020204" pitchFamily="34" charset="0"/>
                <a:cs typeface="Arial" panose="020B0604020202020204" pitchFamily="34" charset="0"/>
              </a:rPr>
              <a:t>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a:extLst>
              <a:ext uri="{FF2B5EF4-FFF2-40B4-BE49-F238E27FC236}">
                <a16:creationId xmlns:a16="http://schemas.microsoft.com/office/drawing/2014/main" id="{1AAE2220-F1D6-484D-B93F-1E28A0AA95A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786E1D8-1C5D-403B-B329-F72BEC98C551}" type="slidenum">
              <a:rPr lang="en-GB" altLang="en-US"/>
              <a:pPr eaLnBrk="1" hangingPunct="1"/>
              <a:t>21</a:t>
            </a:fld>
            <a:endParaRPr lang="en-GB" altLang="en-US"/>
          </a:p>
        </p:txBody>
      </p:sp>
      <p:sp>
        <p:nvSpPr>
          <p:cNvPr id="210947" name="Rectangle 2">
            <a:extLst>
              <a:ext uri="{FF2B5EF4-FFF2-40B4-BE49-F238E27FC236}">
                <a16:creationId xmlns:a16="http://schemas.microsoft.com/office/drawing/2014/main" id="{409226C0-C260-40FA-86E4-6A400F3AE727}"/>
              </a:ext>
            </a:extLst>
          </p:cNvPr>
          <p:cNvSpPr>
            <a:spLocks noGrp="1" noRot="1" noChangeAspect="1" noChangeArrowheads="1" noTextEdit="1"/>
          </p:cNvSpPr>
          <p:nvPr>
            <p:ph type="sldImg"/>
          </p:nvPr>
        </p:nvSpPr>
        <p:spPr>
          <a:ln/>
        </p:spPr>
      </p:sp>
      <p:sp>
        <p:nvSpPr>
          <p:cNvPr id="210948" name="Rectangle 3">
            <a:extLst>
              <a:ext uri="{FF2B5EF4-FFF2-40B4-BE49-F238E27FC236}">
                <a16:creationId xmlns:a16="http://schemas.microsoft.com/office/drawing/2014/main" id="{5F140540-3014-403C-AAE3-03039641E40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a:extLst>
              <a:ext uri="{FF2B5EF4-FFF2-40B4-BE49-F238E27FC236}">
                <a16:creationId xmlns:a16="http://schemas.microsoft.com/office/drawing/2014/main" id="{F867EE1A-910E-4CDD-9D87-93633752F35C}"/>
              </a:ext>
            </a:extLst>
          </p:cNvPr>
          <p:cNvSpPr>
            <a:spLocks noGrp="1" noRot="1" noChangeAspect="1" noTextEdit="1"/>
          </p:cNvSpPr>
          <p:nvPr>
            <p:ph type="sldImg"/>
          </p:nvPr>
        </p:nvSpPr>
        <p:spPr>
          <a:ln/>
        </p:spPr>
      </p:sp>
      <p:sp>
        <p:nvSpPr>
          <p:cNvPr id="211971" name="Notes Placeholder 2">
            <a:extLst>
              <a:ext uri="{FF2B5EF4-FFF2-40B4-BE49-F238E27FC236}">
                <a16:creationId xmlns:a16="http://schemas.microsoft.com/office/drawing/2014/main" id="{186C6A59-917A-4C7F-A219-BF99C07E455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11972" name="Slide Number Placeholder 3">
            <a:extLst>
              <a:ext uri="{FF2B5EF4-FFF2-40B4-BE49-F238E27FC236}">
                <a16:creationId xmlns:a16="http://schemas.microsoft.com/office/drawing/2014/main" id="{A9065296-C6B5-4F6A-8FD7-BB647C3FDE7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EAF7120-D27B-4889-8FDA-5D5D3B8CA2CC}" type="slidenum">
              <a:rPr lang="en-GB" altLang="en-US"/>
              <a:pPr eaLnBrk="1" hangingPunct="1"/>
              <a:t>22</a:t>
            </a:fld>
            <a:endParaRPr lang="en-GB"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a:extLst>
              <a:ext uri="{FF2B5EF4-FFF2-40B4-BE49-F238E27FC236}">
                <a16:creationId xmlns:a16="http://schemas.microsoft.com/office/drawing/2014/main" id="{6DDE792D-458F-4FCC-88A9-185CD9B4F38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050D26E-189D-4F25-9C48-ED5E6ED9619F}" type="slidenum">
              <a:rPr lang="en-GB" altLang="en-US"/>
              <a:pPr eaLnBrk="1" hangingPunct="1"/>
              <a:t>23</a:t>
            </a:fld>
            <a:endParaRPr lang="en-GB" altLang="en-US"/>
          </a:p>
        </p:txBody>
      </p:sp>
      <p:sp>
        <p:nvSpPr>
          <p:cNvPr id="212995" name="Rectangle 2">
            <a:extLst>
              <a:ext uri="{FF2B5EF4-FFF2-40B4-BE49-F238E27FC236}">
                <a16:creationId xmlns:a16="http://schemas.microsoft.com/office/drawing/2014/main" id="{0C408A69-2E5F-472A-8F02-6E37B8C2ECDD}"/>
              </a:ext>
            </a:extLst>
          </p:cNvPr>
          <p:cNvSpPr>
            <a:spLocks noGrp="1" noRot="1" noChangeAspect="1" noChangeArrowheads="1" noTextEdit="1"/>
          </p:cNvSpPr>
          <p:nvPr>
            <p:ph type="sldImg"/>
          </p:nvPr>
        </p:nvSpPr>
        <p:spPr>
          <a:ln/>
        </p:spPr>
      </p:sp>
      <p:sp>
        <p:nvSpPr>
          <p:cNvPr id="212996" name="Rectangle 3">
            <a:extLst>
              <a:ext uri="{FF2B5EF4-FFF2-40B4-BE49-F238E27FC236}">
                <a16:creationId xmlns:a16="http://schemas.microsoft.com/office/drawing/2014/main" id="{CB0EBE8F-3524-403B-9FE9-D52053274EE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br>
              <a:rPr lang="en-GB" altLang="en-US" sz="800">
                <a:latin typeface="Arial" panose="020B0604020202020204" pitchFamily="34" charset="0"/>
                <a:cs typeface="Arial" panose="020B0604020202020204" pitchFamily="34" charset="0"/>
              </a:rPr>
            </a:br>
            <a:r>
              <a:rPr lang="en-GB" altLang="en-US" i="1">
                <a:latin typeface="Arial" panose="020B0604020202020204" pitchFamily="34" charset="0"/>
                <a:cs typeface="Arial" panose="020B0604020202020204" pitchFamily="34" charset="0"/>
              </a:rPr>
              <a:t>— </a:t>
            </a:r>
            <a:r>
              <a:rPr lang="en-GB" altLang="en-US" i="1" u="sng">
                <a:latin typeface="Arial" panose="020B0604020202020204" pitchFamily="34" charset="0"/>
                <a:cs typeface="Arial" panose="020B0604020202020204" pitchFamily="34" charset="0"/>
              </a:rPr>
              <a:t>the “Rus” were undoubtedly Norman</a:t>
            </a:r>
            <a:r>
              <a:rPr lang="en-GB" altLang="en-US" i="1">
                <a:latin typeface="Arial" panose="020B0604020202020204" pitchFamily="34" charset="0"/>
                <a:cs typeface="Arial" panose="020B0604020202020204" pitchFamily="34" charset="0"/>
              </a:rPr>
              <a:t>.</a:t>
            </a:r>
            <a:r>
              <a:rPr lang="en-GB" altLang="en-US">
                <a:latin typeface="Arial" panose="020B0604020202020204" pitchFamily="34" charset="0"/>
                <a:cs typeface="Arial" panose="020B0604020202020204" pitchFamily="34" charset="0"/>
              </a:rPr>
              <a:t> At this time, the story is starting to get very interesting. We know that the word “Northmen” refers to Norway. We also know that the people of Norway are from the tribe of Benjamin. We know that the symbol of Benjamin is the Wolf. We have evidence that William the Conqueror was probably of the tribe of Benjamin. The tribe of Benjamin was evidently quite active in Russia as well as in Norway and England. As a matter of fact, these Benjaminite Northmen had a big part in breaking down and causing the fall of the Empire of the Khazars of Askenazim. At this time, for a moment, we will leave the writings of Rev. W. M. H. Milner and take some excerpts from the book </a:t>
            </a:r>
            <a:r>
              <a:rPr lang="en-GB" altLang="en-US" i="1">
                <a:latin typeface="Arial" panose="020B0604020202020204" pitchFamily="34" charset="0"/>
                <a:cs typeface="Arial" panose="020B0604020202020204" pitchFamily="34" charset="0"/>
              </a:rPr>
              <a:t>The Thirteenth Tribe</a:t>
            </a:r>
            <a:r>
              <a:rPr lang="en-GB" altLang="en-US">
                <a:latin typeface="Arial" panose="020B0604020202020204" pitchFamily="34" charset="0"/>
                <a:cs typeface="Arial" panose="020B0604020202020204" pitchFamily="34" charset="0"/>
              </a:rPr>
              <a:t> by Arthur Koestler. </a:t>
            </a:r>
            <a:r>
              <a:rPr lang="en-GB" altLang="en-US" sz="800">
                <a:latin typeface="Arial" panose="020B0604020202020204" pitchFamily="34" charset="0"/>
                <a:cs typeface="Arial" panose="020B0604020202020204" pitchFamily="34" charset="0"/>
              </a:rPr>
              <a:t>. </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endParaRPr lang="en-GB" altLang="en-US" sz="800">
              <a:latin typeface="Arial" panose="020B0604020202020204" pitchFamily="34" charset="0"/>
              <a:cs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a:extLst>
              <a:ext uri="{FF2B5EF4-FFF2-40B4-BE49-F238E27FC236}">
                <a16:creationId xmlns:a16="http://schemas.microsoft.com/office/drawing/2014/main" id="{4F8FF759-6968-43A6-81A9-05D48F6576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9D4E6FF-5ED5-45F9-A735-45C128193B45}" type="slidenum">
              <a:rPr lang="en-GB" altLang="en-US"/>
              <a:pPr eaLnBrk="1" hangingPunct="1"/>
              <a:t>24</a:t>
            </a:fld>
            <a:endParaRPr lang="en-GB" altLang="en-US"/>
          </a:p>
        </p:txBody>
      </p:sp>
      <p:sp>
        <p:nvSpPr>
          <p:cNvPr id="214019" name="Rectangle 2">
            <a:extLst>
              <a:ext uri="{FF2B5EF4-FFF2-40B4-BE49-F238E27FC236}">
                <a16:creationId xmlns:a16="http://schemas.microsoft.com/office/drawing/2014/main" id="{6D8809E9-4FBD-4FFF-9CE4-83E068D236C2}"/>
              </a:ext>
            </a:extLst>
          </p:cNvPr>
          <p:cNvSpPr>
            <a:spLocks noGrp="1" noRot="1" noChangeAspect="1" noChangeArrowheads="1" noTextEdit="1"/>
          </p:cNvSpPr>
          <p:nvPr>
            <p:ph type="sldImg"/>
          </p:nvPr>
        </p:nvSpPr>
        <p:spPr>
          <a:ln/>
        </p:spPr>
      </p:sp>
      <p:sp>
        <p:nvSpPr>
          <p:cNvPr id="214020" name="Rectangle 3">
            <a:extLst>
              <a:ext uri="{FF2B5EF4-FFF2-40B4-BE49-F238E27FC236}">
                <a16:creationId xmlns:a16="http://schemas.microsoft.com/office/drawing/2014/main" id="{9C84DB97-F617-4467-AB6C-F2923AC4629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a:extLst>
              <a:ext uri="{FF2B5EF4-FFF2-40B4-BE49-F238E27FC236}">
                <a16:creationId xmlns:a16="http://schemas.microsoft.com/office/drawing/2014/main" id="{2747530F-1F83-48E7-AC5F-DBBF29896103}"/>
              </a:ext>
            </a:extLst>
          </p:cNvPr>
          <p:cNvSpPr>
            <a:spLocks noGrp="1" noRot="1" noChangeAspect="1" noTextEdit="1"/>
          </p:cNvSpPr>
          <p:nvPr>
            <p:ph type="sldImg"/>
          </p:nvPr>
        </p:nvSpPr>
        <p:spPr>
          <a:ln/>
        </p:spPr>
      </p:sp>
      <p:sp>
        <p:nvSpPr>
          <p:cNvPr id="215043" name="Notes Placeholder 2">
            <a:extLst>
              <a:ext uri="{FF2B5EF4-FFF2-40B4-BE49-F238E27FC236}">
                <a16:creationId xmlns:a16="http://schemas.microsoft.com/office/drawing/2014/main" id="{218CC0C2-A310-4612-8F8A-BAFF68399EF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15044" name="Slide Number Placeholder 3">
            <a:extLst>
              <a:ext uri="{FF2B5EF4-FFF2-40B4-BE49-F238E27FC236}">
                <a16:creationId xmlns:a16="http://schemas.microsoft.com/office/drawing/2014/main" id="{E429F02B-7B43-46A6-8908-2D2D4A2FFAC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5EA3F1C-E43A-48F0-8B91-D537F42B89CB}" type="slidenum">
              <a:rPr lang="en-GB" altLang="en-US"/>
              <a:pPr eaLnBrk="1" hangingPunct="1"/>
              <a:t>25</a:t>
            </a:fld>
            <a:endParaRPr lang="en-GB"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a:extLst>
              <a:ext uri="{FF2B5EF4-FFF2-40B4-BE49-F238E27FC236}">
                <a16:creationId xmlns:a16="http://schemas.microsoft.com/office/drawing/2014/main" id="{D95B58C3-F8C7-462B-94A2-29F483668B3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DC34906-8B05-4645-9562-7394BC5790AE}" type="slidenum">
              <a:rPr lang="en-GB" altLang="en-US"/>
              <a:pPr eaLnBrk="1" hangingPunct="1"/>
              <a:t>26</a:t>
            </a:fld>
            <a:endParaRPr lang="en-GB" altLang="en-US"/>
          </a:p>
        </p:txBody>
      </p:sp>
      <p:sp>
        <p:nvSpPr>
          <p:cNvPr id="216067" name="Rectangle 2">
            <a:extLst>
              <a:ext uri="{FF2B5EF4-FFF2-40B4-BE49-F238E27FC236}">
                <a16:creationId xmlns:a16="http://schemas.microsoft.com/office/drawing/2014/main" id="{CE826D62-ECF6-4950-94D3-4AC53BD74C7F}"/>
              </a:ext>
            </a:extLst>
          </p:cNvPr>
          <p:cNvSpPr>
            <a:spLocks noGrp="1" noRot="1" noChangeAspect="1" noChangeArrowheads="1" noTextEdit="1"/>
          </p:cNvSpPr>
          <p:nvPr>
            <p:ph type="sldImg"/>
          </p:nvPr>
        </p:nvSpPr>
        <p:spPr>
          <a:ln/>
        </p:spPr>
      </p:sp>
      <p:sp>
        <p:nvSpPr>
          <p:cNvPr id="216068" name="Rectangle 3">
            <a:extLst>
              <a:ext uri="{FF2B5EF4-FFF2-40B4-BE49-F238E27FC236}">
                <a16:creationId xmlns:a16="http://schemas.microsoft.com/office/drawing/2014/main" id="{6CC32AF6-E805-4991-989C-918991BF134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br>
              <a:rPr lang="en-GB" altLang="en-US" sz="800">
                <a:latin typeface="Arial" panose="020B0604020202020204" pitchFamily="34" charset="0"/>
                <a:cs typeface="Arial" panose="020B0604020202020204" pitchFamily="34" charset="0"/>
              </a:rPr>
            </a:br>
            <a:r>
              <a:rPr lang="en-GB" altLang="en-US" i="1">
                <a:latin typeface="Arial" panose="020B0604020202020204" pitchFamily="34" charset="0"/>
                <a:cs typeface="Arial" panose="020B0604020202020204" pitchFamily="34" charset="0"/>
              </a:rPr>
              <a:t>— </a:t>
            </a:r>
            <a:r>
              <a:rPr lang="en-GB" altLang="en-US" i="1" u="sng">
                <a:latin typeface="Arial" panose="020B0604020202020204" pitchFamily="34" charset="0"/>
                <a:cs typeface="Arial" panose="020B0604020202020204" pitchFamily="34" charset="0"/>
              </a:rPr>
              <a:t>the “Rus” were undoubtedly Norman</a:t>
            </a:r>
            <a:r>
              <a:rPr lang="en-GB" altLang="en-US" i="1">
                <a:latin typeface="Arial" panose="020B0604020202020204" pitchFamily="34" charset="0"/>
                <a:cs typeface="Arial" panose="020B0604020202020204" pitchFamily="34" charset="0"/>
              </a:rPr>
              <a:t>.</a:t>
            </a:r>
            <a:r>
              <a:rPr lang="en-GB" altLang="en-US">
                <a:latin typeface="Arial" panose="020B0604020202020204" pitchFamily="34" charset="0"/>
                <a:cs typeface="Arial" panose="020B0604020202020204" pitchFamily="34" charset="0"/>
              </a:rPr>
              <a:t> At this time, the story is starting to get very interesting. We know that the word “Northmen” refers to Norway. We also know that the people of Norway are from the tribe of Benjamin. We know that the symbol of Benjamin is the Wolf. We have evidence that William the Conqueror was probably of the tribe of Benjamin. The tribe of Benjamin was evidently quite active in Russia as well as in Norway and England. As a matter of fact, these Benjaminite Northmen had a big part in breaking down and causing the fall of the Empire of the Khazars of Askenazim. At this time, for a moment, we will leave the writings of Rev. W. M. H. Milner and take some excerpts from the book </a:t>
            </a:r>
            <a:r>
              <a:rPr lang="en-GB" altLang="en-US" i="1">
                <a:latin typeface="Arial" panose="020B0604020202020204" pitchFamily="34" charset="0"/>
                <a:cs typeface="Arial" panose="020B0604020202020204" pitchFamily="34" charset="0"/>
              </a:rPr>
              <a:t>The Thirteenth Tribe</a:t>
            </a:r>
            <a:r>
              <a:rPr lang="en-GB" altLang="en-US">
                <a:latin typeface="Arial" panose="020B0604020202020204" pitchFamily="34" charset="0"/>
                <a:cs typeface="Arial" panose="020B0604020202020204" pitchFamily="34" charset="0"/>
              </a:rPr>
              <a:t> by Arthur Koestler. </a:t>
            </a:r>
            <a:r>
              <a:rPr lang="en-GB" altLang="en-US" sz="800">
                <a:latin typeface="Arial" panose="020B0604020202020204" pitchFamily="34" charset="0"/>
                <a:cs typeface="Arial" panose="020B0604020202020204" pitchFamily="34" charset="0"/>
              </a:rPr>
              <a:t>. </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endParaRPr lang="en-GB" altLang="en-US" sz="800">
              <a:latin typeface="Arial" panose="020B0604020202020204" pitchFamily="34" charset="0"/>
              <a:cs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a:extLst>
              <a:ext uri="{FF2B5EF4-FFF2-40B4-BE49-F238E27FC236}">
                <a16:creationId xmlns:a16="http://schemas.microsoft.com/office/drawing/2014/main" id="{16012A13-AA13-446C-9BAB-7CCFA317ED4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E735E15-83D2-43A1-9F2E-71ED12B4212A}" type="slidenum">
              <a:rPr lang="en-GB" altLang="en-US"/>
              <a:pPr eaLnBrk="1" hangingPunct="1"/>
              <a:t>27</a:t>
            </a:fld>
            <a:endParaRPr lang="en-GB" altLang="en-US"/>
          </a:p>
        </p:txBody>
      </p:sp>
      <p:sp>
        <p:nvSpPr>
          <p:cNvPr id="217091" name="Rectangle 2">
            <a:extLst>
              <a:ext uri="{FF2B5EF4-FFF2-40B4-BE49-F238E27FC236}">
                <a16:creationId xmlns:a16="http://schemas.microsoft.com/office/drawing/2014/main" id="{E7738A76-B8AC-477B-AAD9-6B326E0974EB}"/>
              </a:ext>
            </a:extLst>
          </p:cNvPr>
          <p:cNvSpPr>
            <a:spLocks noGrp="1" noRot="1" noChangeAspect="1" noChangeArrowheads="1" noTextEdit="1"/>
          </p:cNvSpPr>
          <p:nvPr>
            <p:ph type="sldImg"/>
          </p:nvPr>
        </p:nvSpPr>
        <p:spPr>
          <a:ln/>
        </p:spPr>
      </p:sp>
      <p:sp>
        <p:nvSpPr>
          <p:cNvPr id="217092" name="Rectangle 3">
            <a:extLst>
              <a:ext uri="{FF2B5EF4-FFF2-40B4-BE49-F238E27FC236}">
                <a16:creationId xmlns:a16="http://schemas.microsoft.com/office/drawing/2014/main" id="{E4FFBECE-2125-4D2E-B0E5-304039944F6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a:extLst>
              <a:ext uri="{FF2B5EF4-FFF2-40B4-BE49-F238E27FC236}">
                <a16:creationId xmlns:a16="http://schemas.microsoft.com/office/drawing/2014/main" id="{222831DE-3AF6-4FFE-BDA3-43023CA4085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8B2D9DF-135F-4C19-8C19-B84F723E6FAA}" type="slidenum">
              <a:rPr lang="en-GB" altLang="en-US"/>
              <a:pPr eaLnBrk="1" hangingPunct="1"/>
              <a:t>28</a:t>
            </a:fld>
            <a:endParaRPr lang="en-GB" altLang="en-US"/>
          </a:p>
        </p:txBody>
      </p:sp>
      <p:sp>
        <p:nvSpPr>
          <p:cNvPr id="218115" name="Rectangle 2">
            <a:extLst>
              <a:ext uri="{FF2B5EF4-FFF2-40B4-BE49-F238E27FC236}">
                <a16:creationId xmlns:a16="http://schemas.microsoft.com/office/drawing/2014/main" id="{4C8FEFFD-B765-46F9-A240-1DE9D4406DD6}"/>
              </a:ext>
            </a:extLst>
          </p:cNvPr>
          <p:cNvSpPr>
            <a:spLocks noGrp="1" noRot="1" noChangeAspect="1" noChangeArrowheads="1" noTextEdit="1"/>
          </p:cNvSpPr>
          <p:nvPr>
            <p:ph type="sldImg"/>
          </p:nvPr>
        </p:nvSpPr>
        <p:spPr>
          <a:ln/>
        </p:spPr>
      </p:sp>
      <p:sp>
        <p:nvSpPr>
          <p:cNvPr id="218116" name="Rectangle 3">
            <a:extLst>
              <a:ext uri="{FF2B5EF4-FFF2-40B4-BE49-F238E27FC236}">
                <a16:creationId xmlns:a16="http://schemas.microsoft.com/office/drawing/2014/main" id="{A4A0E774-5D70-4883-8FF4-B9840A6E045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br>
              <a:rPr lang="en-GB" altLang="en-US" sz="800">
                <a:latin typeface="Arial" panose="020B0604020202020204" pitchFamily="34" charset="0"/>
                <a:cs typeface="Arial" panose="020B0604020202020204" pitchFamily="34" charset="0"/>
              </a:rPr>
            </a:br>
            <a:r>
              <a:rPr lang="en-GB" altLang="en-US" i="1">
                <a:latin typeface="Arial" panose="020B0604020202020204" pitchFamily="34" charset="0"/>
                <a:cs typeface="Arial" panose="020B0604020202020204" pitchFamily="34" charset="0"/>
              </a:rPr>
              <a:t>— </a:t>
            </a:r>
            <a:r>
              <a:rPr lang="en-GB" altLang="en-US" i="1" u="sng">
                <a:latin typeface="Arial" panose="020B0604020202020204" pitchFamily="34" charset="0"/>
                <a:cs typeface="Arial" panose="020B0604020202020204" pitchFamily="34" charset="0"/>
              </a:rPr>
              <a:t>the “Rus” were undoubtedly Norman</a:t>
            </a:r>
            <a:r>
              <a:rPr lang="en-GB" altLang="en-US" i="1">
                <a:latin typeface="Arial" panose="020B0604020202020204" pitchFamily="34" charset="0"/>
                <a:cs typeface="Arial" panose="020B0604020202020204" pitchFamily="34" charset="0"/>
              </a:rPr>
              <a:t>.</a:t>
            </a:r>
            <a:r>
              <a:rPr lang="en-GB" altLang="en-US">
                <a:latin typeface="Arial" panose="020B0604020202020204" pitchFamily="34" charset="0"/>
                <a:cs typeface="Arial" panose="020B0604020202020204" pitchFamily="34" charset="0"/>
              </a:rPr>
              <a:t> At this time, the story is starting to get very interesting. We know that the word “Northmen” refers to Norway. We also know that the people of Norway are from the tribe of Benjamin. We know that the symbol of Benjamin is the Wolf. We have evidence that William the Conqueror was probably of the tribe of Benjamin. The tribe of Benjamin was evidently quite active in Russia as well as in Norway and England. As a matter of fact, these Benjaminite Northmen had a big part in breaking down and causing the fall of the Empire of the Khazars of Askenazim. At this time, for a moment, we will leave the writings of Rev. W. M. H. Milner and take some excerpts from the book </a:t>
            </a:r>
            <a:r>
              <a:rPr lang="en-GB" altLang="en-US" i="1">
                <a:latin typeface="Arial" panose="020B0604020202020204" pitchFamily="34" charset="0"/>
                <a:cs typeface="Arial" panose="020B0604020202020204" pitchFamily="34" charset="0"/>
              </a:rPr>
              <a:t>The Thirteenth Tribe</a:t>
            </a:r>
            <a:r>
              <a:rPr lang="en-GB" altLang="en-US">
                <a:latin typeface="Arial" panose="020B0604020202020204" pitchFamily="34" charset="0"/>
                <a:cs typeface="Arial" panose="020B0604020202020204" pitchFamily="34" charset="0"/>
              </a:rPr>
              <a:t> by Arthur Koestler. </a:t>
            </a:r>
            <a:r>
              <a:rPr lang="en-GB" altLang="en-US" sz="800">
                <a:latin typeface="Arial" panose="020B0604020202020204" pitchFamily="34" charset="0"/>
                <a:cs typeface="Arial" panose="020B0604020202020204" pitchFamily="34" charset="0"/>
              </a:rPr>
              <a:t>. </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endParaRPr lang="en-GB" altLang="en-US" sz="800">
              <a:latin typeface="Arial" panose="020B0604020202020204" pitchFamily="34" charset="0"/>
              <a:cs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a:extLst>
              <a:ext uri="{FF2B5EF4-FFF2-40B4-BE49-F238E27FC236}">
                <a16:creationId xmlns:a16="http://schemas.microsoft.com/office/drawing/2014/main" id="{E10AEC29-E731-4E16-AACF-E3F13A73AA1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972CE74-31C0-4D1D-8F5C-5086374D4F04}" type="slidenum">
              <a:rPr lang="en-GB" altLang="en-US"/>
              <a:pPr eaLnBrk="1" hangingPunct="1"/>
              <a:t>29</a:t>
            </a:fld>
            <a:endParaRPr lang="en-GB" altLang="en-US"/>
          </a:p>
        </p:txBody>
      </p:sp>
      <p:sp>
        <p:nvSpPr>
          <p:cNvPr id="219139" name="Rectangle 2">
            <a:extLst>
              <a:ext uri="{FF2B5EF4-FFF2-40B4-BE49-F238E27FC236}">
                <a16:creationId xmlns:a16="http://schemas.microsoft.com/office/drawing/2014/main" id="{71D59797-A5BD-419B-BC09-35C5FEB96A35}"/>
              </a:ext>
            </a:extLst>
          </p:cNvPr>
          <p:cNvSpPr>
            <a:spLocks noGrp="1" noRot="1" noChangeAspect="1" noChangeArrowheads="1" noTextEdit="1"/>
          </p:cNvSpPr>
          <p:nvPr>
            <p:ph type="sldImg"/>
          </p:nvPr>
        </p:nvSpPr>
        <p:spPr>
          <a:ln/>
        </p:spPr>
      </p:sp>
      <p:sp>
        <p:nvSpPr>
          <p:cNvPr id="219140" name="Rectangle 3">
            <a:extLst>
              <a:ext uri="{FF2B5EF4-FFF2-40B4-BE49-F238E27FC236}">
                <a16:creationId xmlns:a16="http://schemas.microsoft.com/office/drawing/2014/main" id="{0C2A18A8-0C88-45DC-B3EA-051E147AE19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a:extLst>
              <a:ext uri="{FF2B5EF4-FFF2-40B4-BE49-F238E27FC236}">
                <a16:creationId xmlns:a16="http://schemas.microsoft.com/office/drawing/2014/main" id="{7382EF79-3DB7-4377-ABC8-4CB28E2A83F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E15E6B1-7D00-4D0A-B6AF-22C7885BC126}" type="slidenum">
              <a:rPr lang="en-GB" altLang="en-US"/>
              <a:pPr eaLnBrk="1" hangingPunct="1"/>
              <a:t>3</a:t>
            </a:fld>
            <a:endParaRPr lang="en-GB" altLang="en-US"/>
          </a:p>
        </p:txBody>
      </p:sp>
      <p:sp>
        <p:nvSpPr>
          <p:cNvPr id="192515" name="Rectangle 2">
            <a:extLst>
              <a:ext uri="{FF2B5EF4-FFF2-40B4-BE49-F238E27FC236}">
                <a16:creationId xmlns:a16="http://schemas.microsoft.com/office/drawing/2014/main" id="{68255E86-8551-4448-A95F-9E54DD555A64}"/>
              </a:ext>
            </a:extLst>
          </p:cNvPr>
          <p:cNvSpPr>
            <a:spLocks noGrp="1" noRot="1" noChangeAspect="1" noChangeArrowheads="1" noTextEdit="1"/>
          </p:cNvSpPr>
          <p:nvPr>
            <p:ph type="sldImg"/>
          </p:nvPr>
        </p:nvSpPr>
        <p:spPr>
          <a:ln/>
        </p:spPr>
      </p:sp>
      <p:sp>
        <p:nvSpPr>
          <p:cNvPr id="192516" name="Rectangle 3">
            <a:extLst>
              <a:ext uri="{FF2B5EF4-FFF2-40B4-BE49-F238E27FC236}">
                <a16:creationId xmlns:a16="http://schemas.microsoft.com/office/drawing/2014/main" id="{A64E2249-D225-47F6-811B-795ADEF5E9C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a:extLst>
              <a:ext uri="{FF2B5EF4-FFF2-40B4-BE49-F238E27FC236}">
                <a16:creationId xmlns:a16="http://schemas.microsoft.com/office/drawing/2014/main" id="{6ACCE394-C166-4696-81BA-F2051D7F961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C68DD2D-F350-46F3-9E67-B2F65D58D4A8}" type="slidenum">
              <a:rPr lang="en-GB" altLang="en-US"/>
              <a:pPr eaLnBrk="1" hangingPunct="1"/>
              <a:t>30</a:t>
            </a:fld>
            <a:endParaRPr lang="en-GB" altLang="en-US"/>
          </a:p>
        </p:txBody>
      </p:sp>
      <p:sp>
        <p:nvSpPr>
          <p:cNvPr id="220163" name="Rectangle 2">
            <a:extLst>
              <a:ext uri="{FF2B5EF4-FFF2-40B4-BE49-F238E27FC236}">
                <a16:creationId xmlns:a16="http://schemas.microsoft.com/office/drawing/2014/main" id="{E162C791-E25B-4671-A9C7-21495ECFDD4E}"/>
              </a:ext>
            </a:extLst>
          </p:cNvPr>
          <p:cNvSpPr>
            <a:spLocks noGrp="1" noRot="1" noChangeAspect="1" noChangeArrowheads="1" noTextEdit="1"/>
          </p:cNvSpPr>
          <p:nvPr>
            <p:ph type="sldImg"/>
          </p:nvPr>
        </p:nvSpPr>
        <p:spPr>
          <a:ln/>
        </p:spPr>
      </p:sp>
      <p:sp>
        <p:nvSpPr>
          <p:cNvPr id="220164" name="Rectangle 3">
            <a:extLst>
              <a:ext uri="{FF2B5EF4-FFF2-40B4-BE49-F238E27FC236}">
                <a16:creationId xmlns:a16="http://schemas.microsoft.com/office/drawing/2014/main" id="{3B112EC4-5B99-45C9-9030-260564C59F7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a:latin typeface="Arial" panose="020B0604020202020204" pitchFamily="34" charset="0"/>
                <a:cs typeface="Arial" panose="020B0604020202020204" pitchFamily="34" charset="0"/>
              </a:rPr>
              <a:t>Heinrich von Neustadt, around 1300, wrote of them as the "terrifying people of Gog and Magog." 18</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a:extLst>
              <a:ext uri="{FF2B5EF4-FFF2-40B4-BE49-F238E27FC236}">
                <a16:creationId xmlns:a16="http://schemas.microsoft.com/office/drawing/2014/main" id="{70F47471-E719-4D0F-9B98-DBEE7753C4F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08C8E4B-CAEA-4532-9D91-D4F8E889272B}" type="slidenum">
              <a:rPr lang="en-GB" altLang="en-US"/>
              <a:pPr eaLnBrk="1" hangingPunct="1"/>
              <a:t>31</a:t>
            </a:fld>
            <a:endParaRPr lang="en-GB" altLang="en-US"/>
          </a:p>
        </p:txBody>
      </p:sp>
      <p:sp>
        <p:nvSpPr>
          <p:cNvPr id="221187" name="Rectangle 2">
            <a:extLst>
              <a:ext uri="{FF2B5EF4-FFF2-40B4-BE49-F238E27FC236}">
                <a16:creationId xmlns:a16="http://schemas.microsoft.com/office/drawing/2014/main" id="{297DDD2A-0026-4B23-9251-1255658CC357}"/>
              </a:ext>
            </a:extLst>
          </p:cNvPr>
          <p:cNvSpPr>
            <a:spLocks noGrp="1" noRot="1" noChangeAspect="1" noChangeArrowheads="1" noTextEdit="1"/>
          </p:cNvSpPr>
          <p:nvPr>
            <p:ph type="sldImg"/>
          </p:nvPr>
        </p:nvSpPr>
        <p:spPr>
          <a:ln/>
        </p:spPr>
      </p:sp>
      <p:sp>
        <p:nvSpPr>
          <p:cNvPr id="221188" name="Rectangle 3">
            <a:extLst>
              <a:ext uri="{FF2B5EF4-FFF2-40B4-BE49-F238E27FC236}">
                <a16:creationId xmlns:a16="http://schemas.microsoft.com/office/drawing/2014/main" id="{0BC91CE4-8D25-48B1-AD21-317F429DA96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a:latin typeface="Arial" panose="020B0604020202020204" pitchFamily="34" charset="0"/>
                <a:cs typeface="Arial" panose="020B0604020202020204" pitchFamily="34" charset="0"/>
              </a:rPr>
              <a:t>There is a very interesting footnote on page 36 of Rev. W. M. H. Milner’s </a:t>
            </a:r>
            <a:r>
              <a:rPr lang="en-GB" altLang="en-US" i="1">
                <a:latin typeface="Arial" panose="020B0604020202020204" pitchFamily="34" charset="0"/>
                <a:cs typeface="Arial" panose="020B0604020202020204" pitchFamily="34" charset="0"/>
              </a:rPr>
              <a:t>The Russian Chapters Of Ezekiel.</a:t>
            </a:r>
            <a:r>
              <a:rPr lang="en-GB" altLang="en-US">
                <a:latin typeface="Arial" panose="020B0604020202020204" pitchFamily="34" charset="0"/>
                <a:cs typeface="Arial" panose="020B0604020202020204" pitchFamily="34" charset="0"/>
              </a:rPr>
              <a:t> It refers to the Scripture, Ezekiel 39:2, which reads thus in the King James Version: </a:t>
            </a:r>
            <a:r>
              <a:rPr lang="en-GB" altLang="en-US" i="1">
                <a:latin typeface="Arial" panose="020B0604020202020204" pitchFamily="34" charset="0"/>
                <a:cs typeface="Arial" panose="020B0604020202020204" pitchFamily="34" charset="0"/>
              </a:rPr>
              <a:t>And I will turn thee back, and leave but the sixth part of thee; and will cause thee to come up from the north parts, and will bring thee upon the mountains of Israel. </a:t>
            </a:r>
            <a:r>
              <a:rPr lang="en-GB" altLang="en-US">
                <a:latin typeface="Arial" panose="020B0604020202020204" pitchFamily="34" charset="0"/>
                <a:cs typeface="Arial" panose="020B0604020202020204" pitchFamily="34" charset="0"/>
              </a:rPr>
              <a:t>Now to read this footnote by Milner on page 36:</a:t>
            </a:r>
            <a:r>
              <a:rPr lang="en-GB" altLang="en-US" i="1">
                <a:latin typeface="Arial" panose="020B0604020202020204" pitchFamily="34" charset="0"/>
                <a:cs typeface="Arial" panose="020B0604020202020204" pitchFamily="34" charset="0"/>
              </a:rPr>
              <a:t> In chap. xxxix. 2, the ordinary English Bibles add to “I will turn thee back” the words “and leave but the sixth part of thee.” This should be “lead thee”, which is the simple rendering of the word </a:t>
            </a:r>
            <a:r>
              <a:rPr lang="en-GB" altLang="en-US">
                <a:latin typeface="Arial" panose="020B0604020202020204" pitchFamily="34" charset="0"/>
                <a:cs typeface="Arial" panose="020B0604020202020204" pitchFamily="34" charset="0"/>
              </a:rPr>
              <a:t>!::</a:t>
            </a:r>
            <a:r>
              <a:rPr lang="en-GB" altLang="en-US" i="1">
                <a:latin typeface="Arial" panose="020B0604020202020204" pitchFamily="34" charset="0"/>
                <a:cs typeface="Arial" panose="020B0604020202020204" pitchFamily="34" charset="0"/>
              </a:rPr>
              <a:t>, so mysteriously rendered by the A.V., “leave but the sixth part,” “strike with six plagues.” “with a hook of six teeth;” all because </a:t>
            </a:r>
            <a:r>
              <a:rPr lang="en-GB" altLang="en-US">
                <a:latin typeface="Arial" panose="020B0604020202020204" pitchFamily="34" charset="0"/>
                <a:cs typeface="Arial" panose="020B0604020202020204" pitchFamily="34" charset="0"/>
              </a:rPr>
              <a:t>::</a:t>
            </a:r>
            <a:r>
              <a:rPr lang="en-GB" altLang="en-US" i="1">
                <a:latin typeface="Arial" panose="020B0604020202020204" pitchFamily="34" charset="0"/>
                <a:cs typeface="Arial" panose="020B0604020202020204" pitchFamily="34" charset="0"/>
              </a:rPr>
              <a:t> is six! The LXX. render </a:t>
            </a:r>
            <a:r>
              <a:rPr lang="en-GB" altLang="en-US">
                <a:latin typeface="Arial" panose="020B0604020202020204" pitchFamily="34" charset="0"/>
                <a:cs typeface="Arial" panose="020B0604020202020204" pitchFamily="34" charset="0"/>
              </a:rPr>
              <a:t>i"h@*0(¯@T</a:t>
            </a:r>
            <a:r>
              <a:rPr lang="en-GB" altLang="en-US" i="1">
                <a:latin typeface="Arial" panose="020B0604020202020204" pitchFamily="34" charset="0"/>
                <a:cs typeface="Arial" panose="020B0604020202020204" pitchFamily="34" charset="0"/>
              </a:rPr>
              <a:t>, I “will conduct.” See Gesenius’ Hebrew Lexicon. </a:t>
            </a:r>
            <a:r>
              <a:rPr lang="en-GB" altLang="en-US">
                <a:latin typeface="Arial" panose="020B0604020202020204" pitchFamily="34" charset="0"/>
                <a:cs typeface="Arial" panose="020B0604020202020204" pitchFamily="34" charset="0"/>
              </a:rPr>
              <a:t>The thing that is outstanding here is: “with a hook of six teeth.” Could it be that the hook with six teeth might represent the Star of David? If it does, it means it will be the “Jews” that will be playing a leading role in this attack.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a:extLst>
              <a:ext uri="{FF2B5EF4-FFF2-40B4-BE49-F238E27FC236}">
                <a16:creationId xmlns:a16="http://schemas.microsoft.com/office/drawing/2014/main" id="{95D478D6-3ED2-41B2-984A-F7441E9F7AC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CB5EEFB-D0FA-4ECF-A382-B20963A2CFF7}" type="slidenum">
              <a:rPr lang="en-GB" altLang="en-US"/>
              <a:pPr eaLnBrk="1" hangingPunct="1"/>
              <a:t>32</a:t>
            </a:fld>
            <a:endParaRPr lang="en-GB" altLang="en-US"/>
          </a:p>
        </p:txBody>
      </p:sp>
      <p:sp>
        <p:nvSpPr>
          <p:cNvPr id="222211" name="Rectangle 2">
            <a:extLst>
              <a:ext uri="{FF2B5EF4-FFF2-40B4-BE49-F238E27FC236}">
                <a16:creationId xmlns:a16="http://schemas.microsoft.com/office/drawing/2014/main" id="{1C99EC72-8551-4082-ABB8-FB601D244DD7}"/>
              </a:ext>
            </a:extLst>
          </p:cNvPr>
          <p:cNvSpPr>
            <a:spLocks noGrp="1" noRot="1" noChangeAspect="1" noChangeArrowheads="1" noTextEdit="1"/>
          </p:cNvSpPr>
          <p:nvPr>
            <p:ph type="sldImg"/>
          </p:nvPr>
        </p:nvSpPr>
        <p:spPr>
          <a:ln/>
        </p:spPr>
      </p:sp>
      <p:sp>
        <p:nvSpPr>
          <p:cNvPr id="222212" name="Rectangle 3">
            <a:extLst>
              <a:ext uri="{FF2B5EF4-FFF2-40B4-BE49-F238E27FC236}">
                <a16:creationId xmlns:a16="http://schemas.microsoft.com/office/drawing/2014/main" id="{EBE95DD6-A9B8-4635-8E09-C8950030AA0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a:latin typeface="Arial" panose="020B0604020202020204" pitchFamily="34" charset="0"/>
                <a:cs typeface="Arial" panose="020B0604020202020204" pitchFamily="34" charset="0"/>
              </a:rPr>
              <a:t>There is a very interesting footnote on page 36 of Rev. W. M. H. Milner’s </a:t>
            </a:r>
            <a:r>
              <a:rPr lang="en-GB" altLang="en-US" i="1">
                <a:latin typeface="Arial" panose="020B0604020202020204" pitchFamily="34" charset="0"/>
                <a:cs typeface="Arial" panose="020B0604020202020204" pitchFamily="34" charset="0"/>
              </a:rPr>
              <a:t>The Russian Chapters Of Ezekiel.</a:t>
            </a:r>
            <a:r>
              <a:rPr lang="en-GB" altLang="en-US">
                <a:latin typeface="Arial" panose="020B0604020202020204" pitchFamily="34" charset="0"/>
                <a:cs typeface="Arial" panose="020B0604020202020204" pitchFamily="34" charset="0"/>
              </a:rPr>
              <a:t> It refers to the Scripture, Ezekiel 39:2, which reads thus in the King James Version: </a:t>
            </a:r>
            <a:r>
              <a:rPr lang="en-GB" altLang="en-US" i="1">
                <a:latin typeface="Arial" panose="020B0604020202020204" pitchFamily="34" charset="0"/>
                <a:cs typeface="Arial" panose="020B0604020202020204" pitchFamily="34" charset="0"/>
              </a:rPr>
              <a:t>And I will turn thee back, and leave but the sixth part of thee; and will cause thee to come up from the north parts, and will bring thee upon the mountains of Israel. </a:t>
            </a:r>
            <a:r>
              <a:rPr lang="en-GB" altLang="en-US">
                <a:latin typeface="Arial" panose="020B0604020202020204" pitchFamily="34" charset="0"/>
                <a:cs typeface="Arial" panose="020B0604020202020204" pitchFamily="34" charset="0"/>
              </a:rPr>
              <a:t>Now to read this footnote by Milner on page 36:</a:t>
            </a:r>
            <a:r>
              <a:rPr lang="en-GB" altLang="en-US" i="1">
                <a:latin typeface="Arial" panose="020B0604020202020204" pitchFamily="34" charset="0"/>
                <a:cs typeface="Arial" panose="020B0604020202020204" pitchFamily="34" charset="0"/>
              </a:rPr>
              <a:t> In chap. xxxix. 2, the ordinary English Bibles add to “I will turn thee back” the words “and leave but the sixth part of thee.” This should be “lead thee”, which is the simple rendering of the word </a:t>
            </a:r>
            <a:r>
              <a:rPr lang="en-GB" altLang="en-US">
                <a:latin typeface="Arial" panose="020B0604020202020204" pitchFamily="34" charset="0"/>
                <a:cs typeface="Arial" panose="020B0604020202020204" pitchFamily="34" charset="0"/>
              </a:rPr>
              <a:t>!::</a:t>
            </a:r>
            <a:r>
              <a:rPr lang="en-GB" altLang="en-US" i="1">
                <a:latin typeface="Arial" panose="020B0604020202020204" pitchFamily="34" charset="0"/>
                <a:cs typeface="Arial" panose="020B0604020202020204" pitchFamily="34" charset="0"/>
              </a:rPr>
              <a:t>, so mysteriously rendered by the A.V., “leave but the sixth part,” “strike with six plagues.” “with a hook of six teeth;” all because </a:t>
            </a:r>
            <a:r>
              <a:rPr lang="en-GB" altLang="en-US">
                <a:latin typeface="Arial" panose="020B0604020202020204" pitchFamily="34" charset="0"/>
                <a:cs typeface="Arial" panose="020B0604020202020204" pitchFamily="34" charset="0"/>
              </a:rPr>
              <a:t>::</a:t>
            </a:r>
            <a:r>
              <a:rPr lang="en-GB" altLang="en-US" i="1">
                <a:latin typeface="Arial" panose="020B0604020202020204" pitchFamily="34" charset="0"/>
                <a:cs typeface="Arial" panose="020B0604020202020204" pitchFamily="34" charset="0"/>
              </a:rPr>
              <a:t> is six! The LXX. render </a:t>
            </a:r>
            <a:r>
              <a:rPr lang="en-GB" altLang="en-US">
                <a:latin typeface="Arial" panose="020B0604020202020204" pitchFamily="34" charset="0"/>
                <a:cs typeface="Arial" panose="020B0604020202020204" pitchFamily="34" charset="0"/>
              </a:rPr>
              <a:t>i"h@*0(¯@T</a:t>
            </a:r>
            <a:r>
              <a:rPr lang="en-GB" altLang="en-US" i="1">
                <a:latin typeface="Arial" panose="020B0604020202020204" pitchFamily="34" charset="0"/>
                <a:cs typeface="Arial" panose="020B0604020202020204" pitchFamily="34" charset="0"/>
              </a:rPr>
              <a:t>, I “will conduct.” See Gesenius’ Hebrew Lexicon. </a:t>
            </a:r>
            <a:r>
              <a:rPr lang="en-GB" altLang="en-US">
                <a:latin typeface="Arial" panose="020B0604020202020204" pitchFamily="34" charset="0"/>
                <a:cs typeface="Arial" panose="020B0604020202020204" pitchFamily="34" charset="0"/>
              </a:rPr>
              <a:t>The thing that is outstanding here is: “with a hook of six teeth.” Could it be that the hook with six teeth might represent the Star of David? If it does, it means it will be the “Jews” that will be playing a leading role in this attack.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a:extLst>
              <a:ext uri="{FF2B5EF4-FFF2-40B4-BE49-F238E27FC236}">
                <a16:creationId xmlns:a16="http://schemas.microsoft.com/office/drawing/2014/main" id="{0F69BF36-F565-4FBF-B764-2993E4C13F3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E444F23-5A4C-4333-8B40-A3FE094CF83E}" type="slidenum">
              <a:rPr lang="en-GB" altLang="en-US"/>
              <a:pPr eaLnBrk="1" hangingPunct="1"/>
              <a:t>33</a:t>
            </a:fld>
            <a:endParaRPr lang="en-GB" altLang="en-US"/>
          </a:p>
        </p:txBody>
      </p:sp>
      <p:sp>
        <p:nvSpPr>
          <p:cNvPr id="223235" name="Rectangle 2">
            <a:extLst>
              <a:ext uri="{FF2B5EF4-FFF2-40B4-BE49-F238E27FC236}">
                <a16:creationId xmlns:a16="http://schemas.microsoft.com/office/drawing/2014/main" id="{0983D1A2-D305-43F5-911A-CD6CBC6E4166}"/>
              </a:ext>
            </a:extLst>
          </p:cNvPr>
          <p:cNvSpPr>
            <a:spLocks noGrp="1" noRot="1" noChangeAspect="1" noChangeArrowheads="1" noTextEdit="1"/>
          </p:cNvSpPr>
          <p:nvPr>
            <p:ph type="sldImg"/>
          </p:nvPr>
        </p:nvSpPr>
        <p:spPr>
          <a:ln/>
        </p:spPr>
      </p:sp>
      <p:sp>
        <p:nvSpPr>
          <p:cNvPr id="223236" name="Rectangle 3">
            <a:extLst>
              <a:ext uri="{FF2B5EF4-FFF2-40B4-BE49-F238E27FC236}">
                <a16:creationId xmlns:a16="http://schemas.microsoft.com/office/drawing/2014/main" id="{16174C32-E8D7-4112-8C39-79AC8CCDF92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a:latin typeface="Arial" panose="020B0604020202020204" pitchFamily="34" charset="0"/>
                <a:cs typeface="Arial" panose="020B0604020202020204" pitchFamily="34" charset="0"/>
              </a:rPr>
              <a:t>There is a very interesting footnote on page 36 of Rev. W. M. H. Milner’s </a:t>
            </a:r>
            <a:r>
              <a:rPr lang="en-GB" altLang="en-US" i="1">
                <a:latin typeface="Arial" panose="020B0604020202020204" pitchFamily="34" charset="0"/>
                <a:cs typeface="Arial" panose="020B0604020202020204" pitchFamily="34" charset="0"/>
              </a:rPr>
              <a:t>The Russian Chapters Of Ezekiel.</a:t>
            </a:r>
            <a:r>
              <a:rPr lang="en-GB" altLang="en-US">
                <a:latin typeface="Arial" panose="020B0604020202020204" pitchFamily="34" charset="0"/>
                <a:cs typeface="Arial" panose="020B0604020202020204" pitchFamily="34" charset="0"/>
              </a:rPr>
              <a:t> It refers to the Scripture, Ezekiel 39:2, which reads thus in the King James Version: </a:t>
            </a:r>
            <a:r>
              <a:rPr lang="en-GB" altLang="en-US" i="1">
                <a:latin typeface="Arial" panose="020B0604020202020204" pitchFamily="34" charset="0"/>
                <a:cs typeface="Arial" panose="020B0604020202020204" pitchFamily="34" charset="0"/>
              </a:rPr>
              <a:t>And I will turn thee back, and leave but the sixth part of thee; and will cause thee to come up from the north parts, and will bring thee upon the mountains of Israel. </a:t>
            </a:r>
            <a:r>
              <a:rPr lang="en-GB" altLang="en-US">
                <a:latin typeface="Arial" panose="020B0604020202020204" pitchFamily="34" charset="0"/>
                <a:cs typeface="Arial" panose="020B0604020202020204" pitchFamily="34" charset="0"/>
              </a:rPr>
              <a:t>Now to read this footnote by Milner on page 36:</a:t>
            </a:r>
            <a:r>
              <a:rPr lang="en-GB" altLang="en-US" i="1">
                <a:latin typeface="Arial" panose="020B0604020202020204" pitchFamily="34" charset="0"/>
                <a:cs typeface="Arial" panose="020B0604020202020204" pitchFamily="34" charset="0"/>
              </a:rPr>
              <a:t> In chap. xxxix. 2, the ordinary English Bibles add to “I will turn thee back” the words “and leave but the sixth part of thee.” This should be “lead thee”, which is the simple rendering of the word </a:t>
            </a:r>
            <a:r>
              <a:rPr lang="en-GB" altLang="en-US">
                <a:latin typeface="Arial" panose="020B0604020202020204" pitchFamily="34" charset="0"/>
                <a:cs typeface="Arial" panose="020B0604020202020204" pitchFamily="34" charset="0"/>
              </a:rPr>
              <a:t>!::</a:t>
            </a:r>
            <a:r>
              <a:rPr lang="en-GB" altLang="en-US" i="1">
                <a:latin typeface="Arial" panose="020B0604020202020204" pitchFamily="34" charset="0"/>
                <a:cs typeface="Arial" panose="020B0604020202020204" pitchFamily="34" charset="0"/>
              </a:rPr>
              <a:t>, so mysteriously rendered by the A.V., “leave but the sixth part,” “strike with six plagues.” “with a hook of six teeth;” all because </a:t>
            </a:r>
            <a:r>
              <a:rPr lang="en-GB" altLang="en-US">
                <a:latin typeface="Arial" panose="020B0604020202020204" pitchFamily="34" charset="0"/>
                <a:cs typeface="Arial" panose="020B0604020202020204" pitchFamily="34" charset="0"/>
              </a:rPr>
              <a:t>::</a:t>
            </a:r>
            <a:r>
              <a:rPr lang="en-GB" altLang="en-US" i="1">
                <a:latin typeface="Arial" panose="020B0604020202020204" pitchFamily="34" charset="0"/>
                <a:cs typeface="Arial" panose="020B0604020202020204" pitchFamily="34" charset="0"/>
              </a:rPr>
              <a:t> is six! The LXX. render </a:t>
            </a:r>
            <a:r>
              <a:rPr lang="en-GB" altLang="en-US">
                <a:latin typeface="Arial" panose="020B0604020202020204" pitchFamily="34" charset="0"/>
                <a:cs typeface="Arial" panose="020B0604020202020204" pitchFamily="34" charset="0"/>
              </a:rPr>
              <a:t>i"h@*0(¯@T</a:t>
            </a:r>
            <a:r>
              <a:rPr lang="en-GB" altLang="en-US" i="1">
                <a:latin typeface="Arial" panose="020B0604020202020204" pitchFamily="34" charset="0"/>
                <a:cs typeface="Arial" panose="020B0604020202020204" pitchFamily="34" charset="0"/>
              </a:rPr>
              <a:t>, I “will conduct.” See Gesenius’ Hebrew Lexicon. </a:t>
            </a:r>
            <a:r>
              <a:rPr lang="en-GB" altLang="en-US">
                <a:latin typeface="Arial" panose="020B0604020202020204" pitchFamily="34" charset="0"/>
                <a:cs typeface="Arial" panose="020B0604020202020204" pitchFamily="34" charset="0"/>
              </a:rPr>
              <a:t>The thing that is outstanding here is: “with a hook of six teeth.” Could it be that the hook with six teeth might represent the Star of David? If it does, it means it will be the “Jews” that will be playing a leading role in this attack.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a:extLst>
              <a:ext uri="{FF2B5EF4-FFF2-40B4-BE49-F238E27FC236}">
                <a16:creationId xmlns:a16="http://schemas.microsoft.com/office/drawing/2014/main" id="{72FEF82B-EF32-47CE-A1CF-0D72B6307A7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FF97D98-BB7D-4865-BEA9-96799F549198}" type="slidenum">
              <a:rPr lang="en-GB" altLang="en-US"/>
              <a:pPr eaLnBrk="1" hangingPunct="1"/>
              <a:t>34</a:t>
            </a:fld>
            <a:endParaRPr lang="en-GB" altLang="en-US"/>
          </a:p>
        </p:txBody>
      </p:sp>
      <p:sp>
        <p:nvSpPr>
          <p:cNvPr id="224259" name="Rectangle 2">
            <a:extLst>
              <a:ext uri="{FF2B5EF4-FFF2-40B4-BE49-F238E27FC236}">
                <a16:creationId xmlns:a16="http://schemas.microsoft.com/office/drawing/2014/main" id="{E0F8BAD0-B105-4F56-A6C4-5040F9C5DDC7}"/>
              </a:ext>
            </a:extLst>
          </p:cNvPr>
          <p:cNvSpPr>
            <a:spLocks noGrp="1" noRot="1" noChangeAspect="1" noChangeArrowheads="1" noTextEdit="1"/>
          </p:cNvSpPr>
          <p:nvPr>
            <p:ph type="sldImg"/>
          </p:nvPr>
        </p:nvSpPr>
        <p:spPr>
          <a:ln/>
        </p:spPr>
      </p:sp>
      <p:sp>
        <p:nvSpPr>
          <p:cNvPr id="224260" name="Rectangle 3">
            <a:extLst>
              <a:ext uri="{FF2B5EF4-FFF2-40B4-BE49-F238E27FC236}">
                <a16:creationId xmlns:a16="http://schemas.microsoft.com/office/drawing/2014/main" id="{7C702069-0A70-4DE7-BA9D-F4231650A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a:extLst>
              <a:ext uri="{FF2B5EF4-FFF2-40B4-BE49-F238E27FC236}">
                <a16:creationId xmlns:a16="http://schemas.microsoft.com/office/drawing/2014/main" id="{F80958A4-49DE-4C86-93A4-6F7DAF469D8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796F898-72F5-4920-AF7E-0804F645505F}" type="slidenum">
              <a:rPr lang="en-GB" altLang="en-US"/>
              <a:pPr eaLnBrk="1" hangingPunct="1"/>
              <a:t>35</a:t>
            </a:fld>
            <a:endParaRPr lang="en-GB" altLang="en-US"/>
          </a:p>
        </p:txBody>
      </p:sp>
      <p:sp>
        <p:nvSpPr>
          <p:cNvPr id="225283" name="Rectangle 2">
            <a:extLst>
              <a:ext uri="{FF2B5EF4-FFF2-40B4-BE49-F238E27FC236}">
                <a16:creationId xmlns:a16="http://schemas.microsoft.com/office/drawing/2014/main" id="{2C5EA043-4585-4C01-8939-1AD585FBFC1B}"/>
              </a:ext>
            </a:extLst>
          </p:cNvPr>
          <p:cNvSpPr>
            <a:spLocks noGrp="1" noRot="1" noChangeAspect="1" noChangeArrowheads="1" noTextEdit="1"/>
          </p:cNvSpPr>
          <p:nvPr>
            <p:ph type="sldImg"/>
          </p:nvPr>
        </p:nvSpPr>
        <p:spPr>
          <a:ln/>
        </p:spPr>
      </p:sp>
      <p:sp>
        <p:nvSpPr>
          <p:cNvPr id="225284" name="Rectangle 3">
            <a:extLst>
              <a:ext uri="{FF2B5EF4-FFF2-40B4-BE49-F238E27FC236}">
                <a16:creationId xmlns:a16="http://schemas.microsoft.com/office/drawing/2014/main" id="{1A7ECCD6-45D5-472C-A64E-A2CFB77BC8F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br>
              <a:rPr lang="en-GB" altLang="en-US" sz="800">
                <a:latin typeface="Arial" panose="020B0604020202020204" pitchFamily="34" charset="0"/>
                <a:cs typeface="Arial" panose="020B0604020202020204" pitchFamily="34" charset="0"/>
              </a:rPr>
            </a:br>
            <a:r>
              <a:rPr lang="en-GB" altLang="en-US" i="1">
                <a:latin typeface="Arial" panose="020B0604020202020204" pitchFamily="34" charset="0"/>
                <a:cs typeface="Arial" panose="020B0604020202020204" pitchFamily="34" charset="0"/>
              </a:rPr>
              <a:t>— </a:t>
            </a:r>
            <a:r>
              <a:rPr lang="en-GB" altLang="en-US" i="1" u="sng">
                <a:latin typeface="Arial" panose="020B0604020202020204" pitchFamily="34" charset="0"/>
                <a:cs typeface="Arial" panose="020B0604020202020204" pitchFamily="34" charset="0"/>
              </a:rPr>
              <a:t>the “Rus” were undoubtedly Norman</a:t>
            </a:r>
            <a:r>
              <a:rPr lang="en-GB" altLang="en-US" i="1">
                <a:latin typeface="Arial" panose="020B0604020202020204" pitchFamily="34" charset="0"/>
                <a:cs typeface="Arial" panose="020B0604020202020204" pitchFamily="34" charset="0"/>
              </a:rPr>
              <a:t>.</a:t>
            </a:r>
            <a:r>
              <a:rPr lang="en-GB" altLang="en-US">
                <a:latin typeface="Arial" panose="020B0604020202020204" pitchFamily="34" charset="0"/>
                <a:cs typeface="Arial" panose="020B0604020202020204" pitchFamily="34" charset="0"/>
              </a:rPr>
              <a:t> At this time, the story is starting to get very interesting. We know that the word “Northmen” refers to Norway. We also know that the people of Norway are from the tribe of Benjamin. We know that the symbol of Benjamin is the Wolf. We have evidence that William the Conqueror was probably of the tribe of Benjamin. The tribe of Benjamin was evidently quite active in Russia as well as in Norway and England. As a matter of fact, these Benjaminite Northmen had a big part in breaking down and causing the fall of the Empire of the Khazars of Askenazim. At this time, for a moment, we will leave the writings of Rev. W. M. H. Milner and take some excerpts from the book </a:t>
            </a:r>
            <a:r>
              <a:rPr lang="en-GB" altLang="en-US" i="1">
                <a:latin typeface="Arial" panose="020B0604020202020204" pitchFamily="34" charset="0"/>
                <a:cs typeface="Arial" panose="020B0604020202020204" pitchFamily="34" charset="0"/>
              </a:rPr>
              <a:t>The Thirteenth Tribe</a:t>
            </a:r>
            <a:r>
              <a:rPr lang="en-GB" altLang="en-US">
                <a:latin typeface="Arial" panose="020B0604020202020204" pitchFamily="34" charset="0"/>
                <a:cs typeface="Arial" panose="020B0604020202020204" pitchFamily="34" charset="0"/>
              </a:rPr>
              <a:t> by Arthur Koestler. </a:t>
            </a:r>
            <a:r>
              <a:rPr lang="en-GB" altLang="en-US" sz="800">
                <a:latin typeface="Arial" panose="020B0604020202020204" pitchFamily="34" charset="0"/>
                <a:cs typeface="Arial" panose="020B0604020202020204" pitchFamily="34" charset="0"/>
              </a:rPr>
              <a:t>. </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endParaRPr lang="en-GB" altLang="en-US" sz="800">
              <a:latin typeface="Arial" panose="020B0604020202020204" pitchFamily="34" charset="0"/>
              <a:cs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a:extLst>
              <a:ext uri="{FF2B5EF4-FFF2-40B4-BE49-F238E27FC236}">
                <a16:creationId xmlns:a16="http://schemas.microsoft.com/office/drawing/2014/main" id="{281F0D17-E699-435D-8CD4-DFF0A4E3EB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B1E76B7-BF8E-4286-94DC-AD717732939D}" type="slidenum">
              <a:rPr lang="en-GB" altLang="en-US"/>
              <a:pPr eaLnBrk="1" hangingPunct="1"/>
              <a:t>36</a:t>
            </a:fld>
            <a:endParaRPr lang="en-GB" altLang="en-US"/>
          </a:p>
        </p:txBody>
      </p:sp>
      <p:sp>
        <p:nvSpPr>
          <p:cNvPr id="226307" name="Rectangle 2">
            <a:extLst>
              <a:ext uri="{FF2B5EF4-FFF2-40B4-BE49-F238E27FC236}">
                <a16:creationId xmlns:a16="http://schemas.microsoft.com/office/drawing/2014/main" id="{0137B703-1403-4085-95CD-396CBDA2DE32}"/>
              </a:ext>
            </a:extLst>
          </p:cNvPr>
          <p:cNvSpPr>
            <a:spLocks noGrp="1" noRot="1" noChangeAspect="1" noChangeArrowheads="1" noTextEdit="1"/>
          </p:cNvSpPr>
          <p:nvPr>
            <p:ph type="sldImg"/>
          </p:nvPr>
        </p:nvSpPr>
        <p:spPr>
          <a:ln/>
        </p:spPr>
      </p:sp>
      <p:sp>
        <p:nvSpPr>
          <p:cNvPr id="226308" name="Rectangle 3">
            <a:extLst>
              <a:ext uri="{FF2B5EF4-FFF2-40B4-BE49-F238E27FC236}">
                <a16:creationId xmlns:a16="http://schemas.microsoft.com/office/drawing/2014/main" id="{1D19423E-B127-45B6-BC93-39EAAFFF1A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i="1">
                <a:latin typeface="Arial" panose="020B0604020202020204" pitchFamily="34" charset="0"/>
                <a:cs typeface="Arial" panose="020B0604020202020204" pitchFamily="34" charset="0"/>
              </a:rPr>
              <a:t>We have seen that Rosh was the earliest form of the Russian name. Rosh does not occur with Magog and the rest in the catalogue of the sons of Japhet in Genesis x. But the name does occur in Genesis xlvi. 21, in the line of Shem, the chosen line through Eber to Abraham, Isaac, and Jacob, being given as one of the sons of Benjamin, one of the tribes of Israel. Benjamin we British-Israelites have been in the habit of identifying as the ancestor of the Normans. If this identification be correct, and Scandinavia was largely settled by that particular Hebrew tribe, then Rosh has been an element of Israel left in Russia, first as founders and rulers of the Russian State, then as a remnant reduced to subjection by Mongolised Russia. So Gog is now prince of Rosh. </a:t>
            </a:r>
          </a:p>
          <a:p>
            <a:pPr eaLnBrk="1" hangingPunct="1"/>
            <a:r>
              <a:rPr lang="en-GB" altLang="en-US" i="1">
                <a:latin typeface="Arial" panose="020B0604020202020204" pitchFamily="34" charset="0"/>
                <a:cs typeface="Arial" panose="020B0604020202020204" pitchFamily="34" charset="0"/>
              </a:rPr>
              <a:t>  </a:t>
            </a:r>
            <a:endParaRPr lang="en-GB" altLang="en-US">
              <a:latin typeface="Arial" panose="020B0604020202020204" pitchFamily="34" charset="0"/>
              <a:cs typeface="Arial" panose="020B0604020202020204" pitchFamily="34" charset="0"/>
            </a:endParaRPr>
          </a:p>
          <a:p>
            <a:pPr eaLnBrk="1" hangingPunct="1"/>
            <a:r>
              <a:rPr lang="en-GB" altLang="en-US">
                <a:latin typeface="Arial" panose="020B0604020202020204" pitchFamily="34" charset="0"/>
                <a:cs typeface="Arial" panose="020B0604020202020204" pitchFamily="34" charset="0"/>
              </a:rPr>
              <a:t>We will pause a moment to read Genesis 46:21: </a:t>
            </a:r>
            <a:r>
              <a:rPr lang="en-GB" altLang="en-US" i="1">
                <a:latin typeface="Arial" panose="020B0604020202020204" pitchFamily="34" charset="0"/>
                <a:cs typeface="Arial" panose="020B0604020202020204" pitchFamily="34" charset="0"/>
              </a:rPr>
              <a:t>And the sons of Benjamin were Belah and Becher, and Ashbel, Gera, and Naaman, Ehi, and </a:t>
            </a:r>
            <a:r>
              <a:rPr lang="en-GB" altLang="en-US" b="1" i="1" u="sng">
                <a:latin typeface="Arial" panose="020B0604020202020204" pitchFamily="34" charset="0"/>
                <a:cs typeface="Arial" panose="020B0604020202020204" pitchFamily="34" charset="0"/>
              </a:rPr>
              <a:t>Rosh</a:t>
            </a:r>
            <a:r>
              <a:rPr lang="en-GB" altLang="en-US" i="1">
                <a:latin typeface="Arial" panose="020B0604020202020204" pitchFamily="34" charset="0"/>
                <a:cs typeface="Arial" panose="020B0604020202020204" pitchFamily="34" charset="0"/>
              </a:rPr>
              <a:t>, Muppim, Huppim, and Ard.</a:t>
            </a:r>
            <a:r>
              <a:rPr lang="en-GB" altLang="en-US">
                <a:latin typeface="Arial" panose="020B0604020202020204" pitchFamily="34" charset="0"/>
                <a:cs typeface="Arial" panose="020B0604020202020204" pitchFamily="34" charset="0"/>
              </a:rPr>
              <a:t> Now lets get back to W. M. H. Milner: </a:t>
            </a:r>
          </a:p>
          <a:p>
            <a:pPr eaLnBrk="1" hangingPunct="1"/>
            <a:r>
              <a:rPr lang="en-GB" altLang="en-US">
                <a:latin typeface="Arial" panose="020B0604020202020204" pitchFamily="34" charset="0"/>
                <a:cs typeface="Arial" panose="020B0604020202020204" pitchFamily="34" charset="0"/>
              </a:rPr>
              <a:t>  </a:t>
            </a:r>
            <a:endParaRPr lang="en-GB" altLang="en-US" i="1">
              <a:latin typeface="Arial" panose="020B0604020202020204" pitchFamily="34" charset="0"/>
              <a:cs typeface="Arial" panose="020B0604020202020204" pitchFamily="34" charset="0"/>
            </a:endParaRPr>
          </a:p>
          <a:p>
            <a:pPr eaLnBrk="1" hangingPunct="1"/>
            <a:r>
              <a:rPr lang="en-GB" altLang="en-US" i="1">
                <a:latin typeface="Arial" panose="020B0604020202020204" pitchFamily="34" charset="0"/>
                <a:cs typeface="Arial" panose="020B0604020202020204" pitchFamily="34" charset="0"/>
              </a:rPr>
              <a:t>I had two suggestions as to the identity of Rosh as an Israelite element in modern Russia:</a:t>
            </a:r>
            <a:r>
              <a:rPr lang="en-GB" altLang="en-US">
                <a:latin typeface="Arial" panose="020B0604020202020204" pitchFamily="34" charset="0"/>
                <a:cs typeface="Arial" panose="020B0604020202020204" pitchFamily="34" charset="0"/>
              </a:rPr>
              <a:t> </a:t>
            </a:r>
            <a:r>
              <a:rPr lang="en-GB" altLang="en-US" i="1">
                <a:latin typeface="Arial" panose="020B0604020202020204" pitchFamily="34" charset="0"/>
                <a:cs typeface="Arial" panose="020B0604020202020204" pitchFamily="34" charset="0"/>
              </a:rPr>
              <a:t>(1) That the Scandinavian aristocracy in Finland is Rosh, and their privileges we know have been filched (stole) from them by the Tsar and his bureaucracy. (2) That the Ruthenian population of the southern part of Western Russia bordering on Galicia and Roumania are Rosh. There is a possibility that the Ruth of Ruthenia is derived from Russ of the Scandinavian founders of Russia, and they do occupy our old early European home in Arsareth. </a:t>
            </a:r>
          </a:p>
          <a:p>
            <a:pPr eaLnBrk="1" hangingPunct="1"/>
            <a:r>
              <a:rPr lang="en-GB" altLang="en-US" i="1">
                <a:latin typeface="Arial" panose="020B0604020202020204" pitchFamily="34" charset="0"/>
                <a:cs typeface="Arial" panose="020B0604020202020204" pitchFamily="34" charset="0"/>
              </a:rPr>
              <a:t>  </a:t>
            </a:r>
          </a:p>
          <a:p>
            <a:pPr eaLnBrk="1" hangingPunct="1"/>
            <a:r>
              <a:rPr lang="en-GB" altLang="en-US" i="1">
                <a:latin typeface="Arial" panose="020B0604020202020204" pitchFamily="34" charset="0"/>
                <a:cs typeface="Arial" panose="020B0604020202020204" pitchFamily="34" charset="0"/>
              </a:rPr>
              <a:t>Incidentally in this connection I may mention that about a month before the War a British-Israel lady in London wrote to me that she was coming to Penzance, and might she introduce to us a Ruthenian friend? She enclosed a pamphlet by him in which he showed that the Ruthenian population of Russia would infinitely prefer to be incorporated with the Ruthenians of Galicia under Austrian rule!  </a:t>
            </a:r>
            <a:r>
              <a:rPr lang="en-GB" altLang="en-US">
                <a:latin typeface="Arial" panose="020B0604020202020204" pitchFamily="34" charset="0"/>
                <a:cs typeface="Arial" panose="020B0604020202020204" pitchFamily="34" charset="0"/>
              </a:rPr>
              <a:t>You can see here that there are evidently Hebrew stock, or at least there was at the time of the writing of this booklet by Milner, in Russia.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a:extLst>
              <a:ext uri="{FF2B5EF4-FFF2-40B4-BE49-F238E27FC236}">
                <a16:creationId xmlns:a16="http://schemas.microsoft.com/office/drawing/2014/main" id="{0B906B0F-294D-45BB-AAEF-87C72D27C9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96097FC-D098-4525-A7D6-C4D3222B6DF7}" type="slidenum">
              <a:rPr lang="en-GB" altLang="en-US"/>
              <a:pPr eaLnBrk="1" hangingPunct="1"/>
              <a:t>37</a:t>
            </a:fld>
            <a:endParaRPr lang="en-GB" altLang="en-US"/>
          </a:p>
        </p:txBody>
      </p:sp>
      <p:sp>
        <p:nvSpPr>
          <p:cNvPr id="227331" name="Rectangle 2">
            <a:extLst>
              <a:ext uri="{FF2B5EF4-FFF2-40B4-BE49-F238E27FC236}">
                <a16:creationId xmlns:a16="http://schemas.microsoft.com/office/drawing/2014/main" id="{54B1D604-B175-45A9-8E27-53549E26D817}"/>
              </a:ext>
            </a:extLst>
          </p:cNvPr>
          <p:cNvSpPr>
            <a:spLocks noGrp="1" noRot="1" noChangeAspect="1" noChangeArrowheads="1" noTextEdit="1"/>
          </p:cNvSpPr>
          <p:nvPr>
            <p:ph type="sldImg"/>
          </p:nvPr>
        </p:nvSpPr>
        <p:spPr>
          <a:ln/>
        </p:spPr>
      </p:sp>
      <p:sp>
        <p:nvSpPr>
          <p:cNvPr id="227332" name="Rectangle 3">
            <a:extLst>
              <a:ext uri="{FF2B5EF4-FFF2-40B4-BE49-F238E27FC236}">
                <a16:creationId xmlns:a16="http://schemas.microsoft.com/office/drawing/2014/main" id="{B8A332EB-62E4-4CCC-9D55-70D398FD156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n-GB" altLang="en-US" i="1">
                <a:latin typeface="Arial" panose="020B0604020202020204" pitchFamily="34" charset="0"/>
                <a:cs typeface="Arial" panose="020B0604020202020204" pitchFamily="34" charset="0"/>
              </a:rPr>
              <a:t>The, is ‘from the Swedish word “rodher”, meaning ‘rowers’. As for ‘Varangian’, it was used by the Arabs and also the Russian particular brand of Vikings, which the Byzantines called ‘Rhos’, were called ‘Varangian’ by the Arab chroniclers. The most probable derivation of ‘Rhos’, according to Toynbee</a:t>
            </a:r>
            <a:r>
              <a:rPr lang="en-GB" altLang="en-US">
                <a:latin typeface="Arial" panose="020B0604020202020204" pitchFamily="34" charset="0"/>
                <a:cs typeface="Arial" panose="020B0604020202020204" pitchFamily="34" charset="0"/>
              </a:rPr>
              <a:t> </a:t>
            </a:r>
            <a:br>
              <a:rPr lang="en-GB" altLang="en-US" sz="800">
                <a:latin typeface="Arial" panose="020B0604020202020204" pitchFamily="34" charset="0"/>
                <a:cs typeface="Arial" panose="020B0604020202020204" pitchFamily="34" charset="0"/>
              </a:rPr>
            </a:br>
            <a:r>
              <a:rPr lang="en-GB" altLang="en-US" i="1">
                <a:latin typeface="Arial" panose="020B0604020202020204" pitchFamily="34" charset="0"/>
                <a:cs typeface="Arial" panose="020B0604020202020204" pitchFamily="34" charset="0"/>
              </a:rPr>
              <a:t>— </a:t>
            </a:r>
            <a:endParaRPr lang="en-GB" altLang="en-US" sz="800">
              <a:latin typeface="Arial" panose="020B0604020202020204" pitchFamily="34" charset="0"/>
              <a:cs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lide Image Placeholder 1">
            <a:extLst>
              <a:ext uri="{FF2B5EF4-FFF2-40B4-BE49-F238E27FC236}">
                <a16:creationId xmlns:a16="http://schemas.microsoft.com/office/drawing/2014/main" id="{7BD5FB8B-8F65-444E-85A2-1C0923A3A873}"/>
              </a:ext>
            </a:extLst>
          </p:cNvPr>
          <p:cNvSpPr>
            <a:spLocks noGrp="1" noRot="1" noChangeAspect="1" noTextEdit="1"/>
          </p:cNvSpPr>
          <p:nvPr>
            <p:ph type="sldImg"/>
          </p:nvPr>
        </p:nvSpPr>
        <p:spPr>
          <a:ln/>
        </p:spPr>
      </p:sp>
      <p:sp>
        <p:nvSpPr>
          <p:cNvPr id="228355" name="Notes Placeholder 2">
            <a:extLst>
              <a:ext uri="{FF2B5EF4-FFF2-40B4-BE49-F238E27FC236}">
                <a16:creationId xmlns:a16="http://schemas.microsoft.com/office/drawing/2014/main" id="{3490825B-44E8-49C2-832F-46A48536EC6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28356" name="Slide Number Placeholder 3">
            <a:extLst>
              <a:ext uri="{FF2B5EF4-FFF2-40B4-BE49-F238E27FC236}">
                <a16:creationId xmlns:a16="http://schemas.microsoft.com/office/drawing/2014/main" id="{4188916A-0897-487F-84D6-AA2D5514193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3F87D95-A369-4785-8160-1DA890B6F327}" type="slidenum">
              <a:rPr lang="en-GB" altLang="en-US"/>
              <a:pPr eaLnBrk="1" hangingPunct="1"/>
              <a:t>38</a:t>
            </a:fld>
            <a:endParaRPr lang="en-GB"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a:extLst>
              <a:ext uri="{FF2B5EF4-FFF2-40B4-BE49-F238E27FC236}">
                <a16:creationId xmlns:a16="http://schemas.microsoft.com/office/drawing/2014/main" id="{D28B797B-6637-44E2-89C1-F4F75F40EFC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3AC2BC6-CA4C-4165-9866-FD364B502169}" type="slidenum">
              <a:rPr lang="en-GB" altLang="en-US"/>
              <a:pPr eaLnBrk="1" hangingPunct="1"/>
              <a:t>39</a:t>
            </a:fld>
            <a:endParaRPr lang="en-GB" altLang="en-US"/>
          </a:p>
        </p:txBody>
      </p:sp>
      <p:sp>
        <p:nvSpPr>
          <p:cNvPr id="229379" name="Rectangle 2">
            <a:extLst>
              <a:ext uri="{FF2B5EF4-FFF2-40B4-BE49-F238E27FC236}">
                <a16:creationId xmlns:a16="http://schemas.microsoft.com/office/drawing/2014/main" id="{D4C8631E-AF55-4964-87DA-9BF6087489BB}"/>
              </a:ext>
            </a:extLst>
          </p:cNvPr>
          <p:cNvSpPr>
            <a:spLocks noGrp="1" noRot="1" noChangeAspect="1" noChangeArrowheads="1" noTextEdit="1"/>
          </p:cNvSpPr>
          <p:nvPr>
            <p:ph type="sldImg"/>
          </p:nvPr>
        </p:nvSpPr>
        <p:spPr>
          <a:ln/>
        </p:spPr>
      </p:sp>
      <p:sp>
        <p:nvSpPr>
          <p:cNvPr id="229380" name="Rectangle 3">
            <a:extLst>
              <a:ext uri="{FF2B5EF4-FFF2-40B4-BE49-F238E27FC236}">
                <a16:creationId xmlns:a16="http://schemas.microsoft.com/office/drawing/2014/main" id="{DD44C626-7458-40AF-81DE-A030896FF44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br>
              <a:rPr lang="en-GB" altLang="en-US" sz="800">
                <a:latin typeface="Arial" panose="020B0604020202020204" pitchFamily="34" charset="0"/>
                <a:cs typeface="Arial" panose="020B0604020202020204" pitchFamily="34" charset="0"/>
              </a:rPr>
            </a:br>
            <a:r>
              <a:rPr lang="en-GB" altLang="en-US" i="1">
                <a:latin typeface="Arial" panose="020B0604020202020204" pitchFamily="34" charset="0"/>
                <a:cs typeface="Arial" panose="020B0604020202020204" pitchFamily="34" charset="0"/>
              </a:rPr>
              <a:t>— </a:t>
            </a:r>
            <a:r>
              <a:rPr lang="en-GB" altLang="en-US" i="1" u="sng">
                <a:latin typeface="Arial" panose="020B0604020202020204" pitchFamily="34" charset="0"/>
                <a:cs typeface="Arial" panose="020B0604020202020204" pitchFamily="34" charset="0"/>
              </a:rPr>
              <a:t>the “Rus” were undoubtedly Norman</a:t>
            </a:r>
            <a:r>
              <a:rPr lang="en-GB" altLang="en-US" i="1">
                <a:latin typeface="Arial" panose="020B0604020202020204" pitchFamily="34" charset="0"/>
                <a:cs typeface="Arial" panose="020B0604020202020204" pitchFamily="34" charset="0"/>
              </a:rPr>
              <a:t>.</a:t>
            </a:r>
            <a:r>
              <a:rPr lang="en-GB" altLang="en-US">
                <a:latin typeface="Arial" panose="020B0604020202020204" pitchFamily="34" charset="0"/>
                <a:cs typeface="Arial" panose="020B0604020202020204" pitchFamily="34" charset="0"/>
              </a:rPr>
              <a:t> At this time, the story is starting to get very interesting. We know that the word “Northmen” refers to Norway. We also know that the people of Norway are from the tribe of Benjamin. We know that the symbol of Benjamin is the Wolf. We have evidence that William the Conqueror was probably of the tribe of Benjamin. The tribe of Benjamin was evidently quite active in Russia as well as in Norway and England. As a matter of fact, these Benjaminite Northmen had a big part in breaking down and causing the fall of the Empire of the Khazars of Askenazim. At this time, for a moment, we will leave the writings of Rev. W. M. H. Milner and take some excerpts from the book </a:t>
            </a:r>
            <a:r>
              <a:rPr lang="en-GB" altLang="en-US" i="1">
                <a:latin typeface="Arial" panose="020B0604020202020204" pitchFamily="34" charset="0"/>
                <a:cs typeface="Arial" panose="020B0604020202020204" pitchFamily="34" charset="0"/>
              </a:rPr>
              <a:t>The Thirteenth Tribe</a:t>
            </a:r>
            <a:r>
              <a:rPr lang="en-GB" altLang="en-US">
                <a:latin typeface="Arial" panose="020B0604020202020204" pitchFamily="34" charset="0"/>
                <a:cs typeface="Arial" panose="020B0604020202020204" pitchFamily="34" charset="0"/>
              </a:rPr>
              <a:t> by Arthur Koestler. </a:t>
            </a:r>
            <a:r>
              <a:rPr lang="en-GB" altLang="en-US" sz="800">
                <a:latin typeface="Arial" panose="020B0604020202020204" pitchFamily="34" charset="0"/>
                <a:cs typeface="Arial" panose="020B0604020202020204" pitchFamily="34" charset="0"/>
              </a:rPr>
              <a:t>. </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endParaRPr lang="en-GB" altLang="en-US" sz="800">
              <a:latin typeface="Arial" panose="020B0604020202020204" pitchFamily="34" charset="0"/>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a:extLst>
              <a:ext uri="{FF2B5EF4-FFF2-40B4-BE49-F238E27FC236}">
                <a16:creationId xmlns:a16="http://schemas.microsoft.com/office/drawing/2014/main" id="{56D4537A-5B4F-4E60-9487-29A1BF31F08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257CDF2-CD8E-4432-A4FF-1BA7354BF595}" type="slidenum">
              <a:rPr lang="en-GB" altLang="en-US"/>
              <a:pPr eaLnBrk="1" hangingPunct="1"/>
              <a:t>4</a:t>
            </a:fld>
            <a:endParaRPr lang="en-GB" altLang="en-US"/>
          </a:p>
        </p:txBody>
      </p:sp>
      <p:sp>
        <p:nvSpPr>
          <p:cNvPr id="193539" name="Rectangle 2">
            <a:extLst>
              <a:ext uri="{FF2B5EF4-FFF2-40B4-BE49-F238E27FC236}">
                <a16:creationId xmlns:a16="http://schemas.microsoft.com/office/drawing/2014/main" id="{0D7D600F-9AB5-4CA6-B65D-F3F3553D3DC5}"/>
              </a:ext>
            </a:extLst>
          </p:cNvPr>
          <p:cNvSpPr>
            <a:spLocks noGrp="1" noRot="1" noChangeAspect="1" noChangeArrowheads="1" noTextEdit="1"/>
          </p:cNvSpPr>
          <p:nvPr>
            <p:ph type="sldImg"/>
          </p:nvPr>
        </p:nvSpPr>
        <p:spPr>
          <a:ln/>
        </p:spPr>
      </p:sp>
      <p:sp>
        <p:nvSpPr>
          <p:cNvPr id="193540" name="Rectangle 3">
            <a:extLst>
              <a:ext uri="{FF2B5EF4-FFF2-40B4-BE49-F238E27FC236}">
                <a16:creationId xmlns:a16="http://schemas.microsoft.com/office/drawing/2014/main" id="{EFE3A4CF-BC7A-42A8-9586-CF2EAB572B9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a:extLst>
              <a:ext uri="{FF2B5EF4-FFF2-40B4-BE49-F238E27FC236}">
                <a16:creationId xmlns:a16="http://schemas.microsoft.com/office/drawing/2014/main" id="{4CB1D8C5-0159-4AAE-96E6-EF3F39610213}"/>
              </a:ext>
            </a:extLst>
          </p:cNvPr>
          <p:cNvSpPr>
            <a:spLocks noGrp="1" noRot="1" noChangeAspect="1" noTextEdit="1"/>
          </p:cNvSpPr>
          <p:nvPr>
            <p:ph type="sldImg"/>
          </p:nvPr>
        </p:nvSpPr>
        <p:spPr>
          <a:ln/>
        </p:spPr>
      </p:sp>
      <p:sp>
        <p:nvSpPr>
          <p:cNvPr id="230403" name="Notes Placeholder 2">
            <a:extLst>
              <a:ext uri="{FF2B5EF4-FFF2-40B4-BE49-F238E27FC236}">
                <a16:creationId xmlns:a16="http://schemas.microsoft.com/office/drawing/2014/main" id="{C1B2803C-89F5-4DAD-B3E8-6134984ABC9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30404" name="Slide Number Placeholder 3">
            <a:extLst>
              <a:ext uri="{FF2B5EF4-FFF2-40B4-BE49-F238E27FC236}">
                <a16:creationId xmlns:a16="http://schemas.microsoft.com/office/drawing/2014/main" id="{0A9231CC-9C31-48C7-B3BB-26A6843A2CF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C48E220-098B-4B6C-B70A-7A98633E4596}" type="slidenum">
              <a:rPr lang="en-GB" altLang="en-US"/>
              <a:pPr eaLnBrk="1" hangingPunct="1"/>
              <a:t>40</a:t>
            </a:fld>
            <a:endParaRPr lang="en-GB"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a:extLst>
              <a:ext uri="{FF2B5EF4-FFF2-40B4-BE49-F238E27FC236}">
                <a16:creationId xmlns:a16="http://schemas.microsoft.com/office/drawing/2014/main" id="{7D323D86-BB8E-4F39-83EB-F8FF94EE9315}"/>
              </a:ext>
            </a:extLst>
          </p:cNvPr>
          <p:cNvSpPr>
            <a:spLocks noGrp="1" noRot="1" noChangeAspect="1" noTextEdit="1"/>
          </p:cNvSpPr>
          <p:nvPr>
            <p:ph type="sldImg"/>
          </p:nvPr>
        </p:nvSpPr>
        <p:spPr>
          <a:ln/>
        </p:spPr>
      </p:sp>
      <p:sp>
        <p:nvSpPr>
          <p:cNvPr id="231427" name="Notes Placeholder 2">
            <a:extLst>
              <a:ext uri="{FF2B5EF4-FFF2-40B4-BE49-F238E27FC236}">
                <a16:creationId xmlns:a16="http://schemas.microsoft.com/office/drawing/2014/main" id="{C554133D-49EB-4DD4-B2BF-D53870F7AFA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31428" name="Slide Number Placeholder 3">
            <a:extLst>
              <a:ext uri="{FF2B5EF4-FFF2-40B4-BE49-F238E27FC236}">
                <a16:creationId xmlns:a16="http://schemas.microsoft.com/office/drawing/2014/main" id="{45DFD42E-C258-4B03-9763-5C45F7BA653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8A25969-804C-4DAA-90AE-BE363347940C}" type="slidenum">
              <a:rPr lang="en-GB" altLang="en-US"/>
              <a:pPr eaLnBrk="1" hangingPunct="1"/>
              <a:t>41</a:t>
            </a:fld>
            <a:endParaRPr lang="en-GB"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a:extLst>
              <a:ext uri="{FF2B5EF4-FFF2-40B4-BE49-F238E27FC236}">
                <a16:creationId xmlns:a16="http://schemas.microsoft.com/office/drawing/2014/main" id="{C9996416-98E1-4490-8CDE-97167F13E932}"/>
              </a:ext>
            </a:extLst>
          </p:cNvPr>
          <p:cNvSpPr>
            <a:spLocks noGrp="1" noRot="1" noChangeAspect="1" noTextEdit="1"/>
          </p:cNvSpPr>
          <p:nvPr>
            <p:ph type="sldImg"/>
          </p:nvPr>
        </p:nvSpPr>
        <p:spPr>
          <a:ln/>
        </p:spPr>
      </p:sp>
      <p:sp>
        <p:nvSpPr>
          <p:cNvPr id="232451" name="Notes Placeholder 2">
            <a:extLst>
              <a:ext uri="{FF2B5EF4-FFF2-40B4-BE49-F238E27FC236}">
                <a16:creationId xmlns:a16="http://schemas.microsoft.com/office/drawing/2014/main" id="{49410775-8D9A-48B6-9FDA-27870F62D10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32452" name="Slide Number Placeholder 3">
            <a:extLst>
              <a:ext uri="{FF2B5EF4-FFF2-40B4-BE49-F238E27FC236}">
                <a16:creationId xmlns:a16="http://schemas.microsoft.com/office/drawing/2014/main" id="{0881A77E-763D-42B9-9059-01648E6CEEB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C912DD1-F836-45C7-8F6D-7B891B94D675}" type="slidenum">
              <a:rPr lang="en-GB" altLang="en-US"/>
              <a:pPr eaLnBrk="1" hangingPunct="1"/>
              <a:t>42</a:t>
            </a:fld>
            <a:endParaRPr lang="en-GB"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Image Placeholder 1">
            <a:extLst>
              <a:ext uri="{FF2B5EF4-FFF2-40B4-BE49-F238E27FC236}">
                <a16:creationId xmlns:a16="http://schemas.microsoft.com/office/drawing/2014/main" id="{45EDFDD0-0528-4165-A5DC-D851F827D2DF}"/>
              </a:ext>
            </a:extLst>
          </p:cNvPr>
          <p:cNvSpPr>
            <a:spLocks noGrp="1" noRot="1" noChangeAspect="1" noTextEdit="1"/>
          </p:cNvSpPr>
          <p:nvPr>
            <p:ph type="sldImg"/>
          </p:nvPr>
        </p:nvSpPr>
        <p:spPr>
          <a:ln/>
        </p:spPr>
      </p:sp>
      <p:sp>
        <p:nvSpPr>
          <p:cNvPr id="233475" name="Notes Placeholder 2">
            <a:extLst>
              <a:ext uri="{FF2B5EF4-FFF2-40B4-BE49-F238E27FC236}">
                <a16:creationId xmlns:a16="http://schemas.microsoft.com/office/drawing/2014/main" id="{E0DE53F1-BFD2-42F8-B64A-BFC1930418E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33476" name="Slide Number Placeholder 3">
            <a:extLst>
              <a:ext uri="{FF2B5EF4-FFF2-40B4-BE49-F238E27FC236}">
                <a16:creationId xmlns:a16="http://schemas.microsoft.com/office/drawing/2014/main" id="{95A173F3-73D8-4A23-9CEB-8E7EAEC28FD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9546533-4C95-497C-BA26-C9200897D190}" type="slidenum">
              <a:rPr lang="en-GB" altLang="en-US"/>
              <a:pPr eaLnBrk="1" hangingPunct="1"/>
              <a:t>43</a:t>
            </a:fld>
            <a:endParaRPr lang="en-GB"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a:extLst>
              <a:ext uri="{FF2B5EF4-FFF2-40B4-BE49-F238E27FC236}">
                <a16:creationId xmlns:a16="http://schemas.microsoft.com/office/drawing/2014/main" id="{FF330942-5EBB-4E16-9296-F5E2861D6200}"/>
              </a:ext>
            </a:extLst>
          </p:cNvPr>
          <p:cNvSpPr>
            <a:spLocks noGrp="1" noRot="1" noChangeAspect="1" noTextEdit="1"/>
          </p:cNvSpPr>
          <p:nvPr>
            <p:ph type="sldImg"/>
          </p:nvPr>
        </p:nvSpPr>
        <p:spPr>
          <a:ln/>
        </p:spPr>
      </p:sp>
      <p:sp>
        <p:nvSpPr>
          <p:cNvPr id="234499" name="Notes Placeholder 2">
            <a:extLst>
              <a:ext uri="{FF2B5EF4-FFF2-40B4-BE49-F238E27FC236}">
                <a16:creationId xmlns:a16="http://schemas.microsoft.com/office/drawing/2014/main" id="{73EB13BC-81DC-4B38-8FEC-352243A454E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34500" name="Slide Number Placeholder 3">
            <a:extLst>
              <a:ext uri="{FF2B5EF4-FFF2-40B4-BE49-F238E27FC236}">
                <a16:creationId xmlns:a16="http://schemas.microsoft.com/office/drawing/2014/main" id="{94F6403F-03C1-4D41-B177-38FF6A0F48F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725D850-4E65-4D57-A6A4-705044DAF0B9}" type="slidenum">
              <a:rPr lang="en-GB" altLang="en-US"/>
              <a:pPr eaLnBrk="1" hangingPunct="1"/>
              <a:t>44</a:t>
            </a:fld>
            <a:endParaRPr lang="en-GB"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a:extLst>
              <a:ext uri="{FF2B5EF4-FFF2-40B4-BE49-F238E27FC236}">
                <a16:creationId xmlns:a16="http://schemas.microsoft.com/office/drawing/2014/main" id="{BA412704-88F8-464F-B8BA-DF5C40547438}"/>
              </a:ext>
            </a:extLst>
          </p:cNvPr>
          <p:cNvSpPr>
            <a:spLocks noGrp="1" noRot="1" noChangeAspect="1" noTextEdit="1"/>
          </p:cNvSpPr>
          <p:nvPr>
            <p:ph type="sldImg"/>
          </p:nvPr>
        </p:nvSpPr>
        <p:spPr>
          <a:ln/>
        </p:spPr>
      </p:sp>
      <p:sp>
        <p:nvSpPr>
          <p:cNvPr id="235523" name="Notes Placeholder 2">
            <a:extLst>
              <a:ext uri="{FF2B5EF4-FFF2-40B4-BE49-F238E27FC236}">
                <a16:creationId xmlns:a16="http://schemas.microsoft.com/office/drawing/2014/main" id="{BDC47A75-051E-4832-8CA2-B6A8967FC7C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35524" name="Slide Number Placeholder 3">
            <a:extLst>
              <a:ext uri="{FF2B5EF4-FFF2-40B4-BE49-F238E27FC236}">
                <a16:creationId xmlns:a16="http://schemas.microsoft.com/office/drawing/2014/main" id="{7ACD5D28-39A7-4AFE-95D2-E4244943820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ACEEA70-17BE-47DF-B838-10B4BC833FE4}" type="slidenum">
              <a:rPr lang="en-GB" altLang="en-US"/>
              <a:pPr eaLnBrk="1" hangingPunct="1"/>
              <a:t>45</a:t>
            </a:fld>
            <a:endParaRPr lang="en-GB"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a:extLst>
              <a:ext uri="{FF2B5EF4-FFF2-40B4-BE49-F238E27FC236}">
                <a16:creationId xmlns:a16="http://schemas.microsoft.com/office/drawing/2014/main" id="{D6653417-F51D-4D0A-AD94-27D2E0A9B3C3}"/>
              </a:ext>
            </a:extLst>
          </p:cNvPr>
          <p:cNvSpPr>
            <a:spLocks noGrp="1" noRot="1" noChangeAspect="1" noTextEdit="1"/>
          </p:cNvSpPr>
          <p:nvPr>
            <p:ph type="sldImg"/>
          </p:nvPr>
        </p:nvSpPr>
        <p:spPr>
          <a:ln/>
        </p:spPr>
      </p:sp>
      <p:sp>
        <p:nvSpPr>
          <p:cNvPr id="236547" name="Notes Placeholder 2">
            <a:extLst>
              <a:ext uri="{FF2B5EF4-FFF2-40B4-BE49-F238E27FC236}">
                <a16:creationId xmlns:a16="http://schemas.microsoft.com/office/drawing/2014/main" id="{289FE847-11BF-49C8-A05B-749D64E25D7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36548" name="Slide Number Placeholder 3">
            <a:extLst>
              <a:ext uri="{FF2B5EF4-FFF2-40B4-BE49-F238E27FC236}">
                <a16:creationId xmlns:a16="http://schemas.microsoft.com/office/drawing/2014/main" id="{377AC619-F1DB-428C-BF5C-FBC346C4F0A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57AE2DB-4B32-44A2-96EC-A422261E26CB}" type="slidenum">
              <a:rPr lang="en-GB" altLang="en-US"/>
              <a:pPr eaLnBrk="1" hangingPunct="1"/>
              <a:t>46</a:t>
            </a:fld>
            <a:endParaRPr lang="en-GB"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Image Placeholder 1">
            <a:extLst>
              <a:ext uri="{FF2B5EF4-FFF2-40B4-BE49-F238E27FC236}">
                <a16:creationId xmlns:a16="http://schemas.microsoft.com/office/drawing/2014/main" id="{0ACF0588-D5B8-4CE4-BEB3-E101EB46C612}"/>
              </a:ext>
            </a:extLst>
          </p:cNvPr>
          <p:cNvSpPr>
            <a:spLocks noGrp="1" noRot="1" noChangeAspect="1" noTextEdit="1"/>
          </p:cNvSpPr>
          <p:nvPr>
            <p:ph type="sldImg"/>
          </p:nvPr>
        </p:nvSpPr>
        <p:spPr>
          <a:ln/>
        </p:spPr>
      </p:sp>
      <p:sp>
        <p:nvSpPr>
          <p:cNvPr id="237571" name="Notes Placeholder 2">
            <a:extLst>
              <a:ext uri="{FF2B5EF4-FFF2-40B4-BE49-F238E27FC236}">
                <a16:creationId xmlns:a16="http://schemas.microsoft.com/office/drawing/2014/main" id="{3DB1ABE9-A358-402B-BD30-E3AF8365038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37572" name="Slide Number Placeholder 3">
            <a:extLst>
              <a:ext uri="{FF2B5EF4-FFF2-40B4-BE49-F238E27FC236}">
                <a16:creationId xmlns:a16="http://schemas.microsoft.com/office/drawing/2014/main" id="{6D939DE6-776D-46D7-9656-113AA3C338D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7FC2CB4-A79E-4431-AFD8-708BD57164B0}" type="slidenum">
              <a:rPr lang="en-GB" altLang="en-US"/>
              <a:pPr eaLnBrk="1" hangingPunct="1"/>
              <a:t>47</a:t>
            </a:fld>
            <a:endParaRPr lang="en-GB"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Image Placeholder 1">
            <a:extLst>
              <a:ext uri="{FF2B5EF4-FFF2-40B4-BE49-F238E27FC236}">
                <a16:creationId xmlns:a16="http://schemas.microsoft.com/office/drawing/2014/main" id="{52CF5496-1803-44C9-B2A8-DF6CB3096413}"/>
              </a:ext>
            </a:extLst>
          </p:cNvPr>
          <p:cNvSpPr>
            <a:spLocks noGrp="1" noRot="1" noChangeAspect="1" noTextEdit="1"/>
          </p:cNvSpPr>
          <p:nvPr>
            <p:ph type="sldImg"/>
          </p:nvPr>
        </p:nvSpPr>
        <p:spPr>
          <a:ln/>
        </p:spPr>
      </p:sp>
      <p:sp>
        <p:nvSpPr>
          <p:cNvPr id="238595" name="Notes Placeholder 2">
            <a:extLst>
              <a:ext uri="{FF2B5EF4-FFF2-40B4-BE49-F238E27FC236}">
                <a16:creationId xmlns:a16="http://schemas.microsoft.com/office/drawing/2014/main" id="{E00A7C5E-79D8-4201-9717-0CB7C543F04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38596" name="Slide Number Placeholder 3">
            <a:extLst>
              <a:ext uri="{FF2B5EF4-FFF2-40B4-BE49-F238E27FC236}">
                <a16:creationId xmlns:a16="http://schemas.microsoft.com/office/drawing/2014/main" id="{4E26EDA8-BB8D-4902-A8A2-F3F015FFD1E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02C4C3A-1174-42C1-AD68-8EE1CE824F7B}" type="slidenum">
              <a:rPr lang="en-GB" altLang="en-US"/>
              <a:pPr eaLnBrk="1" hangingPunct="1"/>
              <a:t>48</a:t>
            </a:fld>
            <a:endParaRPr lang="en-GB"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a:extLst>
              <a:ext uri="{FF2B5EF4-FFF2-40B4-BE49-F238E27FC236}">
                <a16:creationId xmlns:a16="http://schemas.microsoft.com/office/drawing/2014/main" id="{CF354715-6E81-4A2A-B4C0-294BBA4633A0}"/>
              </a:ext>
            </a:extLst>
          </p:cNvPr>
          <p:cNvSpPr>
            <a:spLocks noGrp="1" noRot="1" noChangeAspect="1" noTextEdit="1"/>
          </p:cNvSpPr>
          <p:nvPr>
            <p:ph type="sldImg"/>
          </p:nvPr>
        </p:nvSpPr>
        <p:spPr>
          <a:ln/>
        </p:spPr>
      </p:sp>
      <p:sp>
        <p:nvSpPr>
          <p:cNvPr id="239619" name="Notes Placeholder 2">
            <a:extLst>
              <a:ext uri="{FF2B5EF4-FFF2-40B4-BE49-F238E27FC236}">
                <a16:creationId xmlns:a16="http://schemas.microsoft.com/office/drawing/2014/main" id="{33C895E7-ABCC-468F-B3D9-0B384B7F34F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39620" name="Slide Number Placeholder 3">
            <a:extLst>
              <a:ext uri="{FF2B5EF4-FFF2-40B4-BE49-F238E27FC236}">
                <a16:creationId xmlns:a16="http://schemas.microsoft.com/office/drawing/2014/main" id="{2FDB8F84-582F-41B5-B59A-AE9331C4CD3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ED328EF-9B06-41CE-A8C6-329A8203A991}" type="slidenum">
              <a:rPr lang="en-GB" altLang="en-US"/>
              <a:pPr eaLnBrk="1" hangingPunct="1"/>
              <a:t>49</a:t>
            </a:fld>
            <a:endParaRPr lang="en-GB"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a:extLst>
              <a:ext uri="{FF2B5EF4-FFF2-40B4-BE49-F238E27FC236}">
                <a16:creationId xmlns:a16="http://schemas.microsoft.com/office/drawing/2014/main" id="{FFD7E092-ACD9-476A-891D-AB711F9D07D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A27A5B0-66EB-4EF3-A73E-92BD9949A7D6}" type="slidenum">
              <a:rPr lang="en-GB" altLang="en-US"/>
              <a:pPr eaLnBrk="1" hangingPunct="1"/>
              <a:t>5</a:t>
            </a:fld>
            <a:endParaRPr lang="en-GB" altLang="en-US"/>
          </a:p>
        </p:txBody>
      </p:sp>
      <p:sp>
        <p:nvSpPr>
          <p:cNvPr id="194563" name="Rectangle 2">
            <a:extLst>
              <a:ext uri="{FF2B5EF4-FFF2-40B4-BE49-F238E27FC236}">
                <a16:creationId xmlns:a16="http://schemas.microsoft.com/office/drawing/2014/main" id="{8DD023E1-218F-4739-B0E7-893C5C187420}"/>
              </a:ext>
            </a:extLst>
          </p:cNvPr>
          <p:cNvSpPr>
            <a:spLocks noGrp="1" noRot="1" noChangeAspect="1" noChangeArrowheads="1" noTextEdit="1"/>
          </p:cNvSpPr>
          <p:nvPr>
            <p:ph type="sldImg"/>
          </p:nvPr>
        </p:nvSpPr>
        <p:spPr>
          <a:ln/>
        </p:spPr>
      </p:sp>
      <p:sp>
        <p:nvSpPr>
          <p:cNvPr id="194564" name="Rectangle 3">
            <a:extLst>
              <a:ext uri="{FF2B5EF4-FFF2-40B4-BE49-F238E27FC236}">
                <a16:creationId xmlns:a16="http://schemas.microsoft.com/office/drawing/2014/main" id="{5965BC8D-56B6-45C8-AD8E-DFE0EC02AE1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a:extLst>
              <a:ext uri="{FF2B5EF4-FFF2-40B4-BE49-F238E27FC236}">
                <a16:creationId xmlns:a16="http://schemas.microsoft.com/office/drawing/2014/main" id="{52AF6268-6399-4831-A059-9A0A131A166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1D114D2-1D3A-4522-B794-AC7065D98A2B}" type="slidenum">
              <a:rPr lang="en-GB" altLang="en-US"/>
              <a:pPr eaLnBrk="1" hangingPunct="1"/>
              <a:t>50</a:t>
            </a:fld>
            <a:endParaRPr lang="en-GB" altLang="en-US"/>
          </a:p>
        </p:txBody>
      </p:sp>
      <p:sp>
        <p:nvSpPr>
          <p:cNvPr id="240643" name="Rectangle 2">
            <a:extLst>
              <a:ext uri="{FF2B5EF4-FFF2-40B4-BE49-F238E27FC236}">
                <a16:creationId xmlns:a16="http://schemas.microsoft.com/office/drawing/2014/main" id="{6D9C6958-52C3-4A13-A572-B331482107C0}"/>
              </a:ext>
            </a:extLst>
          </p:cNvPr>
          <p:cNvSpPr>
            <a:spLocks noGrp="1" noRot="1" noChangeAspect="1" noChangeArrowheads="1" noTextEdit="1"/>
          </p:cNvSpPr>
          <p:nvPr>
            <p:ph type="sldImg"/>
          </p:nvPr>
        </p:nvSpPr>
        <p:spPr>
          <a:ln/>
        </p:spPr>
      </p:sp>
      <p:sp>
        <p:nvSpPr>
          <p:cNvPr id="240644" name="Rectangle 3">
            <a:extLst>
              <a:ext uri="{FF2B5EF4-FFF2-40B4-BE49-F238E27FC236}">
                <a16:creationId xmlns:a16="http://schemas.microsoft.com/office/drawing/2014/main" id="{748F2711-9E27-4750-B4C7-1A34D1B0DA7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a:extLst>
              <a:ext uri="{FF2B5EF4-FFF2-40B4-BE49-F238E27FC236}">
                <a16:creationId xmlns:a16="http://schemas.microsoft.com/office/drawing/2014/main" id="{FA01D332-DA9F-4300-99C7-BDD9CE702D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77E3CA7-9AAD-4522-9764-87243C2AD9C6}" type="slidenum">
              <a:rPr lang="en-GB" altLang="en-US"/>
              <a:pPr eaLnBrk="1" hangingPunct="1"/>
              <a:t>51</a:t>
            </a:fld>
            <a:endParaRPr lang="en-GB" altLang="en-US"/>
          </a:p>
        </p:txBody>
      </p:sp>
      <p:sp>
        <p:nvSpPr>
          <p:cNvPr id="241667" name="Rectangle 2">
            <a:extLst>
              <a:ext uri="{FF2B5EF4-FFF2-40B4-BE49-F238E27FC236}">
                <a16:creationId xmlns:a16="http://schemas.microsoft.com/office/drawing/2014/main" id="{61F2100F-1068-49D3-9C1F-2E815E216D77}"/>
              </a:ext>
            </a:extLst>
          </p:cNvPr>
          <p:cNvSpPr>
            <a:spLocks noGrp="1" noRot="1" noChangeAspect="1" noChangeArrowheads="1" noTextEdit="1"/>
          </p:cNvSpPr>
          <p:nvPr>
            <p:ph type="sldImg"/>
          </p:nvPr>
        </p:nvSpPr>
        <p:spPr>
          <a:ln/>
        </p:spPr>
      </p:sp>
      <p:sp>
        <p:nvSpPr>
          <p:cNvPr id="241668" name="Rectangle 3">
            <a:extLst>
              <a:ext uri="{FF2B5EF4-FFF2-40B4-BE49-F238E27FC236}">
                <a16:creationId xmlns:a16="http://schemas.microsoft.com/office/drawing/2014/main" id="{D0EBCA28-C239-4EEE-9F46-101B9A1BFCD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a:extLst>
              <a:ext uri="{FF2B5EF4-FFF2-40B4-BE49-F238E27FC236}">
                <a16:creationId xmlns:a16="http://schemas.microsoft.com/office/drawing/2014/main" id="{B594069A-184B-4C2E-ACCE-BD916A592E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C66A2B0-BF40-4A67-B9A5-11A3C2B418D3}" type="slidenum">
              <a:rPr lang="en-GB" altLang="en-US"/>
              <a:pPr eaLnBrk="1" hangingPunct="1"/>
              <a:t>52</a:t>
            </a:fld>
            <a:endParaRPr lang="en-GB" altLang="en-US"/>
          </a:p>
        </p:txBody>
      </p:sp>
      <p:sp>
        <p:nvSpPr>
          <p:cNvPr id="242691" name="Rectangle 2">
            <a:extLst>
              <a:ext uri="{FF2B5EF4-FFF2-40B4-BE49-F238E27FC236}">
                <a16:creationId xmlns:a16="http://schemas.microsoft.com/office/drawing/2014/main" id="{03E9990F-EE3E-4510-B76C-F8FB01251468}"/>
              </a:ext>
            </a:extLst>
          </p:cNvPr>
          <p:cNvSpPr>
            <a:spLocks noGrp="1" noRot="1" noChangeAspect="1" noChangeArrowheads="1" noTextEdit="1"/>
          </p:cNvSpPr>
          <p:nvPr>
            <p:ph type="sldImg"/>
          </p:nvPr>
        </p:nvSpPr>
        <p:spPr>
          <a:ln/>
        </p:spPr>
      </p:sp>
      <p:sp>
        <p:nvSpPr>
          <p:cNvPr id="242692" name="Rectangle 3">
            <a:extLst>
              <a:ext uri="{FF2B5EF4-FFF2-40B4-BE49-F238E27FC236}">
                <a16:creationId xmlns:a16="http://schemas.microsoft.com/office/drawing/2014/main" id="{1B4F8C69-BC1E-4414-82B1-CF77F3E8C5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i="1">
                <a:latin typeface="Arial" panose="020B0604020202020204" pitchFamily="34" charset="0"/>
                <a:cs typeface="Arial" panose="020B0604020202020204" pitchFamily="34" charset="0"/>
              </a:rPr>
              <a:t>Meshech and Tubal, as their names read in the English versions, occur together in the ethnological tables given in Gen. x. and 1 Chron. i. The Septuagint Greek version has Mosoch and Thobel. The names themselves, as they stand in the Hebrew text, have just one long vowel between them. “Mesech” is simply </a:t>
            </a:r>
            <a:r>
              <a:rPr lang="en-GB" altLang="en-US">
                <a:latin typeface="Arial" panose="020B0604020202020204" pitchFamily="34" charset="0"/>
                <a:cs typeface="Arial" panose="020B0604020202020204" pitchFamily="34" charset="0"/>
              </a:rPr>
              <a:t>+:/</a:t>
            </a:r>
            <a:r>
              <a:rPr lang="en-GB" altLang="en-US" i="1">
                <a:latin typeface="Arial" panose="020B0604020202020204" pitchFamily="34" charset="0"/>
                <a:cs typeface="Arial" panose="020B0604020202020204" pitchFamily="34" charset="0"/>
              </a:rPr>
              <a:t> M sh ch; and “Tubal” is </a:t>
            </a:r>
            <a:r>
              <a:rPr lang="en-GB" altLang="en-US">
                <a:latin typeface="Arial" panose="020B0604020202020204" pitchFamily="34" charset="0"/>
                <a:cs typeface="Arial" panose="020B0604020202020204" pitchFamily="34" charset="0"/>
              </a:rPr>
              <a:t>-,&amp;(</a:t>
            </a:r>
            <a:r>
              <a:rPr lang="en-GB" altLang="en-US" i="1">
                <a:latin typeface="Arial" panose="020B0604020202020204" pitchFamily="34" charset="0"/>
                <a:cs typeface="Arial" panose="020B0604020202020204" pitchFamily="34" charset="0"/>
              </a:rPr>
              <a:t> Th–bal or Thôbl, and in one place </a:t>
            </a:r>
            <a:r>
              <a:rPr lang="en-GB" altLang="en-US">
                <a:latin typeface="Arial" panose="020B0604020202020204" pitchFamily="34" charset="0"/>
                <a:cs typeface="Arial" panose="020B0604020202020204" pitchFamily="34" charset="0"/>
              </a:rPr>
              <a:t>-,(</a:t>
            </a:r>
            <a:r>
              <a:rPr lang="en-GB" altLang="en-US" i="1">
                <a:latin typeface="Arial" panose="020B0604020202020204" pitchFamily="34" charset="0"/>
                <a:cs typeface="Arial" panose="020B0604020202020204" pitchFamily="34" charset="0"/>
              </a:rPr>
              <a:t>  Th b l. Any short vowels may be inserted </a:t>
            </a:r>
            <a:r>
              <a:rPr lang="en-GB" altLang="en-US">
                <a:latin typeface="Arial" panose="020B0604020202020204" pitchFamily="34" charset="0"/>
                <a:cs typeface="Arial" panose="020B0604020202020204" pitchFamily="34" charset="0"/>
              </a:rPr>
              <a:t>—</a:t>
            </a:r>
            <a:r>
              <a:rPr lang="en-GB" altLang="en-US" i="1">
                <a:latin typeface="Arial" panose="020B0604020202020204" pitchFamily="34" charset="0"/>
                <a:cs typeface="Arial" panose="020B0604020202020204" pitchFamily="34" charset="0"/>
              </a:rPr>
              <a:t> nor are the vowels only responsible for the possible differences of form. Sh before a guttural readily becomes S. It is difficult to pronounce Sh and Ch together </a:t>
            </a:r>
            <a:r>
              <a:rPr lang="en-GB" altLang="en-US">
                <a:latin typeface="Arial" panose="020B0604020202020204" pitchFamily="34" charset="0"/>
                <a:cs typeface="Arial" panose="020B0604020202020204" pitchFamily="34" charset="0"/>
              </a:rPr>
              <a:t>—</a:t>
            </a:r>
            <a:r>
              <a:rPr lang="en-GB" altLang="en-US" i="1">
                <a:latin typeface="Arial" panose="020B0604020202020204" pitchFamily="34" charset="0"/>
                <a:cs typeface="Arial" panose="020B0604020202020204" pitchFamily="34" charset="0"/>
              </a:rPr>
              <a:t> it is easier to say Musk and Mushk. The Ch may pass into the hard K, while the form of the Hebrew </a:t>
            </a:r>
            <a:r>
              <a:rPr lang="en-GB" altLang="en-US">
                <a:latin typeface="Arial" panose="020B0604020202020204" pitchFamily="34" charset="0"/>
                <a:cs typeface="Arial" panose="020B0604020202020204" pitchFamily="34" charset="0"/>
              </a:rPr>
              <a:t>"</a:t>
            </a:r>
            <a:r>
              <a:rPr lang="en-GB" altLang="en-US" i="1">
                <a:latin typeface="Arial" panose="020B0604020202020204" pitchFamily="34" charset="0"/>
                <a:cs typeface="Arial" panose="020B0604020202020204" pitchFamily="34" charset="0"/>
              </a:rPr>
              <a:t> suggest our C. Thus we get the following table of forms (out of a total of at least eighty possible transliterations) in which the name of the </a:t>
            </a:r>
            <a:r>
              <a:rPr lang="en-GB" altLang="en-US" i="1" u="sng">
                <a:latin typeface="Arial" panose="020B0604020202020204" pitchFamily="34" charset="0"/>
                <a:cs typeface="Arial" panose="020B0604020202020204" pitchFamily="34" charset="0"/>
              </a:rPr>
              <a:t>Japhetic Meshech</a:t>
            </a:r>
            <a:r>
              <a:rPr lang="en-GB" altLang="en-US" i="1">
                <a:latin typeface="Arial" panose="020B0604020202020204" pitchFamily="34" charset="0"/>
                <a:cs typeface="Arial" panose="020B0604020202020204" pitchFamily="34" charset="0"/>
              </a:rPr>
              <a:t> may be found.</a:t>
            </a:r>
            <a:r>
              <a:rPr lang="en-GB" altLang="en-US">
                <a:latin typeface="Arial" panose="020B0604020202020204" pitchFamily="34" charset="0"/>
                <a:cs typeface="Arial" panose="020B0604020202020204" pitchFamily="34" charset="0"/>
              </a:rPr>
              <a:t> </a:t>
            </a:r>
          </a:p>
          <a:p>
            <a:pPr eaLnBrk="1" hangingPunct="1"/>
            <a:r>
              <a:rPr lang="en-GB" altLang="en-US">
                <a:latin typeface="Arial" panose="020B0604020202020204" pitchFamily="34" charset="0"/>
                <a:cs typeface="Arial" panose="020B0604020202020204" pitchFamily="34" charset="0"/>
              </a:rPr>
              <a:t>  </a:t>
            </a:r>
          </a:p>
          <a:p>
            <a:pPr eaLnBrk="1" hangingPunct="1"/>
            <a:r>
              <a:rPr lang="en-GB" altLang="en-US">
                <a:latin typeface="Arial" panose="020B0604020202020204" pitchFamily="34" charset="0"/>
                <a:cs typeface="Arial" panose="020B0604020202020204" pitchFamily="34" charset="0"/>
              </a:rPr>
              <a:t>Now we are going to consider the variant forms of the words “Meshech” and “Tubal”. First, Meshech: (Two syllables): Meshech, Meshek, Mesech, Mesec, Mosoch, Mosokh (One syllable): Maskh, Masch, Mesch, Misch, Moskh, Mosch, Mask, Masc, Mosc, Musc. Second, Tubal: Thobel, Tubal, Tobal, Tobl, Tupal, Tupl, Sabar, Tabal, Tapal, Tibil, Tivol, Tifl, Tabr, Taber, Tibar, Tiber, Tever, Tibur, Tapur, Tapyr, Siber, Sibir, Sever, Bal, Bel, Bol, Bul, Bar, Val, Vol. (I got these from table #1 and #2 on page 28 of Milner’s booklet.) Right away, here, you can see that the word Siberia comes from the word Tubal, a son of Japheth. Now back to Rev. W. M. H. Milner. </a:t>
            </a:r>
          </a:p>
          <a:p>
            <a:pPr eaLnBrk="1" hangingPunct="1"/>
            <a:r>
              <a:rPr lang="en-GB" altLang="en-US">
                <a:latin typeface="Arial" panose="020B0604020202020204" pitchFamily="34" charset="0"/>
                <a:cs typeface="Arial" panose="020B0604020202020204" pitchFamily="34" charset="0"/>
              </a:rPr>
              <a:t>  </a:t>
            </a:r>
            <a:endParaRPr lang="en-GB" altLang="en-US" i="1">
              <a:latin typeface="Arial" panose="020B0604020202020204" pitchFamily="34" charset="0"/>
              <a:cs typeface="Arial" panose="020B0604020202020204" pitchFamily="34" charset="0"/>
            </a:endParaRPr>
          </a:p>
          <a:p>
            <a:pPr eaLnBrk="1" hangingPunct="1"/>
            <a:r>
              <a:rPr lang="en-GB" altLang="en-US" i="1">
                <a:latin typeface="Arial" panose="020B0604020202020204" pitchFamily="34" charset="0"/>
                <a:cs typeface="Arial" panose="020B0604020202020204" pitchFamily="34" charset="0"/>
              </a:rPr>
              <a:t>While for a time the early settlements of the </a:t>
            </a:r>
            <a:r>
              <a:rPr lang="en-GB" altLang="en-US" i="1" u="sng">
                <a:latin typeface="Arial" panose="020B0604020202020204" pitchFamily="34" charset="0"/>
                <a:cs typeface="Arial" panose="020B0604020202020204" pitchFamily="34" charset="0"/>
              </a:rPr>
              <a:t>Tobol</a:t>
            </a:r>
            <a:r>
              <a:rPr lang="en-GB" altLang="en-US" i="1">
                <a:latin typeface="Arial" panose="020B0604020202020204" pitchFamily="34" charset="0"/>
                <a:cs typeface="Arial" panose="020B0604020202020204" pitchFamily="34" charset="0"/>
              </a:rPr>
              <a:t> in Siberia represented </a:t>
            </a:r>
            <a:r>
              <a:rPr lang="en-GB" altLang="en-US" i="1" u="sng">
                <a:latin typeface="Arial" panose="020B0604020202020204" pitchFamily="34" charset="0"/>
                <a:cs typeface="Arial" panose="020B0604020202020204" pitchFamily="34" charset="0"/>
              </a:rPr>
              <a:t>Tubal</a:t>
            </a:r>
            <a:r>
              <a:rPr lang="en-GB" altLang="en-US" i="1">
                <a:latin typeface="Arial" panose="020B0604020202020204" pitchFamily="34" charset="0"/>
                <a:cs typeface="Arial" panose="020B0604020202020204" pitchFamily="34" charset="0"/>
              </a:rPr>
              <a:t>, </a:t>
            </a:r>
            <a:r>
              <a:rPr lang="en-GB" altLang="en-US" i="1" u="sng">
                <a:latin typeface="Arial" panose="020B0604020202020204" pitchFamily="34" charset="0"/>
                <a:cs typeface="Arial" panose="020B0604020202020204" pitchFamily="34" charset="0"/>
              </a:rPr>
              <a:t>Tubal</a:t>
            </a:r>
            <a:r>
              <a:rPr lang="en-GB" altLang="en-US" i="1">
                <a:latin typeface="Arial" panose="020B0604020202020204" pitchFamily="34" charset="0"/>
                <a:cs typeface="Arial" panose="020B0604020202020204" pitchFamily="34" charset="0"/>
              </a:rPr>
              <a:t> is specially the great migration, which produced </a:t>
            </a:r>
            <a:r>
              <a:rPr lang="en-GB" altLang="en-US" i="1" u="sng">
                <a:latin typeface="Arial" panose="020B0604020202020204" pitchFamily="34" charset="0"/>
                <a:cs typeface="Arial" panose="020B0604020202020204" pitchFamily="34" charset="0"/>
              </a:rPr>
              <a:t>Bulgaria</a:t>
            </a:r>
            <a:r>
              <a:rPr lang="en-GB" altLang="en-US" i="1">
                <a:latin typeface="Arial" panose="020B0604020202020204" pitchFamily="34" charset="0"/>
                <a:cs typeface="Arial" panose="020B0604020202020204" pitchFamily="34" charset="0"/>
              </a:rPr>
              <a:t>. Northwards, on the Volga, in a little village is to be seen all that remains of the once powerful city of Bol-gara, named in the first chapter of Marco Polo’s Travels as being, with Sarai or Astrakhan, the seat of rule of the Mongol dominions in Russia in the middle of the thirteenth century. “The Bolgar, Bulgar, or Bulghar, here spoken of,” adds Marco Polo’s Editor (Bohn 1854, p. 4), “is the name of a town and extensive district in Tartary, lying to the eastward of the Volga, and now inhabited by the Bashkirs, sometimes distinguished from the Bulgaria on the Danube, by the appellation of the Greater Bulgaria.”</a:t>
            </a:r>
            <a:r>
              <a:rPr lang="en-GB" altLang="en-US">
                <a:latin typeface="Arial" panose="020B0604020202020204" pitchFamily="34" charset="0"/>
                <a:cs typeface="Arial" panose="020B0604020202020204" pitchFamily="34" charset="0"/>
              </a:rPr>
              <a:t> </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a:extLst>
              <a:ext uri="{FF2B5EF4-FFF2-40B4-BE49-F238E27FC236}">
                <a16:creationId xmlns:a16="http://schemas.microsoft.com/office/drawing/2014/main" id="{B5F9A564-7ABD-40F3-B3AB-0199041433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D19332D-63D9-4FB2-B90F-2DD2EF90BE84}" type="slidenum">
              <a:rPr lang="en-GB" altLang="en-US"/>
              <a:pPr eaLnBrk="1" hangingPunct="1"/>
              <a:t>53</a:t>
            </a:fld>
            <a:endParaRPr lang="en-GB" altLang="en-US"/>
          </a:p>
        </p:txBody>
      </p:sp>
      <p:sp>
        <p:nvSpPr>
          <p:cNvPr id="243715" name="Rectangle 2">
            <a:extLst>
              <a:ext uri="{FF2B5EF4-FFF2-40B4-BE49-F238E27FC236}">
                <a16:creationId xmlns:a16="http://schemas.microsoft.com/office/drawing/2014/main" id="{31245AA2-A09C-4928-8C2C-017FC09E5C28}"/>
              </a:ext>
            </a:extLst>
          </p:cNvPr>
          <p:cNvSpPr>
            <a:spLocks noGrp="1" noRot="1" noChangeAspect="1" noChangeArrowheads="1" noTextEdit="1"/>
          </p:cNvSpPr>
          <p:nvPr>
            <p:ph type="sldImg"/>
          </p:nvPr>
        </p:nvSpPr>
        <p:spPr>
          <a:ln/>
        </p:spPr>
      </p:sp>
      <p:sp>
        <p:nvSpPr>
          <p:cNvPr id="243716" name="Rectangle 3">
            <a:extLst>
              <a:ext uri="{FF2B5EF4-FFF2-40B4-BE49-F238E27FC236}">
                <a16:creationId xmlns:a16="http://schemas.microsoft.com/office/drawing/2014/main" id="{84638A6E-83BC-4831-8EBD-15B3D23F212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Slide Image Placeholder 1">
            <a:extLst>
              <a:ext uri="{FF2B5EF4-FFF2-40B4-BE49-F238E27FC236}">
                <a16:creationId xmlns:a16="http://schemas.microsoft.com/office/drawing/2014/main" id="{B9D1BF5C-8B7D-4C1C-BA65-3F8DB12651D1}"/>
              </a:ext>
            </a:extLst>
          </p:cNvPr>
          <p:cNvSpPr>
            <a:spLocks noGrp="1" noRot="1" noChangeAspect="1" noTextEdit="1"/>
          </p:cNvSpPr>
          <p:nvPr>
            <p:ph type="sldImg"/>
          </p:nvPr>
        </p:nvSpPr>
        <p:spPr>
          <a:ln/>
        </p:spPr>
      </p:sp>
      <p:sp>
        <p:nvSpPr>
          <p:cNvPr id="244739" name="Notes Placeholder 2">
            <a:extLst>
              <a:ext uri="{FF2B5EF4-FFF2-40B4-BE49-F238E27FC236}">
                <a16:creationId xmlns:a16="http://schemas.microsoft.com/office/drawing/2014/main" id="{5DBDA16E-B58D-4B6B-80F2-1C4D5BE4FC5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44740" name="Slide Number Placeholder 3">
            <a:extLst>
              <a:ext uri="{FF2B5EF4-FFF2-40B4-BE49-F238E27FC236}">
                <a16:creationId xmlns:a16="http://schemas.microsoft.com/office/drawing/2014/main" id="{B0AAA4DC-E016-475B-96C3-C43E616190D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211EC54-B5ED-48EB-AD60-9ABA6721971F}" type="slidenum">
              <a:rPr lang="en-GB" altLang="en-US"/>
              <a:pPr eaLnBrk="1" hangingPunct="1"/>
              <a:t>54</a:t>
            </a:fld>
            <a:endParaRPr lang="en-GB"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a:extLst>
              <a:ext uri="{FF2B5EF4-FFF2-40B4-BE49-F238E27FC236}">
                <a16:creationId xmlns:a16="http://schemas.microsoft.com/office/drawing/2014/main" id="{39014DED-18E3-496B-9FAD-30390493BE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44AF8B3-E1B3-4283-8DFC-9090E21454FD}" type="slidenum">
              <a:rPr lang="en-GB" altLang="en-US"/>
              <a:pPr eaLnBrk="1" hangingPunct="1"/>
              <a:t>55</a:t>
            </a:fld>
            <a:endParaRPr lang="en-GB" altLang="en-US"/>
          </a:p>
        </p:txBody>
      </p:sp>
      <p:sp>
        <p:nvSpPr>
          <p:cNvPr id="245763" name="Rectangle 2">
            <a:extLst>
              <a:ext uri="{FF2B5EF4-FFF2-40B4-BE49-F238E27FC236}">
                <a16:creationId xmlns:a16="http://schemas.microsoft.com/office/drawing/2014/main" id="{88226793-250A-4E41-B514-04235EA4A8C3}"/>
              </a:ext>
            </a:extLst>
          </p:cNvPr>
          <p:cNvSpPr>
            <a:spLocks noGrp="1" noRot="1" noChangeAspect="1" noChangeArrowheads="1" noTextEdit="1"/>
          </p:cNvSpPr>
          <p:nvPr>
            <p:ph type="sldImg"/>
          </p:nvPr>
        </p:nvSpPr>
        <p:spPr>
          <a:ln/>
        </p:spPr>
      </p:sp>
      <p:sp>
        <p:nvSpPr>
          <p:cNvPr id="245764" name="Rectangle 3">
            <a:extLst>
              <a:ext uri="{FF2B5EF4-FFF2-40B4-BE49-F238E27FC236}">
                <a16:creationId xmlns:a16="http://schemas.microsoft.com/office/drawing/2014/main" id="{A48EF894-03CF-48A7-A797-1A71527142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a:extLst>
              <a:ext uri="{FF2B5EF4-FFF2-40B4-BE49-F238E27FC236}">
                <a16:creationId xmlns:a16="http://schemas.microsoft.com/office/drawing/2014/main" id="{2A904E83-8B2B-4D28-B2E3-8413FEBC266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B632D2C-5B9A-456D-868D-0A809FD5C5B2}" type="slidenum">
              <a:rPr lang="en-GB" altLang="en-US"/>
              <a:pPr eaLnBrk="1" hangingPunct="1"/>
              <a:t>56</a:t>
            </a:fld>
            <a:endParaRPr lang="en-GB" altLang="en-US"/>
          </a:p>
        </p:txBody>
      </p:sp>
      <p:sp>
        <p:nvSpPr>
          <p:cNvPr id="246787" name="Rectangle 2">
            <a:extLst>
              <a:ext uri="{FF2B5EF4-FFF2-40B4-BE49-F238E27FC236}">
                <a16:creationId xmlns:a16="http://schemas.microsoft.com/office/drawing/2014/main" id="{C74755C4-C769-4CBA-97D0-7FD67955E9AD}"/>
              </a:ext>
            </a:extLst>
          </p:cNvPr>
          <p:cNvSpPr>
            <a:spLocks noGrp="1" noRot="1" noChangeAspect="1" noChangeArrowheads="1" noTextEdit="1"/>
          </p:cNvSpPr>
          <p:nvPr>
            <p:ph type="sldImg"/>
          </p:nvPr>
        </p:nvSpPr>
        <p:spPr>
          <a:ln/>
        </p:spPr>
      </p:sp>
      <p:sp>
        <p:nvSpPr>
          <p:cNvPr id="246788" name="Rectangle 3">
            <a:extLst>
              <a:ext uri="{FF2B5EF4-FFF2-40B4-BE49-F238E27FC236}">
                <a16:creationId xmlns:a16="http://schemas.microsoft.com/office/drawing/2014/main" id="{F9B85D71-E56A-43BB-A0AF-FBD9930C238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a:extLst>
              <a:ext uri="{FF2B5EF4-FFF2-40B4-BE49-F238E27FC236}">
                <a16:creationId xmlns:a16="http://schemas.microsoft.com/office/drawing/2014/main" id="{830CD430-F0BC-4FF1-A892-A3408C333D4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A2BF539-147A-445E-8153-83984B00806D}" type="slidenum">
              <a:rPr lang="en-GB" altLang="en-US"/>
              <a:pPr eaLnBrk="1" hangingPunct="1"/>
              <a:t>57</a:t>
            </a:fld>
            <a:endParaRPr lang="en-GB" altLang="en-US"/>
          </a:p>
        </p:txBody>
      </p:sp>
      <p:sp>
        <p:nvSpPr>
          <p:cNvPr id="247811" name="Rectangle 2">
            <a:extLst>
              <a:ext uri="{FF2B5EF4-FFF2-40B4-BE49-F238E27FC236}">
                <a16:creationId xmlns:a16="http://schemas.microsoft.com/office/drawing/2014/main" id="{EA3F294F-3EA9-4C67-B64A-0EBB173DC003}"/>
              </a:ext>
            </a:extLst>
          </p:cNvPr>
          <p:cNvSpPr>
            <a:spLocks noGrp="1" noRot="1" noChangeAspect="1" noChangeArrowheads="1" noTextEdit="1"/>
          </p:cNvSpPr>
          <p:nvPr>
            <p:ph type="sldImg"/>
          </p:nvPr>
        </p:nvSpPr>
        <p:spPr>
          <a:ln/>
        </p:spPr>
      </p:sp>
      <p:sp>
        <p:nvSpPr>
          <p:cNvPr id="247812" name="Rectangle 3">
            <a:extLst>
              <a:ext uri="{FF2B5EF4-FFF2-40B4-BE49-F238E27FC236}">
                <a16:creationId xmlns:a16="http://schemas.microsoft.com/office/drawing/2014/main" id="{E33593EA-230A-4F27-B713-06DC312C86D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a:extLst>
              <a:ext uri="{FF2B5EF4-FFF2-40B4-BE49-F238E27FC236}">
                <a16:creationId xmlns:a16="http://schemas.microsoft.com/office/drawing/2014/main" id="{C0E995B1-925A-453E-AD05-7B2C1EC7090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A0BE60F-BD59-4873-A1C8-C9E73B92DB87}" type="slidenum">
              <a:rPr lang="en-GB" altLang="en-US"/>
              <a:pPr eaLnBrk="1" hangingPunct="1"/>
              <a:t>58</a:t>
            </a:fld>
            <a:endParaRPr lang="en-GB" altLang="en-US"/>
          </a:p>
        </p:txBody>
      </p:sp>
      <p:sp>
        <p:nvSpPr>
          <p:cNvPr id="248835" name="Rectangle 2">
            <a:extLst>
              <a:ext uri="{FF2B5EF4-FFF2-40B4-BE49-F238E27FC236}">
                <a16:creationId xmlns:a16="http://schemas.microsoft.com/office/drawing/2014/main" id="{A3AC417F-5387-4943-AA30-56883AEA868E}"/>
              </a:ext>
            </a:extLst>
          </p:cNvPr>
          <p:cNvSpPr>
            <a:spLocks noGrp="1" noRot="1" noChangeAspect="1" noChangeArrowheads="1" noTextEdit="1"/>
          </p:cNvSpPr>
          <p:nvPr>
            <p:ph type="sldImg"/>
          </p:nvPr>
        </p:nvSpPr>
        <p:spPr>
          <a:ln/>
        </p:spPr>
      </p:sp>
      <p:sp>
        <p:nvSpPr>
          <p:cNvPr id="248836" name="Rectangle 3">
            <a:extLst>
              <a:ext uri="{FF2B5EF4-FFF2-40B4-BE49-F238E27FC236}">
                <a16:creationId xmlns:a16="http://schemas.microsoft.com/office/drawing/2014/main" id="{64E179B2-6825-49BB-8F94-113407ECAC9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a:extLst>
              <a:ext uri="{FF2B5EF4-FFF2-40B4-BE49-F238E27FC236}">
                <a16:creationId xmlns:a16="http://schemas.microsoft.com/office/drawing/2014/main" id="{CBE20A05-F1F8-498D-8D26-86CCD30368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8222A91-C029-4494-A733-3CF42020D2B1}" type="slidenum">
              <a:rPr lang="en-GB" altLang="en-US"/>
              <a:pPr eaLnBrk="1" hangingPunct="1"/>
              <a:t>59</a:t>
            </a:fld>
            <a:endParaRPr lang="en-GB" altLang="en-US"/>
          </a:p>
        </p:txBody>
      </p:sp>
      <p:sp>
        <p:nvSpPr>
          <p:cNvPr id="249859" name="Rectangle 2">
            <a:extLst>
              <a:ext uri="{FF2B5EF4-FFF2-40B4-BE49-F238E27FC236}">
                <a16:creationId xmlns:a16="http://schemas.microsoft.com/office/drawing/2014/main" id="{5AB33143-A87C-4E5E-A957-C4A9CD295991}"/>
              </a:ext>
            </a:extLst>
          </p:cNvPr>
          <p:cNvSpPr>
            <a:spLocks noGrp="1" noRot="1" noChangeAspect="1" noChangeArrowheads="1" noTextEdit="1"/>
          </p:cNvSpPr>
          <p:nvPr>
            <p:ph type="sldImg"/>
          </p:nvPr>
        </p:nvSpPr>
        <p:spPr>
          <a:ln/>
        </p:spPr>
      </p:sp>
      <p:sp>
        <p:nvSpPr>
          <p:cNvPr id="249860" name="Rectangle 3">
            <a:extLst>
              <a:ext uri="{FF2B5EF4-FFF2-40B4-BE49-F238E27FC236}">
                <a16:creationId xmlns:a16="http://schemas.microsoft.com/office/drawing/2014/main" id="{FFB87E2C-AC3C-4F2F-82B6-CAC14666989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b="1">
                <a:latin typeface="Arial" panose="020B0604020202020204" pitchFamily="34" charset="0"/>
                <a:cs typeface="Arial" panose="020B0604020202020204" pitchFamily="34" charset="0"/>
              </a:rPr>
              <a:t>TSAR NICHOLAS II</a:t>
            </a:r>
            <a:r>
              <a:rPr lang="en-GB" altLang="en-US">
                <a:latin typeface="Arial" panose="020B0604020202020204" pitchFamily="34" charset="0"/>
                <a:cs typeface="Arial" panose="020B0604020202020204" pitchFamily="34" charset="0"/>
              </a:rPr>
              <a:t> </a:t>
            </a:r>
            <a:br>
              <a:rPr lang="en-GB" altLang="en-US">
                <a:latin typeface="Arial" panose="020B0604020202020204" pitchFamily="34" charset="0"/>
                <a:cs typeface="Arial" panose="020B0604020202020204" pitchFamily="34" charset="0"/>
              </a:rPr>
            </a:br>
            <a:br>
              <a:rPr lang="en-GB" altLang="en-US">
                <a:latin typeface="Arial" panose="020B0604020202020204" pitchFamily="34" charset="0"/>
                <a:cs typeface="Arial" panose="020B0604020202020204" pitchFamily="34" charset="0"/>
              </a:rPr>
            </a:b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LAST Emperor of the Third Rome </a:t>
            </a:r>
            <a:br>
              <a:rPr lang="en-GB" altLang="en-US" b="1">
                <a:latin typeface="Arial" panose="020B0604020202020204" pitchFamily="34" charset="0"/>
                <a:cs typeface="Arial" panose="020B0604020202020204" pitchFamily="34" charset="0"/>
              </a:rPr>
            </a:b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First cousin to King George V of England </a:t>
            </a: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First cousin to Kaiser Wilhelm II of Germany</a:t>
            </a:r>
            <a:r>
              <a:rPr lang="en-GB" altLang="en-US">
                <a:latin typeface="Arial" panose="020B0604020202020204" pitchFamily="34" charset="0"/>
                <a:cs typeface="Arial" panose="020B0604020202020204" pitchFamily="34" charset="0"/>
              </a:rPr>
              <a:t> </a:t>
            </a:r>
            <a:br>
              <a:rPr lang="en-GB" altLang="en-US">
                <a:latin typeface="Arial" panose="020B0604020202020204" pitchFamily="34" charset="0"/>
                <a:cs typeface="Arial" panose="020B0604020202020204" pitchFamily="34" charset="0"/>
              </a:rPr>
            </a:br>
            <a:br>
              <a:rPr lang="en-GB" altLang="en-US">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TSAR NICHOLAS II</a:t>
            </a:r>
            <a:r>
              <a:rPr lang="en-GB" altLang="en-US">
                <a:latin typeface="Arial" panose="020B0604020202020204" pitchFamily="34" charset="0"/>
                <a:cs typeface="Arial" panose="020B0604020202020204" pitchFamily="34" charset="0"/>
              </a:rPr>
              <a:t> </a:t>
            </a:r>
            <a:br>
              <a:rPr lang="en-GB" altLang="en-US">
                <a:latin typeface="Arial" panose="020B0604020202020204" pitchFamily="34" charset="0"/>
                <a:cs typeface="Arial" panose="020B0604020202020204" pitchFamily="34" charset="0"/>
              </a:rPr>
            </a:br>
            <a:br>
              <a:rPr lang="en-GB" altLang="en-US">
                <a:latin typeface="Arial" panose="020B0604020202020204" pitchFamily="34" charset="0"/>
                <a:cs typeface="Arial" panose="020B0604020202020204" pitchFamily="34" charset="0"/>
              </a:rPr>
            </a:b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LAST Emperor of the Third Rome </a:t>
            </a:r>
            <a:br>
              <a:rPr lang="en-GB" altLang="en-US" b="1">
                <a:latin typeface="Arial" panose="020B0604020202020204" pitchFamily="34" charset="0"/>
                <a:cs typeface="Arial" panose="020B0604020202020204" pitchFamily="34" charset="0"/>
              </a:rPr>
            </a:b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First cousin to King George V of England </a:t>
            </a: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First cousin to Kaiser Wilhelm II of Germany</a:t>
            </a:r>
            <a:r>
              <a:rPr lang="en-GB" altLang="en-US">
                <a:latin typeface="Arial" panose="020B0604020202020204" pitchFamily="34" charset="0"/>
                <a:cs typeface="Arial" panose="020B0604020202020204" pitchFamily="34" charset="0"/>
              </a:rPr>
              <a:t> </a:t>
            </a:r>
            <a:br>
              <a:rPr lang="en-GB" altLang="en-US">
                <a:latin typeface="Arial" panose="020B0604020202020204" pitchFamily="34" charset="0"/>
                <a:cs typeface="Arial" panose="020B0604020202020204" pitchFamily="34" charset="0"/>
              </a:rPr>
            </a:br>
            <a:br>
              <a:rPr lang="en-GB" altLang="en-US">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TSAR NICHOLAS II</a:t>
            </a:r>
            <a:r>
              <a:rPr lang="en-GB" altLang="en-US">
                <a:latin typeface="Arial" panose="020B0604020202020204" pitchFamily="34" charset="0"/>
                <a:cs typeface="Arial" panose="020B0604020202020204" pitchFamily="34" charset="0"/>
              </a:rPr>
              <a:t> </a:t>
            </a:r>
            <a:br>
              <a:rPr lang="en-GB" altLang="en-US">
                <a:latin typeface="Arial" panose="020B0604020202020204" pitchFamily="34" charset="0"/>
                <a:cs typeface="Arial" panose="020B0604020202020204" pitchFamily="34" charset="0"/>
              </a:rPr>
            </a:br>
            <a:br>
              <a:rPr lang="en-GB" altLang="en-US">
                <a:latin typeface="Arial" panose="020B0604020202020204" pitchFamily="34" charset="0"/>
                <a:cs typeface="Arial" panose="020B0604020202020204" pitchFamily="34" charset="0"/>
              </a:rPr>
            </a:b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LAST Emperor of the Third Rome </a:t>
            </a:r>
            <a:br>
              <a:rPr lang="en-GB" altLang="en-US" b="1">
                <a:latin typeface="Arial" panose="020B0604020202020204" pitchFamily="34" charset="0"/>
                <a:cs typeface="Arial" panose="020B0604020202020204" pitchFamily="34" charset="0"/>
              </a:rPr>
            </a:b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First cousin to King George V of England </a:t>
            </a: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First cousin to Kaiser Wilhelm II of Germany</a:t>
            </a:r>
            <a:r>
              <a:rPr lang="en-GB" altLang="en-US">
                <a:latin typeface="Arial" panose="020B0604020202020204" pitchFamily="34" charset="0"/>
                <a:cs typeface="Arial" panose="020B0604020202020204" pitchFamily="34" charset="0"/>
              </a:rPr>
              <a:t> </a:t>
            </a:r>
            <a:br>
              <a:rPr lang="en-GB" altLang="en-US">
                <a:latin typeface="Arial" panose="020B0604020202020204" pitchFamily="34" charset="0"/>
                <a:cs typeface="Arial" panose="020B0604020202020204" pitchFamily="34" charset="0"/>
              </a:rPr>
            </a:br>
            <a:br>
              <a:rPr lang="en-GB" altLang="en-US">
                <a:latin typeface="Arial" panose="020B0604020202020204" pitchFamily="34" charset="0"/>
                <a:cs typeface="Arial" panose="020B0604020202020204" pitchFamily="34" charset="0"/>
              </a:rPr>
            </a:br>
            <a:endParaRPr lang="en-GB" altLang="en-US">
              <a:latin typeface="Arial" panose="020B0604020202020204" pitchFamily="34" charset="0"/>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a:extLst>
              <a:ext uri="{FF2B5EF4-FFF2-40B4-BE49-F238E27FC236}">
                <a16:creationId xmlns:a16="http://schemas.microsoft.com/office/drawing/2014/main" id="{58ADBDB7-8FC0-47BE-9F80-FA55FF6A118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E278F6C-03A0-428B-8C89-49B221892C91}" type="slidenum">
              <a:rPr lang="en-GB" altLang="en-US"/>
              <a:pPr eaLnBrk="1" hangingPunct="1"/>
              <a:t>6</a:t>
            </a:fld>
            <a:endParaRPr lang="en-GB" altLang="en-US"/>
          </a:p>
        </p:txBody>
      </p:sp>
      <p:sp>
        <p:nvSpPr>
          <p:cNvPr id="195587" name="Rectangle 2">
            <a:extLst>
              <a:ext uri="{FF2B5EF4-FFF2-40B4-BE49-F238E27FC236}">
                <a16:creationId xmlns:a16="http://schemas.microsoft.com/office/drawing/2014/main" id="{0D8F0821-A823-4512-B9BA-21F3401AE0D8}"/>
              </a:ext>
            </a:extLst>
          </p:cNvPr>
          <p:cNvSpPr>
            <a:spLocks noGrp="1" noRot="1" noChangeAspect="1" noChangeArrowheads="1" noTextEdit="1"/>
          </p:cNvSpPr>
          <p:nvPr>
            <p:ph type="sldImg"/>
          </p:nvPr>
        </p:nvSpPr>
        <p:spPr>
          <a:ln/>
        </p:spPr>
      </p:sp>
      <p:sp>
        <p:nvSpPr>
          <p:cNvPr id="195588" name="Rectangle 3">
            <a:extLst>
              <a:ext uri="{FF2B5EF4-FFF2-40B4-BE49-F238E27FC236}">
                <a16:creationId xmlns:a16="http://schemas.microsoft.com/office/drawing/2014/main" id="{2B754BA5-5C43-457A-A2A7-D42AA60E5C9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a:extLst>
              <a:ext uri="{FF2B5EF4-FFF2-40B4-BE49-F238E27FC236}">
                <a16:creationId xmlns:a16="http://schemas.microsoft.com/office/drawing/2014/main" id="{F2A0C279-A376-44AE-B478-FF17FE4EEC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A50A58C-08FB-4371-B28A-6B4382110397}" type="slidenum">
              <a:rPr lang="en-GB" altLang="en-US"/>
              <a:pPr eaLnBrk="1" hangingPunct="1"/>
              <a:t>60</a:t>
            </a:fld>
            <a:endParaRPr lang="en-GB" altLang="en-US"/>
          </a:p>
        </p:txBody>
      </p:sp>
      <p:sp>
        <p:nvSpPr>
          <p:cNvPr id="250883" name="Rectangle 2">
            <a:extLst>
              <a:ext uri="{FF2B5EF4-FFF2-40B4-BE49-F238E27FC236}">
                <a16:creationId xmlns:a16="http://schemas.microsoft.com/office/drawing/2014/main" id="{9EA1ABAD-AF61-41B7-AAA4-6295A06EE476}"/>
              </a:ext>
            </a:extLst>
          </p:cNvPr>
          <p:cNvSpPr>
            <a:spLocks noGrp="1" noRot="1" noChangeAspect="1" noChangeArrowheads="1" noTextEdit="1"/>
          </p:cNvSpPr>
          <p:nvPr>
            <p:ph type="sldImg"/>
          </p:nvPr>
        </p:nvSpPr>
        <p:spPr>
          <a:ln/>
        </p:spPr>
      </p:sp>
      <p:sp>
        <p:nvSpPr>
          <p:cNvPr id="250884" name="Rectangle 3">
            <a:extLst>
              <a:ext uri="{FF2B5EF4-FFF2-40B4-BE49-F238E27FC236}">
                <a16:creationId xmlns:a16="http://schemas.microsoft.com/office/drawing/2014/main" id="{AC9FCD41-3B9C-4830-A8EB-90C686C760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b="1">
                <a:latin typeface="Arial" panose="020B0604020202020204" pitchFamily="34" charset="0"/>
                <a:cs typeface="Arial" panose="020B0604020202020204" pitchFamily="34" charset="0"/>
              </a:rPr>
              <a:t>TSAR NICHOLAS II</a:t>
            </a:r>
            <a:r>
              <a:rPr lang="en-GB" altLang="en-US">
                <a:latin typeface="Arial" panose="020B0604020202020204" pitchFamily="34" charset="0"/>
                <a:cs typeface="Arial" panose="020B0604020202020204" pitchFamily="34" charset="0"/>
              </a:rPr>
              <a:t> </a:t>
            </a:r>
            <a:br>
              <a:rPr lang="en-GB" altLang="en-US">
                <a:latin typeface="Arial" panose="020B0604020202020204" pitchFamily="34" charset="0"/>
                <a:cs typeface="Arial" panose="020B0604020202020204" pitchFamily="34" charset="0"/>
              </a:rPr>
            </a:br>
            <a:br>
              <a:rPr lang="en-GB" altLang="en-US">
                <a:latin typeface="Arial" panose="020B0604020202020204" pitchFamily="34" charset="0"/>
                <a:cs typeface="Arial" panose="020B0604020202020204" pitchFamily="34" charset="0"/>
              </a:rPr>
            </a:b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LAST Emperor of the Third Rome </a:t>
            </a:r>
            <a:br>
              <a:rPr lang="en-GB" altLang="en-US" b="1">
                <a:latin typeface="Arial" panose="020B0604020202020204" pitchFamily="34" charset="0"/>
                <a:cs typeface="Arial" panose="020B0604020202020204" pitchFamily="34" charset="0"/>
              </a:rPr>
            </a:b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First cousin to King George V of England </a:t>
            </a: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First cousin to Kaiser Wilhelm II of Germany</a:t>
            </a:r>
            <a:r>
              <a:rPr lang="en-GB" altLang="en-US">
                <a:latin typeface="Arial" panose="020B0604020202020204" pitchFamily="34" charset="0"/>
                <a:cs typeface="Arial" panose="020B0604020202020204" pitchFamily="34" charset="0"/>
              </a:rPr>
              <a:t> </a:t>
            </a:r>
            <a:br>
              <a:rPr lang="en-GB" altLang="en-US">
                <a:latin typeface="Arial" panose="020B0604020202020204" pitchFamily="34" charset="0"/>
                <a:cs typeface="Arial" panose="020B0604020202020204" pitchFamily="34" charset="0"/>
              </a:rPr>
            </a:br>
            <a:br>
              <a:rPr lang="en-GB" altLang="en-US">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TSAR NICHOLAS II</a:t>
            </a:r>
            <a:r>
              <a:rPr lang="en-GB" altLang="en-US">
                <a:latin typeface="Arial" panose="020B0604020202020204" pitchFamily="34" charset="0"/>
                <a:cs typeface="Arial" panose="020B0604020202020204" pitchFamily="34" charset="0"/>
              </a:rPr>
              <a:t> </a:t>
            </a:r>
            <a:br>
              <a:rPr lang="en-GB" altLang="en-US">
                <a:latin typeface="Arial" panose="020B0604020202020204" pitchFamily="34" charset="0"/>
                <a:cs typeface="Arial" panose="020B0604020202020204" pitchFamily="34" charset="0"/>
              </a:rPr>
            </a:br>
            <a:br>
              <a:rPr lang="en-GB" altLang="en-US">
                <a:latin typeface="Arial" panose="020B0604020202020204" pitchFamily="34" charset="0"/>
                <a:cs typeface="Arial" panose="020B0604020202020204" pitchFamily="34" charset="0"/>
              </a:rPr>
            </a:b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LAST Emperor of the Third Rome </a:t>
            </a:r>
            <a:br>
              <a:rPr lang="en-GB" altLang="en-US" b="1">
                <a:latin typeface="Arial" panose="020B0604020202020204" pitchFamily="34" charset="0"/>
                <a:cs typeface="Arial" panose="020B0604020202020204" pitchFamily="34" charset="0"/>
              </a:rPr>
            </a:b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First cousin to King George V of England </a:t>
            </a: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First cousin to Kaiser Wilhelm II of Germany</a:t>
            </a:r>
            <a:r>
              <a:rPr lang="en-GB" altLang="en-US">
                <a:latin typeface="Arial" panose="020B0604020202020204" pitchFamily="34" charset="0"/>
                <a:cs typeface="Arial" panose="020B0604020202020204" pitchFamily="34" charset="0"/>
              </a:rPr>
              <a:t> </a:t>
            </a:r>
            <a:br>
              <a:rPr lang="en-GB" altLang="en-US">
                <a:latin typeface="Arial" panose="020B0604020202020204" pitchFamily="34" charset="0"/>
                <a:cs typeface="Arial" panose="020B0604020202020204" pitchFamily="34" charset="0"/>
              </a:rPr>
            </a:br>
            <a:br>
              <a:rPr lang="en-GB" altLang="en-US">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TSAR NICHOLAS II</a:t>
            </a:r>
            <a:r>
              <a:rPr lang="en-GB" altLang="en-US">
                <a:latin typeface="Arial" panose="020B0604020202020204" pitchFamily="34" charset="0"/>
                <a:cs typeface="Arial" panose="020B0604020202020204" pitchFamily="34" charset="0"/>
              </a:rPr>
              <a:t> </a:t>
            </a:r>
            <a:br>
              <a:rPr lang="en-GB" altLang="en-US">
                <a:latin typeface="Arial" panose="020B0604020202020204" pitchFamily="34" charset="0"/>
                <a:cs typeface="Arial" panose="020B0604020202020204" pitchFamily="34" charset="0"/>
              </a:rPr>
            </a:br>
            <a:br>
              <a:rPr lang="en-GB" altLang="en-US">
                <a:latin typeface="Arial" panose="020B0604020202020204" pitchFamily="34" charset="0"/>
                <a:cs typeface="Arial" panose="020B0604020202020204" pitchFamily="34" charset="0"/>
              </a:rPr>
            </a:b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LAST Emperor of the Third Rome </a:t>
            </a:r>
            <a:br>
              <a:rPr lang="en-GB" altLang="en-US" b="1">
                <a:latin typeface="Arial" panose="020B0604020202020204" pitchFamily="34" charset="0"/>
                <a:cs typeface="Arial" panose="020B0604020202020204" pitchFamily="34" charset="0"/>
              </a:rPr>
            </a:b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First cousin to King George V of England </a:t>
            </a: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First cousin to Kaiser Wilhelm II of Germany</a:t>
            </a:r>
            <a:r>
              <a:rPr lang="en-GB" altLang="en-US">
                <a:latin typeface="Arial" panose="020B0604020202020204" pitchFamily="34" charset="0"/>
                <a:cs typeface="Arial" panose="020B0604020202020204" pitchFamily="34" charset="0"/>
              </a:rPr>
              <a:t> </a:t>
            </a:r>
            <a:br>
              <a:rPr lang="en-GB" altLang="en-US">
                <a:latin typeface="Arial" panose="020B0604020202020204" pitchFamily="34" charset="0"/>
                <a:cs typeface="Arial" panose="020B0604020202020204" pitchFamily="34" charset="0"/>
              </a:rPr>
            </a:br>
            <a:br>
              <a:rPr lang="en-GB" altLang="en-US">
                <a:latin typeface="Arial" panose="020B0604020202020204" pitchFamily="34" charset="0"/>
                <a:cs typeface="Arial" panose="020B0604020202020204" pitchFamily="34" charset="0"/>
              </a:rPr>
            </a:br>
            <a:endParaRPr lang="en-GB" altLang="en-US">
              <a:latin typeface="Arial" panose="020B0604020202020204" pitchFamily="34" charset="0"/>
              <a:cs typeface="Arial" panose="020B0604020202020204"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a:extLst>
              <a:ext uri="{FF2B5EF4-FFF2-40B4-BE49-F238E27FC236}">
                <a16:creationId xmlns:a16="http://schemas.microsoft.com/office/drawing/2014/main" id="{D4A4050B-44F6-4E18-8CD8-F4F7F27D177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1ADD2EA-ED57-4765-A24E-CCF1F68C225F}" type="slidenum">
              <a:rPr lang="en-GB" altLang="en-US"/>
              <a:pPr eaLnBrk="1" hangingPunct="1"/>
              <a:t>61</a:t>
            </a:fld>
            <a:endParaRPr lang="en-GB" altLang="en-US"/>
          </a:p>
        </p:txBody>
      </p:sp>
      <p:sp>
        <p:nvSpPr>
          <p:cNvPr id="251907" name="Rectangle 2">
            <a:extLst>
              <a:ext uri="{FF2B5EF4-FFF2-40B4-BE49-F238E27FC236}">
                <a16:creationId xmlns:a16="http://schemas.microsoft.com/office/drawing/2014/main" id="{DA38197D-B17C-4658-8C59-1860BF2626D8}"/>
              </a:ext>
            </a:extLst>
          </p:cNvPr>
          <p:cNvSpPr>
            <a:spLocks noGrp="1" noRot="1" noChangeAspect="1" noChangeArrowheads="1" noTextEdit="1"/>
          </p:cNvSpPr>
          <p:nvPr>
            <p:ph type="sldImg"/>
          </p:nvPr>
        </p:nvSpPr>
        <p:spPr>
          <a:ln/>
        </p:spPr>
      </p:sp>
      <p:sp>
        <p:nvSpPr>
          <p:cNvPr id="251908" name="Rectangle 3">
            <a:extLst>
              <a:ext uri="{FF2B5EF4-FFF2-40B4-BE49-F238E27FC236}">
                <a16:creationId xmlns:a16="http://schemas.microsoft.com/office/drawing/2014/main" id="{708E1407-85C8-4449-B303-40C9AAC04CE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b="1">
                <a:latin typeface="Arial" panose="020B0604020202020204" pitchFamily="34" charset="0"/>
                <a:cs typeface="Arial" panose="020B0604020202020204" pitchFamily="34" charset="0"/>
              </a:rPr>
              <a:t>TSAR NICHOLAS II</a:t>
            </a:r>
            <a:r>
              <a:rPr lang="en-GB" altLang="en-US">
                <a:latin typeface="Arial" panose="020B0604020202020204" pitchFamily="34" charset="0"/>
                <a:cs typeface="Arial" panose="020B0604020202020204" pitchFamily="34" charset="0"/>
              </a:rPr>
              <a:t> </a:t>
            </a:r>
            <a:br>
              <a:rPr lang="en-GB" altLang="en-US">
                <a:latin typeface="Arial" panose="020B0604020202020204" pitchFamily="34" charset="0"/>
                <a:cs typeface="Arial" panose="020B0604020202020204" pitchFamily="34" charset="0"/>
              </a:rPr>
            </a:br>
            <a:br>
              <a:rPr lang="en-GB" altLang="en-US">
                <a:latin typeface="Arial" panose="020B0604020202020204" pitchFamily="34" charset="0"/>
                <a:cs typeface="Arial" panose="020B0604020202020204" pitchFamily="34" charset="0"/>
              </a:rPr>
            </a:b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LAST Emperor of the Third Rome </a:t>
            </a:r>
            <a:br>
              <a:rPr lang="en-GB" altLang="en-US" b="1">
                <a:latin typeface="Arial" panose="020B0604020202020204" pitchFamily="34" charset="0"/>
                <a:cs typeface="Arial" panose="020B0604020202020204" pitchFamily="34" charset="0"/>
              </a:rPr>
            </a:b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First cousin to King George V of England </a:t>
            </a: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First cousin to Kaiser Wilhelm II of Germany</a:t>
            </a:r>
            <a:r>
              <a:rPr lang="en-GB" altLang="en-US">
                <a:latin typeface="Arial" panose="020B0604020202020204" pitchFamily="34" charset="0"/>
                <a:cs typeface="Arial" panose="020B0604020202020204" pitchFamily="34" charset="0"/>
              </a:rPr>
              <a:t> </a:t>
            </a:r>
            <a:br>
              <a:rPr lang="en-GB" altLang="en-US">
                <a:latin typeface="Arial" panose="020B0604020202020204" pitchFamily="34" charset="0"/>
                <a:cs typeface="Arial" panose="020B0604020202020204" pitchFamily="34" charset="0"/>
              </a:rPr>
            </a:br>
            <a:br>
              <a:rPr lang="en-GB" altLang="en-US">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TSAR NICHOLAS II</a:t>
            </a:r>
            <a:r>
              <a:rPr lang="en-GB" altLang="en-US">
                <a:latin typeface="Arial" panose="020B0604020202020204" pitchFamily="34" charset="0"/>
                <a:cs typeface="Arial" panose="020B0604020202020204" pitchFamily="34" charset="0"/>
              </a:rPr>
              <a:t> </a:t>
            </a:r>
            <a:br>
              <a:rPr lang="en-GB" altLang="en-US">
                <a:latin typeface="Arial" panose="020B0604020202020204" pitchFamily="34" charset="0"/>
                <a:cs typeface="Arial" panose="020B0604020202020204" pitchFamily="34" charset="0"/>
              </a:rPr>
            </a:br>
            <a:br>
              <a:rPr lang="en-GB" altLang="en-US">
                <a:latin typeface="Arial" panose="020B0604020202020204" pitchFamily="34" charset="0"/>
                <a:cs typeface="Arial" panose="020B0604020202020204" pitchFamily="34" charset="0"/>
              </a:rPr>
            </a:b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LAST Emperor of the Third Rome </a:t>
            </a:r>
            <a:br>
              <a:rPr lang="en-GB" altLang="en-US" b="1">
                <a:latin typeface="Arial" panose="020B0604020202020204" pitchFamily="34" charset="0"/>
                <a:cs typeface="Arial" panose="020B0604020202020204" pitchFamily="34" charset="0"/>
              </a:rPr>
            </a:b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First cousin to King George V of England </a:t>
            </a: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First cousin to Kaiser Wilhelm II of Germany</a:t>
            </a:r>
            <a:r>
              <a:rPr lang="en-GB" altLang="en-US">
                <a:latin typeface="Arial" panose="020B0604020202020204" pitchFamily="34" charset="0"/>
                <a:cs typeface="Arial" panose="020B0604020202020204" pitchFamily="34" charset="0"/>
              </a:rPr>
              <a:t> </a:t>
            </a:r>
            <a:br>
              <a:rPr lang="en-GB" altLang="en-US">
                <a:latin typeface="Arial" panose="020B0604020202020204" pitchFamily="34" charset="0"/>
                <a:cs typeface="Arial" panose="020B0604020202020204" pitchFamily="34" charset="0"/>
              </a:rPr>
            </a:br>
            <a:br>
              <a:rPr lang="en-GB" altLang="en-US">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TSAR NICHOLAS II</a:t>
            </a:r>
            <a:r>
              <a:rPr lang="en-GB" altLang="en-US">
                <a:latin typeface="Arial" panose="020B0604020202020204" pitchFamily="34" charset="0"/>
                <a:cs typeface="Arial" panose="020B0604020202020204" pitchFamily="34" charset="0"/>
              </a:rPr>
              <a:t> </a:t>
            </a:r>
            <a:br>
              <a:rPr lang="en-GB" altLang="en-US">
                <a:latin typeface="Arial" panose="020B0604020202020204" pitchFamily="34" charset="0"/>
                <a:cs typeface="Arial" panose="020B0604020202020204" pitchFamily="34" charset="0"/>
              </a:rPr>
            </a:br>
            <a:br>
              <a:rPr lang="en-GB" altLang="en-US">
                <a:latin typeface="Arial" panose="020B0604020202020204" pitchFamily="34" charset="0"/>
                <a:cs typeface="Arial" panose="020B0604020202020204" pitchFamily="34" charset="0"/>
              </a:rPr>
            </a:b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LAST Emperor of the Third Rome </a:t>
            </a:r>
            <a:br>
              <a:rPr lang="en-GB" altLang="en-US" b="1">
                <a:latin typeface="Arial" panose="020B0604020202020204" pitchFamily="34" charset="0"/>
                <a:cs typeface="Arial" panose="020B0604020202020204" pitchFamily="34" charset="0"/>
              </a:rPr>
            </a:b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First cousin to King George V of England </a:t>
            </a: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First cousin to Kaiser Wilhelm II of Germany</a:t>
            </a:r>
            <a:r>
              <a:rPr lang="en-GB" altLang="en-US">
                <a:latin typeface="Arial" panose="020B0604020202020204" pitchFamily="34" charset="0"/>
                <a:cs typeface="Arial" panose="020B0604020202020204" pitchFamily="34" charset="0"/>
              </a:rPr>
              <a:t> </a:t>
            </a:r>
            <a:br>
              <a:rPr lang="en-GB" altLang="en-US">
                <a:latin typeface="Arial" panose="020B0604020202020204" pitchFamily="34" charset="0"/>
                <a:cs typeface="Arial" panose="020B0604020202020204" pitchFamily="34" charset="0"/>
              </a:rPr>
            </a:br>
            <a:br>
              <a:rPr lang="en-GB" altLang="en-US">
                <a:latin typeface="Arial" panose="020B0604020202020204" pitchFamily="34" charset="0"/>
                <a:cs typeface="Arial" panose="020B0604020202020204" pitchFamily="34" charset="0"/>
              </a:rPr>
            </a:br>
            <a:endParaRPr lang="en-GB" altLang="en-US">
              <a:latin typeface="Arial" panose="020B0604020202020204" pitchFamily="34" charset="0"/>
              <a:cs typeface="Arial" panose="020B0604020202020204"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a:extLst>
              <a:ext uri="{FF2B5EF4-FFF2-40B4-BE49-F238E27FC236}">
                <a16:creationId xmlns:a16="http://schemas.microsoft.com/office/drawing/2014/main" id="{09951381-8A7F-4D34-86D7-8FBCE11E91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529BD73-55D4-467B-9DC2-5E40A2BD38B2}" type="slidenum">
              <a:rPr lang="en-GB" altLang="en-US"/>
              <a:pPr eaLnBrk="1" hangingPunct="1"/>
              <a:t>62</a:t>
            </a:fld>
            <a:endParaRPr lang="en-GB" altLang="en-US"/>
          </a:p>
        </p:txBody>
      </p:sp>
      <p:sp>
        <p:nvSpPr>
          <p:cNvPr id="252931" name="Rectangle 2">
            <a:extLst>
              <a:ext uri="{FF2B5EF4-FFF2-40B4-BE49-F238E27FC236}">
                <a16:creationId xmlns:a16="http://schemas.microsoft.com/office/drawing/2014/main" id="{B53F8B11-64D4-4C07-9ABB-BF0F40CAD0BD}"/>
              </a:ext>
            </a:extLst>
          </p:cNvPr>
          <p:cNvSpPr>
            <a:spLocks noGrp="1" noRot="1" noChangeAspect="1" noChangeArrowheads="1" noTextEdit="1"/>
          </p:cNvSpPr>
          <p:nvPr>
            <p:ph type="sldImg"/>
          </p:nvPr>
        </p:nvSpPr>
        <p:spPr>
          <a:ln/>
        </p:spPr>
      </p:sp>
      <p:sp>
        <p:nvSpPr>
          <p:cNvPr id="252932" name="Rectangle 3">
            <a:extLst>
              <a:ext uri="{FF2B5EF4-FFF2-40B4-BE49-F238E27FC236}">
                <a16:creationId xmlns:a16="http://schemas.microsoft.com/office/drawing/2014/main" id="{6ED7218C-2A6B-43A5-897B-6D6BC985B4E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b="1">
                <a:latin typeface="Arial" panose="020B0604020202020204" pitchFamily="34" charset="0"/>
                <a:cs typeface="Arial" panose="020B0604020202020204" pitchFamily="34" charset="0"/>
              </a:rPr>
              <a:t>TSAR NICHOLAS II</a:t>
            </a:r>
            <a:r>
              <a:rPr lang="en-GB" altLang="en-US">
                <a:latin typeface="Arial" panose="020B0604020202020204" pitchFamily="34" charset="0"/>
                <a:cs typeface="Arial" panose="020B0604020202020204" pitchFamily="34" charset="0"/>
              </a:rPr>
              <a:t> </a:t>
            </a:r>
            <a:br>
              <a:rPr lang="en-GB" altLang="en-US">
                <a:latin typeface="Arial" panose="020B0604020202020204" pitchFamily="34" charset="0"/>
                <a:cs typeface="Arial" panose="020B0604020202020204" pitchFamily="34" charset="0"/>
              </a:rPr>
            </a:br>
            <a:br>
              <a:rPr lang="en-GB" altLang="en-US">
                <a:latin typeface="Arial" panose="020B0604020202020204" pitchFamily="34" charset="0"/>
                <a:cs typeface="Arial" panose="020B0604020202020204" pitchFamily="34" charset="0"/>
              </a:rPr>
            </a:b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LAST Emperor of the Third Rome </a:t>
            </a:r>
            <a:br>
              <a:rPr lang="en-GB" altLang="en-US" b="1">
                <a:latin typeface="Arial" panose="020B0604020202020204" pitchFamily="34" charset="0"/>
                <a:cs typeface="Arial" panose="020B0604020202020204" pitchFamily="34" charset="0"/>
              </a:rPr>
            </a:b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First cousin to King George V of England </a:t>
            </a: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First cousin to Kaiser Wilhelm II of Germany</a:t>
            </a:r>
            <a:r>
              <a:rPr lang="en-GB" altLang="en-US">
                <a:latin typeface="Arial" panose="020B0604020202020204" pitchFamily="34" charset="0"/>
                <a:cs typeface="Arial" panose="020B0604020202020204" pitchFamily="34" charset="0"/>
              </a:rPr>
              <a:t> </a:t>
            </a:r>
            <a:br>
              <a:rPr lang="en-GB" altLang="en-US">
                <a:latin typeface="Arial" panose="020B0604020202020204" pitchFamily="34" charset="0"/>
                <a:cs typeface="Arial" panose="020B0604020202020204" pitchFamily="34" charset="0"/>
              </a:rPr>
            </a:br>
            <a:br>
              <a:rPr lang="en-GB" altLang="en-US">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TSAR NICHOLAS II</a:t>
            </a:r>
            <a:r>
              <a:rPr lang="en-GB" altLang="en-US">
                <a:latin typeface="Arial" panose="020B0604020202020204" pitchFamily="34" charset="0"/>
                <a:cs typeface="Arial" panose="020B0604020202020204" pitchFamily="34" charset="0"/>
              </a:rPr>
              <a:t> </a:t>
            </a:r>
            <a:br>
              <a:rPr lang="en-GB" altLang="en-US">
                <a:latin typeface="Arial" panose="020B0604020202020204" pitchFamily="34" charset="0"/>
                <a:cs typeface="Arial" panose="020B0604020202020204" pitchFamily="34" charset="0"/>
              </a:rPr>
            </a:br>
            <a:br>
              <a:rPr lang="en-GB" altLang="en-US">
                <a:latin typeface="Arial" panose="020B0604020202020204" pitchFamily="34" charset="0"/>
                <a:cs typeface="Arial" panose="020B0604020202020204" pitchFamily="34" charset="0"/>
              </a:rPr>
            </a:b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LAST Emperor of the Third Rome </a:t>
            </a:r>
            <a:br>
              <a:rPr lang="en-GB" altLang="en-US" b="1">
                <a:latin typeface="Arial" panose="020B0604020202020204" pitchFamily="34" charset="0"/>
                <a:cs typeface="Arial" panose="020B0604020202020204" pitchFamily="34" charset="0"/>
              </a:rPr>
            </a:b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First cousin to King George V of England </a:t>
            </a: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First cousin to Kaiser Wilhelm II of Germany</a:t>
            </a:r>
            <a:r>
              <a:rPr lang="en-GB" altLang="en-US">
                <a:latin typeface="Arial" panose="020B0604020202020204" pitchFamily="34" charset="0"/>
                <a:cs typeface="Arial" panose="020B0604020202020204" pitchFamily="34" charset="0"/>
              </a:rPr>
              <a:t> </a:t>
            </a:r>
            <a:br>
              <a:rPr lang="en-GB" altLang="en-US">
                <a:latin typeface="Arial" panose="020B0604020202020204" pitchFamily="34" charset="0"/>
                <a:cs typeface="Arial" panose="020B0604020202020204" pitchFamily="34" charset="0"/>
              </a:rPr>
            </a:br>
            <a:br>
              <a:rPr lang="en-GB" altLang="en-US">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TSAR NICHOLAS II</a:t>
            </a:r>
            <a:r>
              <a:rPr lang="en-GB" altLang="en-US">
                <a:latin typeface="Arial" panose="020B0604020202020204" pitchFamily="34" charset="0"/>
                <a:cs typeface="Arial" panose="020B0604020202020204" pitchFamily="34" charset="0"/>
              </a:rPr>
              <a:t> </a:t>
            </a:r>
            <a:br>
              <a:rPr lang="en-GB" altLang="en-US">
                <a:latin typeface="Arial" panose="020B0604020202020204" pitchFamily="34" charset="0"/>
                <a:cs typeface="Arial" panose="020B0604020202020204" pitchFamily="34" charset="0"/>
              </a:rPr>
            </a:br>
            <a:br>
              <a:rPr lang="en-GB" altLang="en-US">
                <a:latin typeface="Arial" panose="020B0604020202020204" pitchFamily="34" charset="0"/>
                <a:cs typeface="Arial" panose="020B0604020202020204" pitchFamily="34" charset="0"/>
              </a:rPr>
            </a:b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LAST Emperor of the Third Rome </a:t>
            </a:r>
            <a:br>
              <a:rPr lang="en-GB" altLang="en-US" b="1">
                <a:latin typeface="Arial" panose="020B0604020202020204" pitchFamily="34" charset="0"/>
                <a:cs typeface="Arial" panose="020B0604020202020204" pitchFamily="34" charset="0"/>
              </a:rPr>
            </a:b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First cousin to King George V of England </a:t>
            </a: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First cousin to Kaiser Wilhelm II of Germany</a:t>
            </a:r>
            <a:r>
              <a:rPr lang="en-GB" altLang="en-US">
                <a:latin typeface="Arial" panose="020B0604020202020204" pitchFamily="34" charset="0"/>
                <a:cs typeface="Arial" panose="020B0604020202020204" pitchFamily="34" charset="0"/>
              </a:rPr>
              <a:t> </a:t>
            </a:r>
            <a:br>
              <a:rPr lang="en-GB" altLang="en-US">
                <a:latin typeface="Arial" panose="020B0604020202020204" pitchFamily="34" charset="0"/>
                <a:cs typeface="Arial" panose="020B0604020202020204" pitchFamily="34" charset="0"/>
              </a:rPr>
            </a:br>
            <a:br>
              <a:rPr lang="en-GB" altLang="en-US">
                <a:latin typeface="Arial" panose="020B0604020202020204" pitchFamily="34" charset="0"/>
                <a:cs typeface="Arial" panose="020B0604020202020204" pitchFamily="34" charset="0"/>
              </a:rPr>
            </a:br>
            <a:endParaRPr lang="en-GB" altLang="en-US">
              <a:latin typeface="Arial" panose="020B0604020202020204" pitchFamily="34" charset="0"/>
              <a:cs typeface="Arial" panose="020B0604020202020204"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a:extLst>
              <a:ext uri="{FF2B5EF4-FFF2-40B4-BE49-F238E27FC236}">
                <a16:creationId xmlns:a16="http://schemas.microsoft.com/office/drawing/2014/main" id="{2E511550-E002-468D-952F-D6E60A97B5A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8062002-07BE-4E23-8BAC-28DCD0E25F71}" type="slidenum">
              <a:rPr lang="en-GB" altLang="en-US"/>
              <a:pPr eaLnBrk="1" hangingPunct="1"/>
              <a:t>63</a:t>
            </a:fld>
            <a:endParaRPr lang="en-GB" altLang="en-US"/>
          </a:p>
        </p:txBody>
      </p:sp>
      <p:sp>
        <p:nvSpPr>
          <p:cNvPr id="253955" name="Rectangle 2">
            <a:extLst>
              <a:ext uri="{FF2B5EF4-FFF2-40B4-BE49-F238E27FC236}">
                <a16:creationId xmlns:a16="http://schemas.microsoft.com/office/drawing/2014/main" id="{A0AD3909-BDF5-4531-8BA6-94B9D9779582}"/>
              </a:ext>
            </a:extLst>
          </p:cNvPr>
          <p:cNvSpPr>
            <a:spLocks noGrp="1" noRot="1" noChangeAspect="1" noChangeArrowheads="1" noTextEdit="1"/>
          </p:cNvSpPr>
          <p:nvPr>
            <p:ph type="sldImg"/>
          </p:nvPr>
        </p:nvSpPr>
        <p:spPr>
          <a:ln/>
        </p:spPr>
      </p:sp>
      <p:sp>
        <p:nvSpPr>
          <p:cNvPr id="253956" name="Rectangle 3">
            <a:extLst>
              <a:ext uri="{FF2B5EF4-FFF2-40B4-BE49-F238E27FC236}">
                <a16:creationId xmlns:a16="http://schemas.microsoft.com/office/drawing/2014/main" id="{AD8BF8BB-1A66-4EED-A3D3-A3E7A946B19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b="1">
                <a:latin typeface="Arial" panose="020B0604020202020204" pitchFamily="34" charset="0"/>
                <a:cs typeface="Arial" panose="020B0604020202020204" pitchFamily="34" charset="0"/>
              </a:rPr>
              <a:t>TSAR NICHOLAS II</a:t>
            </a:r>
            <a:r>
              <a:rPr lang="en-GB" altLang="en-US">
                <a:latin typeface="Arial" panose="020B0604020202020204" pitchFamily="34" charset="0"/>
                <a:cs typeface="Arial" panose="020B0604020202020204" pitchFamily="34" charset="0"/>
              </a:rPr>
              <a:t> </a:t>
            </a:r>
            <a:br>
              <a:rPr lang="en-GB" altLang="en-US">
                <a:latin typeface="Arial" panose="020B0604020202020204" pitchFamily="34" charset="0"/>
                <a:cs typeface="Arial" panose="020B0604020202020204" pitchFamily="34" charset="0"/>
              </a:rPr>
            </a:br>
            <a:br>
              <a:rPr lang="en-GB" altLang="en-US">
                <a:latin typeface="Arial" panose="020B0604020202020204" pitchFamily="34" charset="0"/>
                <a:cs typeface="Arial" panose="020B0604020202020204" pitchFamily="34" charset="0"/>
              </a:rPr>
            </a:b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LAST Emperor of the Third Rome </a:t>
            </a:r>
            <a:br>
              <a:rPr lang="en-GB" altLang="en-US" b="1">
                <a:latin typeface="Arial" panose="020B0604020202020204" pitchFamily="34" charset="0"/>
                <a:cs typeface="Arial" panose="020B0604020202020204" pitchFamily="34" charset="0"/>
              </a:rPr>
            </a:b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First cousin to King George V of England </a:t>
            </a: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First cousin to Kaiser Wilhelm II of Germany</a:t>
            </a:r>
            <a:r>
              <a:rPr lang="en-GB" altLang="en-US">
                <a:latin typeface="Arial" panose="020B0604020202020204" pitchFamily="34" charset="0"/>
                <a:cs typeface="Arial" panose="020B0604020202020204" pitchFamily="34" charset="0"/>
              </a:rPr>
              <a:t> </a:t>
            </a:r>
            <a:br>
              <a:rPr lang="en-GB" altLang="en-US">
                <a:latin typeface="Arial" panose="020B0604020202020204" pitchFamily="34" charset="0"/>
                <a:cs typeface="Arial" panose="020B0604020202020204" pitchFamily="34" charset="0"/>
              </a:rPr>
            </a:br>
            <a:br>
              <a:rPr lang="en-GB" altLang="en-US">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TSAR NICHOLAS II</a:t>
            </a:r>
            <a:r>
              <a:rPr lang="en-GB" altLang="en-US">
                <a:latin typeface="Arial" panose="020B0604020202020204" pitchFamily="34" charset="0"/>
                <a:cs typeface="Arial" panose="020B0604020202020204" pitchFamily="34" charset="0"/>
              </a:rPr>
              <a:t> </a:t>
            </a:r>
            <a:br>
              <a:rPr lang="en-GB" altLang="en-US">
                <a:latin typeface="Arial" panose="020B0604020202020204" pitchFamily="34" charset="0"/>
                <a:cs typeface="Arial" panose="020B0604020202020204" pitchFamily="34" charset="0"/>
              </a:rPr>
            </a:br>
            <a:br>
              <a:rPr lang="en-GB" altLang="en-US">
                <a:latin typeface="Arial" panose="020B0604020202020204" pitchFamily="34" charset="0"/>
                <a:cs typeface="Arial" panose="020B0604020202020204" pitchFamily="34" charset="0"/>
              </a:rPr>
            </a:b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LAST Emperor of the Third Rome </a:t>
            </a:r>
            <a:br>
              <a:rPr lang="en-GB" altLang="en-US" b="1">
                <a:latin typeface="Arial" panose="020B0604020202020204" pitchFamily="34" charset="0"/>
                <a:cs typeface="Arial" panose="020B0604020202020204" pitchFamily="34" charset="0"/>
              </a:rPr>
            </a:b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First cousin to King George V of England </a:t>
            </a: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First cousin to Kaiser Wilhelm II of Germany</a:t>
            </a:r>
            <a:r>
              <a:rPr lang="en-GB" altLang="en-US">
                <a:latin typeface="Arial" panose="020B0604020202020204" pitchFamily="34" charset="0"/>
                <a:cs typeface="Arial" panose="020B0604020202020204" pitchFamily="34" charset="0"/>
              </a:rPr>
              <a:t> </a:t>
            </a:r>
            <a:br>
              <a:rPr lang="en-GB" altLang="en-US">
                <a:latin typeface="Arial" panose="020B0604020202020204" pitchFamily="34" charset="0"/>
                <a:cs typeface="Arial" panose="020B0604020202020204" pitchFamily="34" charset="0"/>
              </a:rPr>
            </a:br>
            <a:br>
              <a:rPr lang="en-GB" altLang="en-US">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TSAR NICHOLAS II</a:t>
            </a:r>
            <a:r>
              <a:rPr lang="en-GB" altLang="en-US">
                <a:latin typeface="Arial" panose="020B0604020202020204" pitchFamily="34" charset="0"/>
                <a:cs typeface="Arial" panose="020B0604020202020204" pitchFamily="34" charset="0"/>
              </a:rPr>
              <a:t> </a:t>
            </a:r>
            <a:br>
              <a:rPr lang="en-GB" altLang="en-US">
                <a:latin typeface="Arial" panose="020B0604020202020204" pitchFamily="34" charset="0"/>
                <a:cs typeface="Arial" panose="020B0604020202020204" pitchFamily="34" charset="0"/>
              </a:rPr>
            </a:br>
            <a:br>
              <a:rPr lang="en-GB" altLang="en-US">
                <a:latin typeface="Arial" panose="020B0604020202020204" pitchFamily="34" charset="0"/>
                <a:cs typeface="Arial" panose="020B0604020202020204" pitchFamily="34" charset="0"/>
              </a:rPr>
            </a:b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LAST Emperor of the Third Rome </a:t>
            </a:r>
            <a:br>
              <a:rPr lang="en-GB" altLang="en-US" b="1">
                <a:latin typeface="Arial" panose="020B0604020202020204" pitchFamily="34" charset="0"/>
                <a:cs typeface="Arial" panose="020B0604020202020204" pitchFamily="34" charset="0"/>
              </a:rPr>
            </a:b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First cousin to King George V of England </a:t>
            </a: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First cousin to Kaiser Wilhelm II of Germany</a:t>
            </a:r>
            <a:r>
              <a:rPr lang="en-GB" altLang="en-US">
                <a:latin typeface="Arial" panose="020B0604020202020204" pitchFamily="34" charset="0"/>
                <a:cs typeface="Arial" panose="020B0604020202020204" pitchFamily="34" charset="0"/>
              </a:rPr>
              <a:t> </a:t>
            </a:r>
            <a:br>
              <a:rPr lang="en-GB" altLang="en-US">
                <a:latin typeface="Arial" panose="020B0604020202020204" pitchFamily="34" charset="0"/>
                <a:cs typeface="Arial" panose="020B0604020202020204" pitchFamily="34" charset="0"/>
              </a:rPr>
            </a:br>
            <a:br>
              <a:rPr lang="en-GB" altLang="en-US">
                <a:latin typeface="Arial" panose="020B0604020202020204" pitchFamily="34" charset="0"/>
                <a:cs typeface="Arial" panose="020B0604020202020204" pitchFamily="34" charset="0"/>
              </a:rPr>
            </a:br>
            <a:endParaRPr lang="en-GB" altLang="en-US">
              <a:latin typeface="Arial" panose="020B0604020202020204" pitchFamily="34" charset="0"/>
              <a:cs typeface="Arial" panose="020B0604020202020204"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a:extLst>
              <a:ext uri="{FF2B5EF4-FFF2-40B4-BE49-F238E27FC236}">
                <a16:creationId xmlns:a16="http://schemas.microsoft.com/office/drawing/2014/main" id="{35BB2FC1-63D1-4280-A052-3877E313F14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52C6441-9182-4DB0-98B8-E5D2C859E962}" type="slidenum">
              <a:rPr lang="en-GB" altLang="en-US"/>
              <a:pPr eaLnBrk="1" hangingPunct="1"/>
              <a:t>64</a:t>
            </a:fld>
            <a:endParaRPr lang="en-GB" altLang="en-US"/>
          </a:p>
        </p:txBody>
      </p:sp>
      <p:sp>
        <p:nvSpPr>
          <p:cNvPr id="254979" name="Rectangle 2">
            <a:extLst>
              <a:ext uri="{FF2B5EF4-FFF2-40B4-BE49-F238E27FC236}">
                <a16:creationId xmlns:a16="http://schemas.microsoft.com/office/drawing/2014/main" id="{09D01F17-07EF-4E21-BB01-4BA677B55115}"/>
              </a:ext>
            </a:extLst>
          </p:cNvPr>
          <p:cNvSpPr>
            <a:spLocks noGrp="1" noRot="1" noChangeAspect="1" noChangeArrowheads="1" noTextEdit="1"/>
          </p:cNvSpPr>
          <p:nvPr>
            <p:ph type="sldImg"/>
          </p:nvPr>
        </p:nvSpPr>
        <p:spPr>
          <a:ln/>
        </p:spPr>
      </p:sp>
      <p:sp>
        <p:nvSpPr>
          <p:cNvPr id="254980" name="Rectangle 3">
            <a:extLst>
              <a:ext uri="{FF2B5EF4-FFF2-40B4-BE49-F238E27FC236}">
                <a16:creationId xmlns:a16="http://schemas.microsoft.com/office/drawing/2014/main" id="{729FFDE5-9545-46F0-B4F9-9C45F0EC543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a:extLst>
              <a:ext uri="{FF2B5EF4-FFF2-40B4-BE49-F238E27FC236}">
                <a16:creationId xmlns:a16="http://schemas.microsoft.com/office/drawing/2014/main" id="{9E9F6158-4536-48CA-9C2E-BADF9A9B1C4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3BBDF68-8A7A-448D-8A3F-D677641C0177}" type="slidenum">
              <a:rPr lang="en-GB" altLang="en-US"/>
              <a:pPr eaLnBrk="1" hangingPunct="1"/>
              <a:t>65</a:t>
            </a:fld>
            <a:endParaRPr lang="en-GB" altLang="en-US"/>
          </a:p>
        </p:txBody>
      </p:sp>
      <p:sp>
        <p:nvSpPr>
          <p:cNvPr id="256003" name="Rectangle 2">
            <a:extLst>
              <a:ext uri="{FF2B5EF4-FFF2-40B4-BE49-F238E27FC236}">
                <a16:creationId xmlns:a16="http://schemas.microsoft.com/office/drawing/2014/main" id="{2861E5C0-50A0-434B-A4EE-993940C069E2}"/>
              </a:ext>
            </a:extLst>
          </p:cNvPr>
          <p:cNvSpPr>
            <a:spLocks noGrp="1" noRot="1" noChangeAspect="1" noChangeArrowheads="1" noTextEdit="1"/>
          </p:cNvSpPr>
          <p:nvPr>
            <p:ph type="sldImg"/>
          </p:nvPr>
        </p:nvSpPr>
        <p:spPr>
          <a:ln/>
        </p:spPr>
      </p:sp>
      <p:sp>
        <p:nvSpPr>
          <p:cNvPr id="256004" name="Rectangle 3">
            <a:extLst>
              <a:ext uri="{FF2B5EF4-FFF2-40B4-BE49-F238E27FC236}">
                <a16:creationId xmlns:a16="http://schemas.microsoft.com/office/drawing/2014/main" id="{90F44548-FF1C-41CB-8B6B-EFD991313D2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a:extLst>
              <a:ext uri="{FF2B5EF4-FFF2-40B4-BE49-F238E27FC236}">
                <a16:creationId xmlns:a16="http://schemas.microsoft.com/office/drawing/2014/main" id="{501DB61C-BF21-40D3-8CA8-A012111D097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00F69AB-F1B6-4C84-8175-4D7D921966DB}" type="slidenum">
              <a:rPr lang="en-GB" altLang="en-US"/>
              <a:pPr eaLnBrk="1" hangingPunct="1"/>
              <a:t>66</a:t>
            </a:fld>
            <a:endParaRPr lang="en-GB" altLang="en-US"/>
          </a:p>
        </p:txBody>
      </p:sp>
      <p:sp>
        <p:nvSpPr>
          <p:cNvPr id="257027" name="Rectangle 2">
            <a:extLst>
              <a:ext uri="{FF2B5EF4-FFF2-40B4-BE49-F238E27FC236}">
                <a16:creationId xmlns:a16="http://schemas.microsoft.com/office/drawing/2014/main" id="{AD9EB5CE-CAE2-468C-8DC0-63D4E3EA4998}"/>
              </a:ext>
            </a:extLst>
          </p:cNvPr>
          <p:cNvSpPr>
            <a:spLocks noGrp="1" noRot="1" noChangeAspect="1" noChangeArrowheads="1" noTextEdit="1"/>
          </p:cNvSpPr>
          <p:nvPr>
            <p:ph type="sldImg"/>
          </p:nvPr>
        </p:nvSpPr>
        <p:spPr>
          <a:ln/>
        </p:spPr>
      </p:sp>
      <p:sp>
        <p:nvSpPr>
          <p:cNvPr id="257028" name="Rectangle 3">
            <a:extLst>
              <a:ext uri="{FF2B5EF4-FFF2-40B4-BE49-F238E27FC236}">
                <a16:creationId xmlns:a16="http://schemas.microsoft.com/office/drawing/2014/main" id="{CB5A17DB-303F-4E4A-BF62-6A8A4B71542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b="1">
                <a:latin typeface="Arial" panose="020B0604020202020204" pitchFamily="34" charset="0"/>
                <a:cs typeface="Arial" panose="020B0604020202020204" pitchFamily="34" charset="0"/>
              </a:rPr>
              <a:t>TSAR NICHOLAS II</a:t>
            </a:r>
            <a:r>
              <a:rPr lang="en-GB" altLang="en-US">
                <a:latin typeface="Arial" panose="020B0604020202020204" pitchFamily="34" charset="0"/>
                <a:cs typeface="Arial" panose="020B0604020202020204" pitchFamily="34" charset="0"/>
              </a:rPr>
              <a:t> </a:t>
            </a:r>
            <a:br>
              <a:rPr lang="en-GB" altLang="en-US">
                <a:latin typeface="Arial" panose="020B0604020202020204" pitchFamily="34" charset="0"/>
                <a:cs typeface="Arial" panose="020B0604020202020204" pitchFamily="34" charset="0"/>
              </a:rPr>
            </a:br>
            <a:br>
              <a:rPr lang="en-GB" altLang="en-US">
                <a:latin typeface="Arial" panose="020B0604020202020204" pitchFamily="34" charset="0"/>
                <a:cs typeface="Arial" panose="020B0604020202020204" pitchFamily="34" charset="0"/>
              </a:rPr>
            </a:b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LAST Emperor of the Third Rome </a:t>
            </a:r>
            <a:br>
              <a:rPr lang="en-GB" altLang="en-US" b="1">
                <a:latin typeface="Arial" panose="020B0604020202020204" pitchFamily="34" charset="0"/>
                <a:cs typeface="Arial" panose="020B0604020202020204" pitchFamily="34" charset="0"/>
              </a:rPr>
            </a:b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First cousin to King George V of England </a:t>
            </a: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First cousin to Kaiser Wilhelm II of Germany</a:t>
            </a:r>
            <a:r>
              <a:rPr lang="en-GB" altLang="en-US">
                <a:latin typeface="Arial" panose="020B0604020202020204" pitchFamily="34" charset="0"/>
                <a:cs typeface="Arial" panose="020B0604020202020204" pitchFamily="34" charset="0"/>
              </a:rPr>
              <a:t> </a:t>
            </a:r>
            <a:br>
              <a:rPr lang="en-GB" altLang="en-US">
                <a:latin typeface="Arial" panose="020B0604020202020204" pitchFamily="34" charset="0"/>
                <a:cs typeface="Arial" panose="020B0604020202020204" pitchFamily="34" charset="0"/>
              </a:rPr>
            </a:br>
            <a:br>
              <a:rPr lang="en-GB" altLang="en-US">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TSAR NICHOLAS II</a:t>
            </a:r>
            <a:r>
              <a:rPr lang="en-GB" altLang="en-US">
                <a:latin typeface="Arial" panose="020B0604020202020204" pitchFamily="34" charset="0"/>
                <a:cs typeface="Arial" panose="020B0604020202020204" pitchFamily="34" charset="0"/>
              </a:rPr>
              <a:t> </a:t>
            </a:r>
            <a:br>
              <a:rPr lang="en-GB" altLang="en-US">
                <a:latin typeface="Arial" panose="020B0604020202020204" pitchFamily="34" charset="0"/>
                <a:cs typeface="Arial" panose="020B0604020202020204" pitchFamily="34" charset="0"/>
              </a:rPr>
            </a:br>
            <a:br>
              <a:rPr lang="en-GB" altLang="en-US">
                <a:latin typeface="Arial" panose="020B0604020202020204" pitchFamily="34" charset="0"/>
                <a:cs typeface="Arial" panose="020B0604020202020204" pitchFamily="34" charset="0"/>
              </a:rPr>
            </a:b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LAST Emperor of the Third Rome </a:t>
            </a:r>
            <a:br>
              <a:rPr lang="en-GB" altLang="en-US" b="1">
                <a:latin typeface="Arial" panose="020B0604020202020204" pitchFamily="34" charset="0"/>
                <a:cs typeface="Arial" panose="020B0604020202020204" pitchFamily="34" charset="0"/>
              </a:rPr>
            </a:b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First cousin to King George V of England </a:t>
            </a: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First cousin to Kaiser Wilhelm II of Germany</a:t>
            </a:r>
            <a:r>
              <a:rPr lang="en-GB" altLang="en-US">
                <a:latin typeface="Arial" panose="020B0604020202020204" pitchFamily="34" charset="0"/>
                <a:cs typeface="Arial" panose="020B0604020202020204" pitchFamily="34" charset="0"/>
              </a:rPr>
              <a:t> </a:t>
            </a:r>
            <a:br>
              <a:rPr lang="en-GB" altLang="en-US">
                <a:latin typeface="Arial" panose="020B0604020202020204" pitchFamily="34" charset="0"/>
                <a:cs typeface="Arial" panose="020B0604020202020204" pitchFamily="34" charset="0"/>
              </a:rPr>
            </a:br>
            <a:br>
              <a:rPr lang="en-GB" altLang="en-US">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TSAR NICHOLAS II</a:t>
            </a:r>
            <a:r>
              <a:rPr lang="en-GB" altLang="en-US">
                <a:latin typeface="Arial" panose="020B0604020202020204" pitchFamily="34" charset="0"/>
                <a:cs typeface="Arial" panose="020B0604020202020204" pitchFamily="34" charset="0"/>
              </a:rPr>
              <a:t> </a:t>
            </a:r>
            <a:br>
              <a:rPr lang="en-GB" altLang="en-US">
                <a:latin typeface="Arial" panose="020B0604020202020204" pitchFamily="34" charset="0"/>
                <a:cs typeface="Arial" panose="020B0604020202020204" pitchFamily="34" charset="0"/>
              </a:rPr>
            </a:br>
            <a:br>
              <a:rPr lang="en-GB" altLang="en-US">
                <a:latin typeface="Arial" panose="020B0604020202020204" pitchFamily="34" charset="0"/>
                <a:cs typeface="Arial" panose="020B0604020202020204" pitchFamily="34" charset="0"/>
              </a:rPr>
            </a:b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LAST Emperor of the Third Rome </a:t>
            </a:r>
            <a:br>
              <a:rPr lang="en-GB" altLang="en-US" b="1">
                <a:latin typeface="Arial" panose="020B0604020202020204" pitchFamily="34" charset="0"/>
                <a:cs typeface="Arial" panose="020B0604020202020204" pitchFamily="34" charset="0"/>
              </a:rPr>
            </a:b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First cousin to King George V of England </a:t>
            </a: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First cousin to Kaiser Wilhelm II of Germany</a:t>
            </a:r>
            <a:r>
              <a:rPr lang="en-GB" altLang="en-US">
                <a:latin typeface="Arial" panose="020B0604020202020204" pitchFamily="34" charset="0"/>
                <a:cs typeface="Arial" panose="020B0604020202020204" pitchFamily="34" charset="0"/>
              </a:rPr>
              <a:t> </a:t>
            </a:r>
            <a:br>
              <a:rPr lang="en-GB" altLang="en-US">
                <a:latin typeface="Arial" panose="020B0604020202020204" pitchFamily="34" charset="0"/>
                <a:cs typeface="Arial" panose="020B0604020202020204" pitchFamily="34" charset="0"/>
              </a:rPr>
            </a:br>
            <a:br>
              <a:rPr lang="en-GB" altLang="en-US">
                <a:latin typeface="Arial" panose="020B0604020202020204" pitchFamily="34" charset="0"/>
                <a:cs typeface="Arial" panose="020B0604020202020204" pitchFamily="34" charset="0"/>
              </a:rPr>
            </a:br>
            <a:endParaRPr lang="en-GB" altLang="en-US">
              <a:latin typeface="Arial" panose="020B0604020202020204" pitchFamily="34" charset="0"/>
              <a:cs typeface="Arial" panose="020B0604020202020204"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Image Placeholder 1">
            <a:extLst>
              <a:ext uri="{FF2B5EF4-FFF2-40B4-BE49-F238E27FC236}">
                <a16:creationId xmlns:a16="http://schemas.microsoft.com/office/drawing/2014/main" id="{68D84A2B-ABCB-44F0-B53C-83DC08AEB780}"/>
              </a:ext>
            </a:extLst>
          </p:cNvPr>
          <p:cNvSpPr>
            <a:spLocks noGrp="1" noRot="1" noChangeAspect="1" noTextEdit="1"/>
          </p:cNvSpPr>
          <p:nvPr>
            <p:ph type="sldImg"/>
          </p:nvPr>
        </p:nvSpPr>
        <p:spPr>
          <a:ln/>
        </p:spPr>
      </p:sp>
      <p:sp>
        <p:nvSpPr>
          <p:cNvPr id="258051" name="Notes Placeholder 2">
            <a:extLst>
              <a:ext uri="{FF2B5EF4-FFF2-40B4-BE49-F238E27FC236}">
                <a16:creationId xmlns:a16="http://schemas.microsoft.com/office/drawing/2014/main" id="{70193EF2-37F5-40E8-BECF-9BE84E6DF76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58052" name="Slide Number Placeholder 3">
            <a:extLst>
              <a:ext uri="{FF2B5EF4-FFF2-40B4-BE49-F238E27FC236}">
                <a16:creationId xmlns:a16="http://schemas.microsoft.com/office/drawing/2014/main" id="{91094F97-D51C-434B-A28E-79332ED3996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E70A6D0-22CD-4F8C-B27B-DA3CD6D11FBC}" type="slidenum">
              <a:rPr lang="en-GB" altLang="en-US"/>
              <a:pPr eaLnBrk="1" hangingPunct="1"/>
              <a:t>67</a:t>
            </a:fld>
            <a:endParaRPr lang="en-GB"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a:extLst>
              <a:ext uri="{FF2B5EF4-FFF2-40B4-BE49-F238E27FC236}">
                <a16:creationId xmlns:a16="http://schemas.microsoft.com/office/drawing/2014/main" id="{E050E841-8098-463D-862A-7FF33DE60F9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BD1FEA7-DAF4-4706-AFD8-2A1FFEA7D8DA}" type="slidenum">
              <a:rPr lang="en-GB" altLang="en-US"/>
              <a:pPr eaLnBrk="1" hangingPunct="1"/>
              <a:t>68</a:t>
            </a:fld>
            <a:endParaRPr lang="en-GB" altLang="en-US"/>
          </a:p>
        </p:txBody>
      </p:sp>
      <p:sp>
        <p:nvSpPr>
          <p:cNvPr id="259075" name="Rectangle 2">
            <a:extLst>
              <a:ext uri="{FF2B5EF4-FFF2-40B4-BE49-F238E27FC236}">
                <a16:creationId xmlns:a16="http://schemas.microsoft.com/office/drawing/2014/main" id="{377AD00F-630C-44A1-9D5D-5A43044E03DE}"/>
              </a:ext>
            </a:extLst>
          </p:cNvPr>
          <p:cNvSpPr>
            <a:spLocks noGrp="1" noRot="1" noChangeAspect="1" noChangeArrowheads="1" noTextEdit="1"/>
          </p:cNvSpPr>
          <p:nvPr>
            <p:ph type="sldImg"/>
          </p:nvPr>
        </p:nvSpPr>
        <p:spPr>
          <a:ln/>
        </p:spPr>
      </p:sp>
      <p:sp>
        <p:nvSpPr>
          <p:cNvPr id="259076" name="Rectangle 3">
            <a:extLst>
              <a:ext uri="{FF2B5EF4-FFF2-40B4-BE49-F238E27FC236}">
                <a16:creationId xmlns:a16="http://schemas.microsoft.com/office/drawing/2014/main" id="{C2A93768-54FE-4287-BEA3-A76F074E0F3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a:extLst>
              <a:ext uri="{FF2B5EF4-FFF2-40B4-BE49-F238E27FC236}">
                <a16:creationId xmlns:a16="http://schemas.microsoft.com/office/drawing/2014/main" id="{2F295047-F6C5-4C4A-995C-E6612DADB4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C6FA442-9FD2-4D90-9A8A-F70E1DF250B7}" type="slidenum">
              <a:rPr lang="en-GB" altLang="en-US"/>
              <a:pPr eaLnBrk="1" hangingPunct="1"/>
              <a:t>69</a:t>
            </a:fld>
            <a:endParaRPr lang="en-GB" altLang="en-US"/>
          </a:p>
        </p:txBody>
      </p:sp>
      <p:sp>
        <p:nvSpPr>
          <p:cNvPr id="260099" name="Rectangle 2">
            <a:extLst>
              <a:ext uri="{FF2B5EF4-FFF2-40B4-BE49-F238E27FC236}">
                <a16:creationId xmlns:a16="http://schemas.microsoft.com/office/drawing/2014/main" id="{0EAC40A1-F6DB-4F5F-8679-1E78268A44D0}"/>
              </a:ext>
            </a:extLst>
          </p:cNvPr>
          <p:cNvSpPr>
            <a:spLocks noGrp="1" noRot="1" noChangeAspect="1" noChangeArrowheads="1" noTextEdit="1"/>
          </p:cNvSpPr>
          <p:nvPr>
            <p:ph type="sldImg"/>
          </p:nvPr>
        </p:nvSpPr>
        <p:spPr>
          <a:ln/>
        </p:spPr>
      </p:sp>
      <p:sp>
        <p:nvSpPr>
          <p:cNvPr id="260100" name="Rectangle 3">
            <a:extLst>
              <a:ext uri="{FF2B5EF4-FFF2-40B4-BE49-F238E27FC236}">
                <a16:creationId xmlns:a16="http://schemas.microsoft.com/office/drawing/2014/main" id="{2EF25E8F-9853-426F-910C-C7B282D43FE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b="1">
                <a:latin typeface="Arial" panose="020B0604020202020204" pitchFamily="34" charset="0"/>
                <a:cs typeface="Arial" panose="020B0604020202020204" pitchFamily="34" charset="0"/>
              </a:rPr>
              <a:t>TSAR NICHOLAS II</a:t>
            </a:r>
            <a:r>
              <a:rPr lang="en-GB" altLang="en-US">
                <a:latin typeface="Arial" panose="020B0604020202020204" pitchFamily="34" charset="0"/>
                <a:cs typeface="Arial" panose="020B0604020202020204" pitchFamily="34" charset="0"/>
              </a:rPr>
              <a:t> </a:t>
            </a:r>
            <a:br>
              <a:rPr lang="en-GB" altLang="en-US">
                <a:latin typeface="Arial" panose="020B0604020202020204" pitchFamily="34" charset="0"/>
                <a:cs typeface="Arial" panose="020B0604020202020204" pitchFamily="34" charset="0"/>
              </a:rPr>
            </a:br>
            <a:br>
              <a:rPr lang="en-GB" altLang="en-US">
                <a:latin typeface="Arial" panose="020B0604020202020204" pitchFamily="34" charset="0"/>
                <a:cs typeface="Arial" panose="020B0604020202020204" pitchFamily="34" charset="0"/>
              </a:rPr>
            </a:b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LAST Emperor of the Third Rome </a:t>
            </a:r>
            <a:br>
              <a:rPr lang="en-GB" altLang="en-US" b="1">
                <a:latin typeface="Arial" panose="020B0604020202020204" pitchFamily="34" charset="0"/>
                <a:cs typeface="Arial" panose="020B0604020202020204" pitchFamily="34" charset="0"/>
              </a:rPr>
            </a:b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First cousin to King George V of England </a:t>
            </a: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First cousin to Kaiser Wilhelm II of Germany</a:t>
            </a:r>
            <a:r>
              <a:rPr lang="en-GB" altLang="en-US">
                <a:latin typeface="Arial" panose="020B0604020202020204" pitchFamily="34" charset="0"/>
                <a:cs typeface="Arial" panose="020B0604020202020204" pitchFamily="34" charset="0"/>
              </a:rPr>
              <a:t> </a:t>
            </a:r>
            <a:br>
              <a:rPr lang="en-GB" altLang="en-US">
                <a:latin typeface="Arial" panose="020B0604020202020204" pitchFamily="34" charset="0"/>
                <a:cs typeface="Arial" panose="020B0604020202020204" pitchFamily="34" charset="0"/>
              </a:rPr>
            </a:br>
            <a:br>
              <a:rPr lang="en-GB" altLang="en-US">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TSAR NICHOLAS II</a:t>
            </a:r>
            <a:r>
              <a:rPr lang="en-GB" altLang="en-US">
                <a:latin typeface="Arial" panose="020B0604020202020204" pitchFamily="34" charset="0"/>
                <a:cs typeface="Arial" panose="020B0604020202020204" pitchFamily="34" charset="0"/>
              </a:rPr>
              <a:t> </a:t>
            </a:r>
            <a:br>
              <a:rPr lang="en-GB" altLang="en-US">
                <a:latin typeface="Arial" panose="020B0604020202020204" pitchFamily="34" charset="0"/>
                <a:cs typeface="Arial" panose="020B0604020202020204" pitchFamily="34" charset="0"/>
              </a:rPr>
            </a:br>
            <a:br>
              <a:rPr lang="en-GB" altLang="en-US">
                <a:latin typeface="Arial" panose="020B0604020202020204" pitchFamily="34" charset="0"/>
                <a:cs typeface="Arial" panose="020B0604020202020204" pitchFamily="34" charset="0"/>
              </a:rPr>
            </a:b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LAST Emperor of the Third Rome </a:t>
            </a:r>
            <a:br>
              <a:rPr lang="en-GB" altLang="en-US" b="1">
                <a:latin typeface="Arial" panose="020B0604020202020204" pitchFamily="34" charset="0"/>
                <a:cs typeface="Arial" panose="020B0604020202020204" pitchFamily="34" charset="0"/>
              </a:rPr>
            </a:b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First cousin to King George V of England </a:t>
            </a: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First cousin to Kaiser Wilhelm II of Germany</a:t>
            </a:r>
            <a:r>
              <a:rPr lang="en-GB" altLang="en-US">
                <a:latin typeface="Arial" panose="020B0604020202020204" pitchFamily="34" charset="0"/>
                <a:cs typeface="Arial" panose="020B0604020202020204" pitchFamily="34" charset="0"/>
              </a:rPr>
              <a:t> </a:t>
            </a:r>
            <a:br>
              <a:rPr lang="en-GB" altLang="en-US">
                <a:latin typeface="Arial" panose="020B0604020202020204" pitchFamily="34" charset="0"/>
                <a:cs typeface="Arial" panose="020B0604020202020204" pitchFamily="34" charset="0"/>
              </a:rPr>
            </a:br>
            <a:br>
              <a:rPr lang="en-GB" altLang="en-US">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TSAR NICHOLAS II</a:t>
            </a:r>
            <a:r>
              <a:rPr lang="en-GB" altLang="en-US">
                <a:latin typeface="Arial" panose="020B0604020202020204" pitchFamily="34" charset="0"/>
                <a:cs typeface="Arial" panose="020B0604020202020204" pitchFamily="34" charset="0"/>
              </a:rPr>
              <a:t> </a:t>
            </a:r>
            <a:br>
              <a:rPr lang="en-GB" altLang="en-US">
                <a:latin typeface="Arial" panose="020B0604020202020204" pitchFamily="34" charset="0"/>
                <a:cs typeface="Arial" panose="020B0604020202020204" pitchFamily="34" charset="0"/>
              </a:rPr>
            </a:br>
            <a:br>
              <a:rPr lang="en-GB" altLang="en-US">
                <a:latin typeface="Arial" panose="020B0604020202020204" pitchFamily="34" charset="0"/>
                <a:cs typeface="Arial" panose="020B0604020202020204" pitchFamily="34" charset="0"/>
              </a:rPr>
            </a:b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LAST Emperor of the Third Rome </a:t>
            </a:r>
            <a:br>
              <a:rPr lang="en-GB" altLang="en-US" b="1">
                <a:latin typeface="Arial" panose="020B0604020202020204" pitchFamily="34" charset="0"/>
                <a:cs typeface="Arial" panose="020B0604020202020204" pitchFamily="34" charset="0"/>
              </a:rPr>
            </a:b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First cousin to King George V of England </a:t>
            </a: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First cousin to Kaiser Wilhelm II of Germany</a:t>
            </a:r>
            <a:r>
              <a:rPr lang="en-GB" altLang="en-US">
                <a:latin typeface="Arial" panose="020B0604020202020204" pitchFamily="34" charset="0"/>
                <a:cs typeface="Arial" panose="020B0604020202020204" pitchFamily="34" charset="0"/>
              </a:rPr>
              <a:t> </a:t>
            </a:r>
            <a:br>
              <a:rPr lang="en-GB" altLang="en-US">
                <a:latin typeface="Arial" panose="020B0604020202020204" pitchFamily="34" charset="0"/>
                <a:cs typeface="Arial" panose="020B0604020202020204" pitchFamily="34" charset="0"/>
              </a:rPr>
            </a:br>
            <a:br>
              <a:rPr lang="en-GB" altLang="en-US">
                <a:latin typeface="Arial" panose="020B0604020202020204" pitchFamily="34" charset="0"/>
                <a:cs typeface="Arial" panose="020B0604020202020204" pitchFamily="34" charset="0"/>
              </a:rPr>
            </a:br>
            <a:endParaRPr lang="en-GB" altLang="en-US">
              <a:latin typeface="Arial" panose="020B0604020202020204" pitchFamily="34" charset="0"/>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a:extLst>
              <a:ext uri="{FF2B5EF4-FFF2-40B4-BE49-F238E27FC236}">
                <a16:creationId xmlns:a16="http://schemas.microsoft.com/office/drawing/2014/main" id="{D92D2124-C489-4B17-ACD5-876C90F6B78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BC90528-AB92-45CD-9B47-EBC6D5B6C6CA}" type="slidenum">
              <a:rPr lang="en-GB" altLang="en-US"/>
              <a:pPr eaLnBrk="1" hangingPunct="1"/>
              <a:t>7</a:t>
            </a:fld>
            <a:endParaRPr lang="en-GB" altLang="en-US"/>
          </a:p>
        </p:txBody>
      </p:sp>
      <p:sp>
        <p:nvSpPr>
          <p:cNvPr id="196611" name="Rectangle 2">
            <a:extLst>
              <a:ext uri="{FF2B5EF4-FFF2-40B4-BE49-F238E27FC236}">
                <a16:creationId xmlns:a16="http://schemas.microsoft.com/office/drawing/2014/main" id="{26975E5E-9DC3-45E9-9E18-E3514DCCD891}"/>
              </a:ext>
            </a:extLst>
          </p:cNvPr>
          <p:cNvSpPr>
            <a:spLocks noGrp="1" noRot="1" noChangeAspect="1" noChangeArrowheads="1" noTextEdit="1"/>
          </p:cNvSpPr>
          <p:nvPr>
            <p:ph type="sldImg"/>
          </p:nvPr>
        </p:nvSpPr>
        <p:spPr>
          <a:ln/>
        </p:spPr>
      </p:sp>
      <p:sp>
        <p:nvSpPr>
          <p:cNvPr id="196612" name="Rectangle 3">
            <a:extLst>
              <a:ext uri="{FF2B5EF4-FFF2-40B4-BE49-F238E27FC236}">
                <a16:creationId xmlns:a16="http://schemas.microsoft.com/office/drawing/2014/main" id="{D7693618-1C22-4063-B184-54F50C61718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a:extLst>
              <a:ext uri="{FF2B5EF4-FFF2-40B4-BE49-F238E27FC236}">
                <a16:creationId xmlns:a16="http://schemas.microsoft.com/office/drawing/2014/main" id="{B77ED8FE-701A-40B2-B948-6D87ABF1D6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FDD22F1-F1F1-4484-B7E9-B0838B564362}" type="slidenum">
              <a:rPr lang="en-GB" altLang="en-US"/>
              <a:pPr eaLnBrk="1" hangingPunct="1"/>
              <a:t>70</a:t>
            </a:fld>
            <a:endParaRPr lang="en-GB" altLang="en-US"/>
          </a:p>
        </p:txBody>
      </p:sp>
      <p:sp>
        <p:nvSpPr>
          <p:cNvPr id="261123" name="Rectangle 2">
            <a:extLst>
              <a:ext uri="{FF2B5EF4-FFF2-40B4-BE49-F238E27FC236}">
                <a16:creationId xmlns:a16="http://schemas.microsoft.com/office/drawing/2014/main" id="{0E2F88FF-10BA-421F-A12F-B0ED0AF577D1}"/>
              </a:ext>
            </a:extLst>
          </p:cNvPr>
          <p:cNvSpPr>
            <a:spLocks noGrp="1" noRot="1" noChangeAspect="1" noChangeArrowheads="1" noTextEdit="1"/>
          </p:cNvSpPr>
          <p:nvPr>
            <p:ph type="sldImg"/>
          </p:nvPr>
        </p:nvSpPr>
        <p:spPr>
          <a:ln/>
        </p:spPr>
      </p:sp>
      <p:sp>
        <p:nvSpPr>
          <p:cNvPr id="261124" name="Rectangle 3">
            <a:extLst>
              <a:ext uri="{FF2B5EF4-FFF2-40B4-BE49-F238E27FC236}">
                <a16:creationId xmlns:a16="http://schemas.microsoft.com/office/drawing/2014/main" id="{1D3D486F-E0EE-4DF2-A882-7AA8F4A48C2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b="1">
                <a:latin typeface="Arial" panose="020B0604020202020204" pitchFamily="34" charset="0"/>
                <a:cs typeface="Arial" panose="020B0604020202020204" pitchFamily="34" charset="0"/>
              </a:rPr>
              <a:t>TSAR NICHOLAS II</a:t>
            </a:r>
            <a:r>
              <a:rPr lang="en-GB" altLang="en-US">
                <a:latin typeface="Arial" panose="020B0604020202020204" pitchFamily="34" charset="0"/>
                <a:cs typeface="Arial" panose="020B0604020202020204" pitchFamily="34" charset="0"/>
              </a:rPr>
              <a:t> </a:t>
            </a:r>
            <a:br>
              <a:rPr lang="en-GB" altLang="en-US">
                <a:latin typeface="Arial" panose="020B0604020202020204" pitchFamily="34" charset="0"/>
                <a:cs typeface="Arial" panose="020B0604020202020204" pitchFamily="34" charset="0"/>
              </a:rPr>
            </a:br>
            <a:br>
              <a:rPr lang="en-GB" altLang="en-US">
                <a:latin typeface="Arial" panose="020B0604020202020204" pitchFamily="34" charset="0"/>
                <a:cs typeface="Arial" panose="020B0604020202020204" pitchFamily="34" charset="0"/>
              </a:rPr>
            </a:b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LAST Emperor of the Third Rome </a:t>
            </a:r>
            <a:br>
              <a:rPr lang="en-GB" altLang="en-US" b="1">
                <a:latin typeface="Arial" panose="020B0604020202020204" pitchFamily="34" charset="0"/>
                <a:cs typeface="Arial" panose="020B0604020202020204" pitchFamily="34" charset="0"/>
              </a:rPr>
            </a:b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First cousin to King George V of England </a:t>
            </a: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First cousin to Kaiser Wilhelm II of Germany</a:t>
            </a:r>
            <a:r>
              <a:rPr lang="en-GB" altLang="en-US">
                <a:latin typeface="Arial" panose="020B0604020202020204" pitchFamily="34" charset="0"/>
                <a:cs typeface="Arial" panose="020B0604020202020204" pitchFamily="34" charset="0"/>
              </a:rPr>
              <a:t> </a:t>
            </a:r>
            <a:br>
              <a:rPr lang="en-GB" altLang="en-US">
                <a:latin typeface="Arial" panose="020B0604020202020204" pitchFamily="34" charset="0"/>
                <a:cs typeface="Arial" panose="020B0604020202020204" pitchFamily="34" charset="0"/>
              </a:rPr>
            </a:br>
            <a:br>
              <a:rPr lang="en-GB" altLang="en-US">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TSAR NICHOLAS II</a:t>
            </a:r>
            <a:r>
              <a:rPr lang="en-GB" altLang="en-US">
                <a:latin typeface="Arial" panose="020B0604020202020204" pitchFamily="34" charset="0"/>
                <a:cs typeface="Arial" panose="020B0604020202020204" pitchFamily="34" charset="0"/>
              </a:rPr>
              <a:t> </a:t>
            </a:r>
            <a:br>
              <a:rPr lang="en-GB" altLang="en-US">
                <a:latin typeface="Arial" panose="020B0604020202020204" pitchFamily="34" charset="0"/>
                <a:cs typeface="Arial" panose="020B0604020202020204" pitchFamily="34" charset="0"/>
              </a:rPr>
            </a:br>
            <a:br>
              <a:rPr lang="en-GB" altLang="en-US">
                <a:latin typeface="Arial" panose="020B0604020202020204" pitchFamily="34" charset="0"/>
                <a:cs typeface="Arial" panose="020B0604020202020204" pitchFamily="34" charset="0"/>
              </a:rPr>
            </a:b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LAST Emperor of the Third Rome </a:t>
            </a:r>
            <a:br>
              <a:rPr lang="en-GB" altLang="en-US" b="1">
                <a:latin typeface="Arial" panose="020B0604020202020204" pitchFamily="34" charset="0"/>
                <a:cs typeface="Arial" panose="020B0604020202020204" pitchFamily="34" charset="0"/>
              </a:rPr>
            </a:b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First cousin to King George V of England </a:t>
            </a: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First cousin to Kaiser Wilhelm II of Germany</a:t>
            </a:r>
            <a:r>
              <a:rPr lang="en-GB" altLang="en-US">
                <a:latin typeface="Arial" panose="020B0604020202020204" pitchFamily="34" charset="0"/>
                <a:cs typeface="Arial" panose="020B0604020202020204" pitchFamily="34" charset="0"/>
              </a:rPr>
              <a:t> </a:t>
            </a:r>
            <a:br>
              <a:rPr lang="en-GB" altLang="en-US">
                <a:latin typeface="Arial" panose="020B0604020202020204" pitchFamily="34" charset="0"/>
                <a:cs typeface="Arial" panose="020B0604020202020204" pitchFamily="34" charset="0"/>
              </a:rPr>
            </a:br>
            <a:br>
              <a:rPr lang="en-GB" altLang="en-US">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TSAR NICHOLAS II</a:t>
            </a:r>
            <a:r>
              <a:rPr lang="en-GB" altLang="en-US">
                <a:latin typeface="Arial" panose="020B0604020202020204" pitchFamily="34" charset="0"/>
                <a:cs typeface="Arial" panose="020B0604020202020204" pitchFamily="34" charset="0"/>
              </a:rPr>
              <a:t> </a:t>
            </a:r>
            <a:br>
              <a:rPr lang="en-GB" altLang="en-US">
                <a:latin typeface="Arial" panose="020B0604020202020204" pitchFamily="34" charset="0"/>
                <a:cs typeface="Arial" panose="020B0604020202020204" pitchFamily="34" charset="0"/>
              </a:rPr>
            </a:br>
            <a:br>
              <a:rPr lang="en-GB" altLang="en-US">
                <a:latin typeface="Arial" panose="020B0604020202020204" pitchFamily="34" charset="0"/>
                <a:cs typeface="Arial" panose="020B0604020202020204" pitchFamily="34" charset="0"/>
              </a:rPr>
            </a:b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LAST Emperor of the Third Rome </a:t>
            </a:r>
            <a:br>
              <a:rPr lang="en-GB" altLang="en-US" b="1">
                <a:latin typeface="Arial" panose="020B0604020202020204" pitchFamily="34" charset="0"/>
                <a:cs typeface="Arial" panose="020B0604020202020204" pitchFamily="34" charset="0"/>
              </a:rPr>
            </a:b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First cousin to King George V of England </a:t>
            </a: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First cousin to Kaiser Wilhelm II of Germany</a:t>
            </a:r>
            <a:r>
              <a:rPr lang="en-GB" altLang="en-US">
                <a:latin typeface="Arial" panose="020B0604020202020204" pitchFamily="34" charset="0"/>
                <a:cs typeface="Arial" panose="020B0604020202020204" pitchFamily="34" charset="0"/>
              </a:rPr>
              <a:t> </a:t>
            </a:r>
            <a:br>
              <a:rPr lang="en-GB" altLang="en-US">
                <a:latin typeface="Arial" panose="020B0604020202020204" pitchFamily="34" charset="0"/>
                <a:cs typeface="Arial" panose="020B0604020202020204" pitchFamily="34" charset="0"/>
              </a:rPr>
            </a:br>
            <a:br>
              <a:rPr lang="en-GB" altLang="en-US">
                <a:latin typeface="Arial" panose="020B0604020202020204" pitchFamily="34" charset="0"/>
                <a:cs typeface="Arial" panose="020B0604020202020204" pitchFamily="34" charset="0"/>
              </a:rPr>
            </a:br>
            <a:endParaRPr lang="en-GB" altLang="en-US">
              <a:latin typeface="Arial" panose="020B0604020202020204" pitchFamily="34" charset="0"/>
              <a:cs typeface="Arial" panose="020B0604020202020204"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a:extLst>
              <a:ext uri="{FF2B5EF4-FFF2-40B4-BE49-F238E27FC236}">
                <a16:creationId xmlns:a16="http://schemas.microsoft.com/office/drawing/2014/main" id="{49CB6188-F78C-4095-BD87-BEC1BE32F00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13003E0-0F2E-4780-A447-C9DDD015CAE9}" type="slidenum">
              <a:rPr lang="en-GB" altLang="en-US"/>
              <a:pPr eaLnBrk="1" hangingPunct="1"/>
              <a:t>71</a:t>
            </a:fld>
            <a:endParaRPr lang="en-GB" altLang="en-US"/>
          </a:p>
        </p:txBody>
      </p:sp>
      <p:sp>
        <p:nvSpPr>
          <p:cNvPr id="262147" name="Rectangle 2">
            <a:extLst>
              <a:ext uri="{FF2B5EF4-FFF2-40B4-BE49-F238E27FC236}">
                <a16:creationId xmlns:a16="http://schemas.microsoft.com/office/drawing/2014/main" id="{03146D81-8FC4-430C-8063-393B53B041A2}"/>
              </a:ext>
            </a:extLst>
          </p:cNvPr>
          <p:cNvSpPr>
            <a:spLocks noGrp="1" noRot="1" noChangeAspect="1" noChangeArrowheads="1" noTextEdit="1"/>
          </p:cNvSpPr>
          <p:nvPr>
            <p:ph type="sldImg"/>
          </p:nvPr>
        </p:nvSpPr>
        <p:spPr>
          <a:ln/>
        </p:spPr>
      </p:sp>
      <p:sp>
        <p:nvSpPr>
          <p:cNvPr id="262148" name="Rectangle 3">
            <a:extLst>
              <a:ext uri="{FF2B5EF4-FFF2-40B4-BE49-F238E27FC236}">
                <a16:creationId xmlns:a16="http://schemas.microsoft.com/office/drawing/2014/main" id="{57B8A9C7-CC81-48AA-B35E-DCCF7A94F1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a:latin typeface="Arial" panose="020B0604020202020204" pitchFamily="34" charset="0"/>
                <a:cs typeface="Arial" panose="020B0604020202020204" pitchFamily="34" charset="0"/>
              </a:rPr>
              <a:t>Vladimir Illyich Ulynaov, who later adopted the name of Lenin, was born in 1870 and had become a convinced revolutionary by the age of 17, when his brother had been executed for his part in a plot to assassinate the Tsar </a:t>
            </a:r>
          </a:p>
          <a:p>
            <a:pPr eaLnBrk="1" hangingPunct="1"/>
            <a:r>
              <a:rPr lang="en-GB" altLang="en-US">
                <a:latin typeface="Arial" panose="020B0604020202020204" pitchFamily="34" charset="0"/>
                <a:cs typeface="Arial" panose="020B0604020202020204" pitchFamily="34" charset="0"/>
              </a:rPr>
              <a:t>On his release, he fled to Western Europe and built up the radical wing of the Russian Communist Party, mainly through the publication of his famous newspaper "Iskra" (the Spark) from Switzerland. Lenin returned briefly to Russia in 1905 to take part in the abortive revolution of that year: When it failed and was suppressed, he fled once more into exile.</a:t>
            </a:r>
          </a:p>
          <a:p>
            <a:pPr eaLnBrk="1" hangingPunct="1"/>
            <a:r>
              <a:rPr lang="en-GB" altLang="en-US">
                <a:latin typeface="Arial" panose="020B0604020202020204" pitchFamily="34" charset="0"/>
                <a:cs typeface="Arial" panose="020B0604020202020204" pitchFamily="34" charset="0"/>
              </a:rPr>
              <a:t>The February revolution of 1917 caught Lenin unprepared: he was still in Switzerland when it broke out. He immediately made an offer to the German government: if they would give him safe passage to Russia, he would endeavor to take Russia out of the war. The Germans agreed to this plan, and along with a tight group of selected revolutionaries, Lenin was put across the Russian border by the Germans in a secret operation which involved the Communists hiding in a railway truck. Lenin finally arrived in Petrograd in April 1917, with his small but tough and trained hard core group of revolutionaries. </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a:extLst>
              <a:ext uri="{FF2B5EF4-FFF2-40B4-BE49-F238E27FC236}">
                <a16:creationId xmlns:a16="http://schemas.microsoft.com/office/drawing/2014/main" id="{877DA598-8AEA-48E4-9FF5-3FF08CCC320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7D86821-4D5C-4BB6-A6C4-5BC46D3F1BC7}" type="slidenum">
              <a:rPr lang="en-GB" altLang="en-US"/>
              <a:pPr eaLnBrk="1" hangingPunct="1"/>
              <a:t>72</a:t>
            </a:fld>
            <a:endParaRPr lang="en-GB" altLang="en-US"/>
          </a:p>
        </p:txBody>
      </p:sp>
      <p:sp>
        <p:nvSpPr>
          <p:cNvPr id="263171" name="Rectangle 2">
            <a:extLst>
              <a:ext uri="{FF2B5EF4-FFF2-40B4-BE49-F238E27FC236}">
                <a16:creationId xmlns:a16="http://schemas.microsoft.com/office/drawing/2014/main" id="{4CD05714-DC1C-4D18-ADBD-6F74D05ACA01}"/>
              </a:ext>
            </a:extLst>
          </p:cNvPr>
          <p:cNvSpPr>
            <a:spLocks noGrp="1" noRot="1" noChangeAspect="1" noChangeArrowheads="1" noTextEdit="1"/>
          </p:cNvSpPr>
          <p:nvPr>
            <p:ph type="sldImg"/>
          </p:nvPr>
        </p:nvSpPr>
        <p:spPr>
          <a:ln/>
        </p:spPr>
      </p:sp>
      <p:sp>
        <p:nvSpPr>
          <p:cNvPr id="263172" name="Rectangle 3">
            <a:extLst>
              <a:ext uri="{FF2B5EF4-FFF2-40B4-BE49-F238E27FC236}">
                <a16:creationId xmlns:a16="http://schemas.microsoft.com/office/drawing/2014/main" id="{FEC10E64-B14E-48AF-AF46-989DC64BB07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a:extLst>
              <a:ext uri="{FF2B5EF4-FFF2-40B4-BE49-F238E27FC236}">
                <a16:creationId xmlns:a16="http://schemas.microsoft.com/office/drawing/2014/main" id="{C54894F7-A3AB-4FE6-B037-0C3080592CE9}"/>
              </a:ext>
            </a:extLst>
          </p:cNvPr>
          <p:cNvSpPr>
            <a:spLocks noGrp="1" noRot="1" noChangeAspect="1" noTextEdit="1"/>
          </p:cNvSpPr>
          <p:nvPr>
            <p:ph type="sldImg"/>
          </p:nvPr>
        </p:nvSpPr>
        <p:spPr>
          <a:ln/>
        </p:spPr>
      </p:sp>
      <p:sp>
        <p:nvSpPr>
          <p:cNvPr id="264195" name="Notes Placeholder 2">
            <a:extLst>
              <a:ext uri="{FF2B5EF4-FFF2-40B4-BE49-F238E27FC236}">
                <a16:creationId xmlns:a16="http://schemas.microsoft.com/office/drawing/2014/main" id="{736FA0DA-A090-4B78-BC65-47B9F27DCCA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64196" name="Slide Number Placeholder 3">
            <a:extLst>
              <a:ext uri="{FF2B5EF4-FFF2-40B4-BE49-F238E27FC236}">
                <a16:creationId xmlns:a16="http://schemas.microsoft.com/office/drawing/2014/main" id="{FA0B04CA-26E5-4B7E-851A-2BC74B04534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AC3BCEE-6811-4C1C-B0B7-CA1C06266FCE}" type="slidenum">
              <a:rPr lang="en-GB" altLang="en-US"/>
              <a:pPr eaLnBrk="1" hangingPunct="1"/>
              <a:t>73</a:t>
            </a:fld>
            <a:endParaRPr lang="en-GB"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a:extLst>
              <a:ext uri="{FF2B5EF4-FFF2-40B4-BE49-F238E27FC236}">
                <a16:creationId xmlns:a16="http://schemas.microsoft.com/office/drawing/2014/main" id="{D537F170-F978-4BAF-8CA3-526DA5AB0D0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4885B1C-82B4-4416-BEE2-442D258B69F4}" type="slidenum">
              <a:rPr lang="en-GB" altLang="en-US"/>
              <a:pPr eaLnBrk="1" hangingPunct="1"/>
              <a:t>74</a:t>
            </a:fld>
            <a:endParaRPr lang="en-GB" altLang="en-US"/>
          </a:p>
        </p:txBody>
      </p:sp>
      <p:sp>
        <p:nvSpPr>
          <p:cNvPr id="265219" name="Rectangle 2">
            <a:extLst>
              <a:ext uri="{FF2B5EF4-FFF2-40B4-BE49-F238E27FC236}">
                <a16:creationId xmlns:a16="http://schemas.microsoft.com/office/drawing/2014/main" id="{CEB3EBAA-EE44-48E2-8734-26CBFA3A342C}"/>
              </a:ext>
            </a:extLst>
          </p:cNvPr>
          <p:cNvSpPr>
            <a:spLocks noGrp="1" noRot="1" noChangeAspect="1" noChangeArrowheads="1" noTextEdit="1"/>
          </p:cNvSpPr>
          <p:nvPr>
            <p:ph type="sldImg"/>
          </p:nvPr>
        </p:nvSpPr>
        <p:spPr>
          <a:ln/>
        </p:spPr>
      </p:sp>
      <p:sp>
        <p:nvSpPr>
          <p:cNvPr id="265220" name="Rectangle 3">
            <a:extLst>
              <a:ext uri="{FF2B5EF4-FFF2-40B4-BE49-F238E27FC236}">
                <a16:creationId xmlns:a16="http://schemas.microsoft.com/office/drawing/2014/main" id="{901A2D00-AC89-46F0-93F5-992D0E1FB6C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b="1">
                <a:latin typeface="Arial" panose="020B0604020202020204" pitchFamily="34" charset="0"/>
                <a:cs typeface="Arial" panose="020B0604020202020204" pitchFamily="34" charset="0"/>
              </a:rPr>
              <a:t>TSAR NICHOLAS II</a:t>
            </a:r>
            <a:r>
              <a:rPr lang="en-GB" altLang="en-US">
                <a:latin typeface="Arial" panose="020B0604020202020204" pitchFamily="34" charset="0"/>
                <a:cs typeface="Arial" panose="020B0604020202020204" pitchFamily="34" charset="0"/>
              </a:rPr>
              <a:t> </a:t>
            </a:r>
            <a:br>
              <a:rPr lang="en-GB" altLang="en-US">
                <a:latin typeface="Arial" panose="020B0604020202020204" pitchFamily="34" charset="0"/>
                <a:cs typeface="Arial" panose="020B0604020202020204" pitchFamily="34" charset="0"/>
              </a:rPr>
            </a:br>
            <a:br>
              <a:rPr lang="en-GB" altLang="en-US">
                <a:latin typeface="Arial" panose="020B0604020202020204" pitchFamily="34" charset="0"/>
                <a:cs typeface="Arial" panose="020B0604020202020204" pitchFamily="34" charset="0"/>
              </a:rPr>
            </a:b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LAST Emperor of the Third Rome </a:t>
            </a:r>
            <a:br>
              <a:rPr lang="en-GB" altLang="en-US" b="1">
                <a:latin typeface="Arial" panose="020B0604020202020204" pitchFamily="34" charset="0"/>
                <a:cs typeface="Arial" panose="020B0604020202020204" pitchFamily="34" charset="0"/>
              </a:rPr>
            </a:b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First cousin to King George V of England </a:t>
            </a: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First cousin to Kaiser Wilhelm II of Germany</a:t>
            </a:r>
            <a:r>
              <a:rPr lang="en-GB" altLang="en-US">
                <a:latin typeface="Arial" panose="020B0604020202020204" pitchFamily="34" charset="0"/>
                <a:cs typeface="Arial" panose="020B0604020202020204" pitchFamily="34" charset="0"/>
              </a:rPr>
              <a:t> </a:t>
            </a:r>
            <a:br>
              <a:rPr lang="en-GB" altLang="en-US">
                <a:latin typeface="Arial" panose="020B0604020202020204" pitchFamily="34" charset="0"/>
                <a:cs typeface="Arial" panose="020B0604020202020204" pitchFamily="34" charset="0"/>
              </a:rPr>
            </a:br>
            <a:br>
              <a:rPr lang="en-GB" altLang="en-US">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TSAR NICHOLAS II</a:t>
            </a:r>
            <a:r>
              <a:rPr lang="en-GB" altLang="en-US">
                <a:latin typeface="Arial" panose="020B0604020202020204" pitchFamily="34" charset="0"/>
                <a:cs typeface="Arial" panose="020B0604020202020204" pitchFamily="34" charset="0"/>
              </a:rPr>
              <a:t> </a:t>
            </a:r>
            <a:br>
              <a:rPr lang="en-GB" altLang="en-US">
                <a:latin typeface="Arial" panose="020B0604020202020204" pitchFamily="34" charset="0"/>
                <a:cs typeface="Arial" panose="020B0604020202020204" pitchFamily="34" charset="0"/>
              </a:rPr>
            </a:br>
            <a:br>
              <a:rPr lang="en-GB" altLang="en-US">
                <a:latin typeface="Arial" panose="020B0604020202020204" pitchFamily="34" charset="0"/>
                <a:cs typeface="Arial" panose="020B0604020202020204" pitchFamily="34" charset="0"/>
              </a:rPr>
            </a:b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LAST Emperor of the Third Rome </a:t>
            </a:r>
            <a:br>
              <a:rPr lang="en-GB" altLang="en-US" b="1">
                <a:latin typeface="Arial" panose="020B0604020202020204" pitchFamily="34" charset="0"/>
                <a:cs typeface="Arial" panose="020B0604020202020204" pitchFamily="34" charset="0"/>
              </a:rPr>
            </a:b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First cousin to King George V of England </a:t>
            </a: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First cousin to Kaiser Wilhelm II of Germany</a:t>
            </a:r>
            <a:r>
              <a:rPr lang="en-GB" altLang="en-US">
                <a:latin typeface="Arial" panose="020B0604020202020204" pitchFamily="34" charset="0"/>
                <a:cs typeface="Arial" panose="020B0604020202020204" pitchFamily="34" charset="0"/>
              </a:rPr>
              <a:t> </a:t>
            </a:r>
            <a:br>
              <a:rPr lang="en-GB" altLang="en-US">
                <a:latin typeface="Arial" panose="020B0604020202020204" pitchFamily="34" charset="0"/>
                <a:cs typeface="Arial" panose="020B0604020202020204" pitchFamily="34" charset="0"/>
              </a:rPr>
            </a:br>
            <a:br>
              <a:rPr lang="en-GB" altLang="en-US">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TSAR NICHOLAS II</a:t>
            </a:r>
            <a:r>
              <a:rPr lang="en-GB" altLang="en-US">
                <a:latin typeface="Arial" panose="020B0604020202020204" pitchFamily="34" charset="0"/>
                <a:cs typeface="Arial" panose="020B0604020202020204" pitchFamily="34" charset="0"/>
              </a:rPr>
              <a:t> </a:t>
            </a:r>
            <a:br>
              <a:rPr lang="en-GB" altLang="en-US">
                <a:latin typeface="Arial" panose="020B0604020202020204" pitchFamily="34" charset="0"/>
                <a:cs typeface="Arial" panose="020B0604020202020204" pitchFamily="34" charset="0"/>
              </a:rPr>
            </a:br>
            <a:br>
              <a:rPr lang="en-GB" altLang="en-US">
                <a:latin typeface="Arial" panose="020B0604020202020204" pitchFamily="34" charset="0"/>
                <a:cs typeface="Arial" panose="020B0604020202020204" pitchFamily="34" charset="0"/>
              </a:rPr>
            </a:b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LAST Emperor of the Third Rome </a:t>
            </a:r>
            <a:br>
              <a:rPr lang="en-GB" altLang="en-US" b="1">
                <a:latin typeface="Arial" panose="020B0604020202020204" pitchFamily="34" charset="0"/>
                <a:cs typeface="Arial" panose="020B0604020202020204" pitchFamily="34" charset="0"/>
              </a:rPr>
            </a:b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First cousin to King George V of England </a:t>
            </a: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First cousin to Kaiser Wilhelm II of Germany</a:t>
            </a:r>
            <a:r>
              <a:rPr lang="en-GB" altLang="en-US">
                <a:latin typeface="Arial" panose="020B0604020202020204" pitchFamily="34" charset="0"/>
                <a:cs typeface="Arial" panose="020B0604020202020204" pitchFamily="34" charset="0"/>
              </a:rPr>
              <a:t> </a:t>
            </a:r>
            <a:br>
              <a:rPr lang="en-GB" altLang="en-US">
                <a:latin typeface="Arial" panose="020B0604020202020204" pitchFamily="34" charset="0"/>
                <a:cs typeface="Arial" panose="020B0604020202020204" pitchFamily="34" charset="0"/>
              </a:rPr>
            </a:br>
            <a:br>
              <a:rPr lang="en-GB" altLang="en-US">
                <a:latin typeface="Arial" panose="020B0604020202020204" pitchFamily="34" charset="0"/>
                <a:cs typeface="Arial" panose="020B0604020202020204" pitchFamily="34" charset="0"/>
              </a:rPr>
            </a:br>
            <a:endParaRPr lang="en-GB" altLang="en-US">
              <a:latin typeface="Arial" panose="020B0604020202020204" pitchFamily="34" charset="0"/>
              <a:cs typeface="Arial" panose="020B0604020202020204"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a:extLst>
              <a:ext uri="{FF2B5EF4-FFF2-40B4-BE49-F238E27FC236}">
                <a16:creationId xmlns:a16="http://schemas.microsoft.com/office/drawing/2014/main" id="{CA96C0A7-2E56-4E29-96A5-10FD4FC57A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80FDDC1-0AC1-477A-BB30-541462C53176}" type="slidenum">
              <a:rPr lang="en-GB" altLang="en-US"/>
              <a:pPr eaLnBrk="1" hangingPunct="1"/>
              <a:t>75</a:t>
            </a:fld>
            <a:endParaRPr lang="en-GB" altLang="en-US"/>
          </a:p>
        </p:txBody>
      </p:sp>
      <p:sp>
        <p:nvSpPr>
          <p:cNvPr id="266243" name="Rectangle 2">
            <a:extLst>
              <a:ext uri="{FF2B5EF4-FFF2-40B4-BE49-F238E27FC236}">
                <a16:creationId xmlns:a16="http://schemas.microsoft.com/office/drawing/2014/main" id="{0176D31A-A111-4185-B683-E0B5D8189E1D}"/>
              </a:ext>
            </a:extLst>
          </p:cNvPr>
          <p:cNvSpPr>
            <a:spLocks noGrp="1" noRot="1" noChangeAspect="1" noChangeArrowheads="1" noTextEdit="1"/>
          </p:cNvSpPr>
          <p:nvPr>
            <p:ph type="sldImg"/>
          </p:nvPr>
        </p:nvSpPr>
        <p:spPr>
          <a:ln/>
        </p:spPr>
      </p:sp>
      <p:sp>
        <p:nvSpPr>
          <p:cNvPr id="266244" name="Rectangle 3">
            <a:extLst>
              <a:ext uri="{FF2B5EF4-FFF2-40B4-BE49-F238E27FC236}">
                <a16:creationId xmlns:a16="http://schemas.microsoft.com/office/drawing/2014/main" id="{B394F7C8-021A-40AC-8C83-1123EECBEBD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a:extLst>
              <a:ext uri="{FF2B5EF4-FFF2-40B4-BE49-F238E27FC236}">
                <a16:creationId xmlns:a16="http://schemas.microsoft.com/office/drawing/2014/main" id="{B8CA3D13-AB24-4700-B450-C8E68B0865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99FAF1D-0984-41A0-869E-733E8375CD48}" type="slidenum">
              <a:rPr lang="en-GB" altLang="en-US"/>
              <a:pPr eaLnBrk="1" hangingPunct="1"/>
              <a:t>76</a:t>
            </a:fld>
            <a:endParaRPr lang="en-GB" altLang="en-US"/>
          </a:p>
        </p:txBody>
      </p:sp>
      <p:sp>
        <p:nvSpPr>
          <p:cNvPr id="267267" name="Rectangle 2">
            <a:extLst>
              <a:ext uri="{FF2B5EF4-FFF2-40B4-BE49-F238E27FC236}">
                <a16:creationId xmlns:a16="http://schemas.microsoft.com/office/drawing/2014/main" id="{6B92ED3D-C0FD-46FA-A17B-0FC8DADEAA31}"/>
              </a:ext>
            </a:extLst>
          </p:cNvPr>
          <p:cNvSpPr>
            <a:spLocks noGrp="1" noRot="1" noChangeAspect="1" noChangeArrowheads="1" noTextEdit="1"/>
          </p:cNvSpPr>
          <p:nvPr>
            <p:ph type="sldImg"/>
          </p:nvPr>
        </p:nvSpPr>
        <p:spPr>
          <a:ln/>
        </p:spPr>
      </p:sp>
      <p:sp>
        <p:nvSpPr>
          <p:cNvPr id="267268" name="Rectangle 3">
            <a:extLst>
              <a:ext uri="{FF2B5EF4-FFF2-40B4-BE49-F238E27FC236}">
                <a16:creationId xmlns:a16="http://schemas.microsoft.com/office/drawing/2014/main" id="{7188B27A-FEB0-402B-8F4B-A448F401B2F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a:extLst>
              <a:ext uri="{FF2B5EF4-FFF2-40B4-BE49-F238E27FC236}">
                <a16:creationId xmlns:a16="http://schemas.microsoft.com/office/drawing/2014/main" id="{B6E66A0E-1807-455E-9384-BC13B19F678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00925B6-9C1D-4294-9EC8-C128D9FD7AB1}" type="slidenum">
              <a:rPr lang="en-GB" altLang="en-US"/>
              <a:pPr eaLnBrk="1" hangingPunct="1"/>
              <a:t>77</a:t>
            </a:fld>
            <a:endParaRPr lang="en-GB" altLang="en-US"/>
          </a:p>
        </p:txBody>
      </p:sp>
      <p:sp>
        <p:nvSpPr>
          <p:cNvPr id="268291" name="Rectangle 2">
            <a:extLst>
              <a:ext uri="{FF2B5EF4-FFF2-40B4-BE49-F238E27FC236}">
                <a16:creationId xmlns:a16="http://schemas.microsoft.com/office/drawing/2014/main" id="{EECF9652-A71B-422A-A192-ECE985BD8D37}"/>
              </a:ext>
            </a:extLst>
          </p:cNvPr>
          <p:cNvSpPr>
            <a:spLocks noGrp="1" noRot="1" noChangeAspect="1" noChangeArrowheads="1" noTextEdit="1"/>
          </p:cNvSpPr>
          <p:nvPr>
            <p:ph type="sldImg"/>
          </p:nvPr>
        </p:nvSpPr>
        <p:spPr>
          <a:ln/>
        </p:spPr>
      </p:sp>
      <p:sp>
        <p:nvSpPr>
          <p:cNvPr id="268292" name="Rectangle 3">
            <a:extLst>
              <a:ext uri="{FF2B5EF4-FFF2-40B4-BE49-F238E27FC236}">
                <a16:creationId xmlns:a16="http://schemas.microsoft.com/office/drawing/2014/main" id="{2A6048AA-3426-40CF-B4B6-7AC846E4A0A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a:extLst>
              <a:ext uri="{FF2B5EF4-FFF2-40B4-BE49-F238E27FC236}">
                <a16:creationId xmlns:a16="http://schemas.microsoft.com/office/drawing/2014/main" id="{12165F8F-812B-4F51-802A-04FC3AC7272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98D4F6D-CCD1-468A-BEAC-C407A79C4BDA}" type="slidenum">
              <a:rPr lang="en-GB" altLang="en-US"/>
              <a:pPr eaLnBrk="1" hangingPunct="1"/>
              <a:t>78</a:t>
            </a:fld>
            <a:endParaRPr lang="en-GB" altLang="en-US"/>
          </a:p>
        </p:txBody>
      </p:sp>
      <p:sp>
        <p:nvSpPr>
          <p:cNvPr id="269315" name="Rectangle 2">
            <a:extLst>
              <a:ext uri="{FF2B5EF4-FFF2-40B4-BE49-F238E27FC236}">
                <a16:creationId xmlns:a16="http://schemas.microsoft.com/office/drawing/2014/main" id="{24044743-10F7-4E25-940D-70B8FF7AD4F3}"/>
              </a:ext>
            </a:extLst>
          </p:cNvPr>
          <p:cNvSpPr>
            <a:spLocks noGrp="1" noRot="1" noChangeAspect="1" noChangeArrowheads="1" noTextEdit="1"/>
          </p:cNvSpPr>
          <p:nvPr>
            <p:ph type="sldImg"/>
          </p:nvPr>
        </p:nvSpPr>
        <p:spPr>
          <a:ln/>
        </p:spPr>
      </p:sp>
      <p:sp>
        <p:nvSpPr>
          <p:cNvPr id="269316" name="Rectangle 3">
            <a:extLst>
              <a:ext uri="{FF2B5EF4-FFF2-40B4-BE49-F238E27FC236}">
                <a16:creationId xmlns:a16="http://schemas.microsoft.com/office/drawing/2014/main" id="{EDA5071E-D0E5-43F3-898B-35143E9E589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a:latin typeface="Arial" panose="020B0604020202020204" pitchFamily="34" charset="0"/>
                <a:cs typeface="Arial" panose="020B0604020202020204" pitchFamily="34" charset="0"/>
              </a:rPr>
              <a:t>Gigantic Jewish globalists and world criminals like Mikhail Khodorkovsky (photo) in a cage whilst standing trial in Moscow. </a:t>
            </a:r>
            <a:br>
              <a:rPr lang="en-GB" altLang="en-US">
                <a:latin typeface="Arial" panose="020B0604020202020204" pitchFamily="34" charset="0"/>
                <a:cs typeface="Arial" panose="020B0604020202020204" pitchFamily="34" charset="0"/>
              </a:rPr>
            </a:br>
            <a:endParaRPr lang="en-GB" altLang="en-US">
              <a:latin typeface="Arial" panose="020B0604020202020204" pitchFamily="34" charset="0"/>
              <a:cs typeface="Arial" panose="020B0604020202020204" pitchFamily="34" charset="0"/>
            </a:endParaRPr>
          </a:p>
          <a:p>
            <a:pPr eaLnBrk="1" hangingPunct="1"/>
            <a:r>
              <a:rPr lang="en-GB" altLang="en-US">
                <a:latin typeface="Arial" panose="020B0604020202020204" pitchFamily="34" charset="0"/>
                <a:cs typeface="Arial" panose="020B0604020202020204" pitchFamily="34" charset="0"/>
              </a:rPr>
              <a:t>The three oil executives living in Israel </a:t>
            </a:r>
            <a:r>
              <a:rPr lang="en-GB" altLang="en-US" b="1">
                <a:latin typeface="Arial" panose="020B0604020202020204" pitchFamily="34" charset="0"/>
                <a:cs typeface="Arial" panose="020B0604020202020204" pitchFamily="34" charset="0"/>
              </a:rPr>
              <a:t>Leonid Nevzlin, Mikhail Brudno and Vladimir Dubov</a:t>
            </a:r>
            <a:r>
              <a:rPr lang="en-GB" altLang="en-US">
                <a:latin typeface="Arial" panose="020B0604020202020204" pitchFamily="34" charset="0"/>
                <a:cs typeface="Arial" panose="020B0604020202020204" pitchFamily="34" charset="0"/>
              </a:rPr>
              <a:t> are former partners of Khodorkovsky and </a:t>
            </a:r>
            <a:r>
              <a:rPr lang="en-GB" altLang="en-US" b="1">
                <a:latin typeface="Arial" panose="020B0604020202020204" pitchFamily="34" charset="0"/>
                <a:cs typeface="Arial" panose="020B0604020202020204" pitchFamily="34" charset="0"/>
              </a:rPr>
              <a:t>all are wanted by Russia on fraud charges</a:t>
            </a:r>
            <a:r>
              <a:rPr lang="en-GB" altLang="en-US">
                <a:latin typeface="Arial" panose="020B0604020202020204" pitchFamily="34" charset="0"/>
                <a:cs typeface="Arial" panose="020B0604020202020204" pitchFamily="34" charset="0"/>
              </a:rPr>
              <a:t>. The men, all of whom appeared on the Forbes list of the </a:t>
            </a:r>
            <a:r>
              <a:rPr lang="en-GB" altLang="en-US" b="1">
                <a:latin typeface="Arial" panose="020B0604020202020204" pitchFamily="34" charset="0"/>
                <a:cs typeface="Arial" panose="020B0604020202020204" pitchFamily="34" charset="0"/>
              </a:rPr>
              <a:t>world's billionaires in 2004</a:t>
            </a:r>
            <a:r>
              <a:rPr lang="en-GB" altLang="en-US">
                <a:latin typeface="Arial" panose="020B0604020202020204" pitchFamily="34" charset="0"/>
                <a:cs typeface="Arial" panose="020B0604020202020204" pitchFamily="34" charset="0"/>
              </a:rPr>
              <a:t>, are now directors of Group Menatep, a holding company that owns 60 percent of what remains of the dismantled Yukos empire.</a:t>
            </a:r>
            <a:br>
              <a:rPr lang="en-GB" altLang="en-US" b="1">
                <a:latin typeface="Arial" panose="020B0604020202020204" pitchFamily="34" charset="0"/>
                <a:cs typeface="Arial" panose="020B0604020202020204" pitchFamily="34" charset="0"/>
              </a:rPr>
            </a:br>
            <a:br>
              <a:rPr lang="en-GB" altLang="en-US" b="1">
                <a:latin typeface="Arial" panose="020B0604020202020204" pitchFamily="34" charset="0"/>
                <a:cs typeface="Arial" panose="020B0604020202020204" pitchFamily="34" charset="0"/>
              </a:rPr>
            </a:b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First cousin to King George V of England </a:t>
            </a: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First cousin to Kaiser Wilhelm II of Germany</a:t>
            </a:r>
            <a:r>
              <a:rPr lang="en-GB" altLang="en-US">
                <a:latin typeface="Arial" panose="020B0604020202020204" pitchFamily="34" charset="0"/>
                <a:cs typeface="Arial" panose="020B0604020202020204" pitchFamily="34" charset="0"/>
              </a:rPr>
              <a:t> </a:t>
            </a:r>
            <a:br>
              <a:rPr lang="en-GB" altLang="en-US">
                <a:latin typeface="Arial" panose="020B0604020202020204" pitchFamily="34" charset="0"/>
                <a:cs typeface="Arial" panose="020B0604020202020204" pitchFamily="34" charset="0"/>
              </a:rPr>
            </a:br>
            <a:br>
              <a:rPr lang="en-GB" altLang="en-US">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TSAR NICHOLAS II</a:t>
            </a:r>
            <a:r>
              <a:rPr lang="en-GB" altLang="en-US">
                <a:latin typeface="Arial" panose="020B0604020202020204" pitchFamily="34" charset="0"/>
                <a:cs typeface="Arial" panose="020B0604020202020204" pitchFamily="34" charset="0"/>
              </a:rPr>
              <a:t> </a:t>
            </a:r>
            <a:br>
              <a:rPr lang="en-GB" altLang="en-US">
                <a:latin typeface="Arial" panose="020B0604020202020204" pitchFamily="34" charset="0"/>
                <a:cs typeface="Arial" panose="020B0604020202020204" pitchFamily="34" charset="0"/>
              </a:rPr>
            </a:br>
            <a:br>
              <a:rPr lang="en-GB" altLang="en-US">
                <a:latin typeface="Arial" panose="020B0604020202020204" pitchFamily="34" charset="0"/>
                <a:cs typeface="Arial" panose="020B0604020202020204" pitchFamily="34" charset="0"/>
              </a:rPr>
            </a:b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LAST Emperor of the Third Rome </a:t>
            </a:r>
            <a:br>
              <a:rPr lang="en-GB" altLang="en-US" b="1">
                <a:latin typeface="Arial" panose="020B0604020202020204" pitchFamily="34" charset="0"/>
                <a:cs typeface="Arial" panose="020B0604020202020204" pitchFamily="34" charset="0"/>
              </a:rPr>
            </a:b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First cousin to King George V of England </a:t>
            </a: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First cousin to Kaiser Wilhelm II of Germany</a:t>
            </a:r>
            <a:r>
              <a:rPr lang="en-GB" altLang="en-US">
                <a:latin typeface="Arial" panose="020B0604020202020204" pitchFamily="34" charset="0"/>
                <a:cs typeface="Arial" panose="020B0604020202020204" pitchFamily="34" charset="0"/>
              </a:rPr>
              <a:t> </a:t>
            </a:r>
            <a:br>
              <a:rPr lang="en-GB" altLang="en-US">
                <a:latin typeface="Arial" panose="020B0604020202020204" pitchFamily="34" charset="0"/>
                <a:cs typeface="Arial" panose="020B0604020202020204" pitchFamily="34" charset="0"/>
              </a:rPr>
            </a:br>
            <a:br>
              <a:rPr lang="en-GB" altLang="en-US">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TSAR NICHOLAS II</a:t>
            </a:r>
            <a:r>
              <a:rPr lang="en-GB" altLang="en-US">
                <a:latin typeface="Arial" panose="020B0604020202020204" pitchFamily="34" charset="0"/>
                <a:cs typeface="Arial" panose="020B0604020202020204" pitchFamily="34" charset="0"/>
              </a:rPr>
              <a:t> </a:t>
            </a:r>
            <a:br>
              <a:rPr lang="en-GB" altLang="en-US">
                <a:latin typeface="Arial" panose="020B0604020202020204" pitchFamily="34" charset="0"/>
                <a:cs typeface="Arial" panose="020B0604020202020204" pitchFamily="34" charset="0"/>
              </a:rPr>
            </a:br>
            <a:br>
              <a:rPr lang="en-GB" altLang="en-US">
                <a:latin typeface="Arial" panose="020B0604020202020204" pitchFamily="34" charset="0"/>
                <a:cs typeface="Arial" panose="020B0604020202020204" pitchFamily="34" charset="0"/>
              </a:rPr>
            </a:b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LAST Emperor of the Third Rome </a:t>
            </a:r>
            <a:br>
              <a:rPr lang="en-GB" altLang="en-US" b="1">
                <a:latin typeface="Arial" panose="020B0604020202020204" pitchFamily="34" charset="0"/>
                <a:cs typeface="Arial" panose="020B0604020202020204" pitchFamily="34" charset="0"/>
              </a:rPr>
            </a:b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First cousin to King George V of England </a:t>
            </a: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First cousin to Kaiser Wilhelm II of Germany</a:t>
            </a:r>
            <a:r>
              <a:rPr lang="en-GB" altLang="en-US">
                <a:latin typeface="Arial" panose="020B0604020202020204" pitchFamily="34" charset="0"/>
                <a:cs typeface="Arial" panose="020B0604020202020204" pitchFamily="34" charset="0"/>
              </a:rPr>
              <a:t> </a:t>
            </a:r>
            <a:br>
              <a:rPr lang="en-GB" altLang="en-US">
                <a:latin typeface="Arial" panose="020B0604020202020204" pitchFamily="34" charset="0"/>
                <a:cs typeface="Arial" panose="020B0604020202020204" pitchFamily="34" charset="0"/>
              </a:rPr>
            </a:br>
            <a:br>
              <a:rPr lang="en-GB" altLang="en-US">
                <a:latin typeface="Arial" panose="020B0604020202020204" pitchFamily="34" charset="0"/>
                <a:cs typeface="Arial" panose="020B0604020202020204" pitchFamily="34" charset="0"/>
              </a:rPr>
            </a:br>
            <a:endParaRPr lang="en-GB" altLang="en-US">
              <a:latin typeface="Arial" panose="020B0604020202020204" pitchFamily="34" charset="0"/>
              <a:cs typeface="Arial" panose="020B0604020202020204" pitchFamily="34"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7">
            <a:extLst>
              <a:ext uri="{FF2B5EF4-FFF2-40B4-BE49-F238E27FC236}">
                <a16:creationId xmlns:a16="http://schemas.microsoft.com/office/drawing/2014/main" id="{E9D3F891-1F06-449F-A69F-62999CFC1C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B4F9FD2-C284-423D-883A-314EC78E00F2}" type="slidenum">
              <a:rPr lang="en-GB" altLang="en-US"/>
              <a:pPr eaLnBrk="1" hangingPunct="1"/>
              <a:t>79</a:t>
            </a:fld>
            <a:endParaRPr lang="en-GB" altLang="en-US"/>
          </a:p>
        </p:txBody>
      </p:sp>
      <p:sp>
        <p:nvSpPr>
          <p:cNvPr id="270339" name="Rectangle 2">
            <a:extLst>
              <a:ext uri="{FF2B5EF4-FFF2-40B4-BE49-F238E27FC236}">
                <a16:creationId xmlns:a16="http://schemas.microsoft.com/office/drawing/2014/main" id="{54F007FA-E224-48F5-BB49-AC80CD71F04C}"/>
              </a:ext>
            </a:extLst>
          </p:cNvPr>
          <p:cNvSpPr>
            <a:spLocks noGrp="1" noRot="1" noChangeAspect="1" noChangeArrowheads="1" noTextEdit="1"/>
          </p:cNvSpPr>
          <p:nvPr>
            <p:ph type="sldImg"/>
          </p:nvPr>
        </p:nvSpPr>
        <p:spPr>
          <a:ln/>
        </p:spPr>
      </p:sp>
      <p:sp>
        <p:nvSpPr>
          <p:cNvPr id="270340" name="Rectangle 3">
            <a:extLst>
              <a:ext uri="{FF2B5EF4-FFF2-40B4-BE49-F238E27FC236}">
                <a16:creationId xmlns:a16="http://schemas.microsoft.com/office/drawing/2014/main" id="{65352F81-70CD-4DFD-85AB-DCF5221DCE8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a:extLst>
              <a:ext uri="{FF2B5EF4-FFF2-40B4-BE49-F238E27FC236}">
                <a16:creationId xmlns:a16="http://schemas.microsoft.com/office/drawing/2014/main" id="{6C56760E-9F74-4619-9BD5-9E3C7672264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8777ED3-199B-4195-AA36-E3AB60974A91}" type="slidenum">
              <a:rPr lang="en-GB" altLang="en-US"/>
              <a:pPr eaLnBrk="1" hangingPunct="1"/>
              <a:t>8</a:t>
            </a:fld>
            <a:endParaRPr lang="en-GB" altLang="en-US"/>
          </a:p>
        </p:txBody>
      </p:sp>
      <p:sp>
        <p:nvSpPr>
          <p:cNvPr id="197635" name="Rectangle 2">
            <a:extLst>
              <a:ext uri="{FF2B5EF4-FFF2-40B4-BE49-F238E27FC236}">
                <a16:creationId xmlns:a16="http://schemas.microsoft.com/office/drawing/2014/main" id="{78573627-DE54-4F40-AC9C-C6D2A90FB7B4}"/>
              </a:ext>
            </a:extLst>
          </p:cNvPr>
          <p:cNvSpPr>
            <a:spLocks noGrp="1" noRot="1" noChangeAspect="1" noChangeArrowheads="1" noTextEdit="1"/>
          </p:cNvSpPr>
          <p:nvPr>
            <p:ph type="sldImg"/>
          </p:nvPr>
        </p:nvSpPr>
        <p:spPr>
          <a:ln/>
        </p:spPr>
      </p:sp>
      <p:sp>
        <p:nvSpPr>
          <p:cNvPr id="197636" name="Rectangle 3">
            <a:extLst>
              <a:ext uri="{FF2B5EF4-FFF2-40B4-BE49-F238E27FC236}">
                <a16:creationId xmlns:a16="http://schemas.microsoft.com/office/drawing/2014/main" id="{A47110BF-5D02-45CB-8214-19C9E5270E4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a:extLst>
              <a:ext uri="{FF2B5EF4-FFF2-40B4-BE49-F238E27FC236}">
                <a16:creationId xmlns:a16="http://schemas.microsoft.com/office/drawing/2014/main" id="{8C1CCFFD-D26C-415D-8256-2718BF70AD4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4B829A0-1A6D-4B90-A3F4-392F19A0B055}" type="slidenum">
              <a:rPr lang="en-GB" altLang="en-US"/>
              <a:pPr eaLnBrk="1" hangingPunct="1"/>
              <a:t>80</a:t>
            </a:fld>
            <a:endParaRPr lang="en-GB" altLang="en-US"/>
          </a:p>
        </p:txBody>
      </p:sp>
      <p:sp>
        <p:nvSpPr>
          <p:cNvPr id="271363" name="Rectangle 2">
            <a:extLst>
              <a:ext uri="{FF2B5EF4-FFF2-40B4-BE49-F238E27FC236}">
                <a16:creationId xmlns:a16="http://schemas.microsoft.com/office/drawing/2014/main" id="{2392CCD5-8784-4004-983B-A90EDFE4404D}"/>
              </a:ext>
            </a:extLst>
          </p:cNvPr>
          <p:cNvSpPr>
            <a:spLocks noGrp="1" noRot="1" noChangeAspect="1" noChangeArrowheads="1" noTextEdit="1"/>
          </p:cNvSpPr>
          <p:nvPr>
            <p:ph type="sldImg"/>
          </p:nvPr>
        </p:nvSpPr>
        <p:spPr>
          <a:ln/>
        </p:spPr>
      </p:sp>
      <p:sp>
        <p:nvSpPr>
          <p:cNvPr id="271364" name="Rectangle 3">
            <a:extLst>
              <a:ext uri="{FF2B5EF4-FFF2-40B4-BE49-F238E27FC236}">
                <a16:creationId xmlns:a16="http://schemas.microsoft.com/office/drawing/2014/main" id="{8C2924BD-ECDF-4582-9D05-646D4993178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GB" altLang="en-US">
                <a:latin typeface="Arial" panose="020B0604020202020204" pitchFamily="34" charset="0"/>
                <a:cs typeface="Arial" panose="020B0604020202020204" pitchFamily="34" charset="0"/>
              </a:rPr>
              <a:t>Baphomet as a word is formed from the title reversed and abbreviated in cabalistic fashion, "Tem.ohp.ab." "Templi omnium hominum pacis abbas", or, The Father of the Temple of Universal Peace. The great two horned goat bearing between its horns the fiery torch is Nimrod or Moloch. The pentacle or five pointed star between the beast's horns stand's for the Idumeans, (the symbol of the tribe of Judah is the Lion). The right hand of the beast is raised with two fingers pointing upwards to a white moon. The white moon stands for the Children of Shem, the White Race. On the right arm is written “SOLVE” which means destroy or dis­solve. The left hand is pointing downwards with two fingers to a black moon. The black moon stands for the children of Ham. On the left arm is written "Coagula"   which means Mix or combine. 'The beast sits on the world.  On his stomach can be seen part of a circle which stands for the Zoroaster, the Seed of Fire. In front the circle is the apple on a pole around which are twined two serpents one white and the other black. The apple is the forbidden fruit of the tree of knowledge of good and evil. The serpent is the Aish‑Skhul‑Apis, the Man instructing serpent.</a:t>
            </a:r>
          </a:p>
          <a:p>
            <a:pPr eaLnBrk="1" hangingPunct="1">
              <a:lnSpc>
                <a:spcPct val="90000"/>
              </a:lnSpc>
            </a:pPr>
            <a:r>
              <a:rPr lang="en-GB" altLang="en-US">
                <a:latin typeface="Arial" panose="020B0604020202020204" pitchFamily="34" charset="0"/>
                <a:cs typeface="Arial" panose="020B0604020202020204" pitchFamily="34" charset="0"/>
              </a:rPr>
              <a:t>This design reveals the great secret – the great white race of the Shem is to be destroyed by intermingling it with the black races of Ham. In Causing this to be done the Idumeans and Askenazim will gain control of the world for which they have worked for more than two thousand Years. The two fingers stand for two shall be one.</a:t>
            </a:r>
          </a:p>
          <a:p>
            <a:pPr eaLnBrk="1" hangingPunct="1">
              <a:lnSpc>
                <a:spcPct val="90000"/>
              </a:lnSpc>
            </a:pPr>
            <a:r>
              <a:rPr lang="en-GB" altLang="en-US">
                <a:latin typeface="Arial" panose="020B0604020202020204" pitchFamily="34" charset="0"/>
                <a:cs typeface="Arial" panose="020B0604020202020204" pitchFamily="34" charset="0"/>
              </a:rPr>
              <a:t>Eliphas Levi whose name appears on the picture was the Abbe Alphonse Louis Constant who became a cabalist.</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a:extLst>
              <a:ext uri="{FF2B5EF4-FFF2-40B4-BE49-F238E27FC236}">
                <a16:creationId xmlns:a16="http://schemas.microsoft.com/office/drawing/2014/main" id="{E12E2EB5-8592-4258-893C-9A52379D4AF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83BF258-5114-4436-B709-2526C76D2CC6}" type="slidenum">
              <a:rPr lang="en-GB" altLang="en-US"/>
              <a:pPr eaLnBrk="1" hangingPunct="1"/>
              <a:t>81</a:t>
            </a:fld>
            <a:endParaRPr lang="en-GB" altLang="en-US"/>
          </a:p>
        </p:txBody>
      </p:sp>
      <p:sp>
        <p:nvSpPr>
          <p:cNvPr id="272387" name="Rectangle 2">
            <a:extLst>
              <a:ext uri="{FF2B5EF4-FFF2-40B4-BE49-F238E27FC236}">
                <a16:creationId xmlns:a16="http://schemas.microsoft.com/office/drawing/2014/main" id="{6D44842C-A412-4336-AC61-81B7EF1F12AE}"/>
              </a:ext>
            </a:extLst>
          </p:cNvPr>
          <p:cNvSpPr>
            <a:spLocks noGrp="1" noRot="1" noChangeAspect="1" noChangeArrowheads="1" noTextEdit="1"/>
          </p:cNvSpPr>
          <p:nvPr>
            <p:ph type="sldImg"/>
          </p:nvPr>
        </p:nvSpPr>
        <p:spPr>
          <a:ln/>
        </p:spPr>
      </p:sp>
      <p:sp>
        <p:nvSpPr>
          <p:cNvPr id="272388" name="Rectangle 3">
            <a:extLst>
              <a:ext uri="{FF2B5EF4-FFF2-40B4-BE49-F238E27FC236}">
                <a16:creationId xmlns:a16="http://schemas.microsoft.com/office/drawing/2014/main" id="{9BAB9976-9863-4FB4-B930-614690333A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n-GB" altLang="en-US" sz="800" b="1">
                <a:latin typeface="Arial" panose="020B0604020202020204" pitchFamily="34" charset="0"/>
                <a:cs typeface="Arial" panose="020B0604020202020204" pitchFamily="34" charset="0"/>
              </a:rPr>
              <a:t>Double, Double, Toil and Trouble</a:t>
            </a:r>
          </a:p>
          <a:p>
            <a:pPr eaLnBrk="1" hangingPunct="1">
              <a:lnSpc>
                <a:spcPct val="80000"/>
              </a:lnSpc>
            </a:pPr>
            <a:r>
              <a:rPr lang="en-GB" altLang="en-US" sz="800">
                <a:latin typeface="Arial" panose="020B0604020202020204" pitchFamily="34" charset="0"/>
                <a:cs typeface="Arial" panose="020B0604020202020204" pitchFamily="34" charset="0"/>
              </a:rPr>
              <a:t>"And I saw three unclean spirits like frogs.." Rev 16:13</a:t>
            </a:r>
          </a:p>
          <a:p>
            <a:pPr eaLnBrk="1" hangingPunct="1">
              <a:lnSpc>
                <a:spcPct val="80000"/>
              </a:lnSpc>
            </a:pPr>
            <a:r>
              <a:rPr lang="en-GB" altLang="en-US" sz="800">
                <a:latin typeface="Arial" panose="020B0604020202020204" pitchFamily="34" charset="0"/>
                <a:cs typeface="Arial" panose="020B0604020202020204" pitchFamily="34" charset="0"/>
              </a:rPr>
              <a:t>The vial judgements are patterned after the plagues in Exodus. It is not a one to one correspondence but, the sores of the first vial, the blood of the second, the darkness of the fifth and the hail of the seventh vial establish the pattern. And after the sixth vial there were three frogs.</a:t>
            </a:r>
          </a:p>
          <a:p>
            <a:pPr eaLnBrk="1" hangingPunct="1">
              <a:lnSpc>
                <a:spcPct val="80000"/>
              </a:lnSpc>
            </a:pPr>
            <a:r>
              <a:rPr lang="en-GB" altLang="en-US" sz="800">
                <a:latin typeface="Arial" panose="020B0604020202020204" pitchFamily="34" charset="0"/>
                <a:cs typeface="Arial" panose="020B0604020202020204" pitchFamily="34" charset="0"/>
              </a:rPr>
              <a:t>The plagues were directed against the gods of Egypt. The frog goddess, Hecate, was one of their principle deities. Hecate was a triple goddess. She performed her magic at crossroads, where three ways meet.  As a result, the goddess of crossroads has three faces, one looking each way. The word trivial is a Roman word that refers to Hecate Tri Via (three ways). She is also represented as an equilateral triangle.</a:t>
            </a:r>
          </a:p>
          <a:p>
            <a:pPr eaLnBrk="1" hangingPunct="1">
              <a:lnSpc>
                <a:spcPct val="80000"/>
              </a:lnSpc>
            </a:pPr>
            <a:r>
              <a:rPr lang="en-GB" altLang="en-US" sz="800">
                <a:latin typeface="Arial" panose="020B0604020202020204" pitchFamily="34" charset="0"/>
                <a:cs typeface="Arial" panose="020B0604020202020204" pitchFamily="34" charset="0"/>
              </a:rPr>
              <a:t>On another level, Hecate was the third stage in the life of the mother goddess. These three phases are represented by the moon. Crescent waxing, the beautiful virgin goddess. Full moon, the maid. And crescent waning, the old maid or crone. The word hag is a variant of Heka from Hecate. </a:t>
            </a:r>
          </a:p>
          <a:p>
            <a:pPr eaLnBrk="1" hangingPunct="1">
              <a:lnSpc>
                <a:spcPct val="80000"/>
              </a:lnSpc>
            </a:pPr>
            <a:r>
              <a:rPr lang="en-GB" altLang="en-US" sz="800">
                <a:latin typeface="Arial" panose="020B0604020202020204" pitchFamily="34" charset="0"/>
                <a:cs typeface="Arial" panose="020B0604020202020204" pitchFamily="34" charset="0"/>
              </a:rPr>
              <a:t>Hecate was the goddess of witchcraft. She is the goddess of Halloween. When you see the witch on her broom and black hat before a waning crescent moon you are seeing a  representation of this old egyptian goddess. The goddess of course is Semeramis, the goddess of a thousand names, Babylon's queen who is riding the scarlet beast. (Rev 17:3)</a:t>
            </a:r>
          </a:p>
          <a:p>
            <a:pPr eaLnBrk="1" hangingPunct="1">
              <a:lnSpc>
                <a:spcPct val="80000"/>
              </a:lnSpc>
            </a:pPr>
            <a:r>
              <a:rPr lang="en-GB" altLang="en-US" sz="800">
                <a:latin typeface="Arial" panose="020B0604020202020204" pitchFamily="34" charset="0"/>
                <a:cs typeface="Arial" panose="020B0604020202020204" pitchFamily="34" charset="0"/>
              </a:rPr>
              <a:t> The fact that toads or frogs are associated with witchcraft proceeds from the old legends of the frog goddess.</a:t>
            </a:r>
          </a:p>
          <a:p>
            <a:pPr eaLnBrk="1" hangingPunct="1">
              <a:lnSpc>
                <a:spcPct val="80000"/>
              </a:lnSpc>
            </a:pPr>
            <a:r>
              <a:rPr lang="en-GB" altLang="en-US" sz="800">
                <a:latin typeface="Arial" panose="020B0604020202020204" pitchFamily="34" charset="0"/>
                <a:cs typeface="Arial" panose="020B0604020202020204" pitchFamily="34" charset="0"/>
              </a:rPr>
              <a:t>The illuminati masonic pit beast is the focus of the vial judgements. And both the illuminati and masonry are based upon the ancient egyptian mysteries which point to the triple frog goddess.</a:t>
            </a:r>
          </a:p>
          <a:p>
            <a:pPr eaLnBrk="1" hangingPunct="1">
              <a:lnSpc>
                <a:spcPct val="80000"/>
              </a:lnSpc>
            </a:pPr>
            <a:r>
              <a:rPr lang="en-GB" altLang="en-US" sz="800">
                <a:latin typeface="Arial" panose="020B0604020202020204" pitchFamily="34" charset="0"/>
                <a:cs typeface="Arial" panose="020B0604020202020204" pitchFamily="34" charset="0"/>
              </a:rPr>
              <a:t>E.B. Elliot discovered that the original arms of France were a banner with three black toads or frogs. Clovis, king of the  Franks converted to Christianity and changed the flag from three frogs to the familiar fleur de lis. The french do not like to be called frogs so their histories of the fleur de lis don't mention this fact.</a:t>
            </a:r>
          </a:p>
          <a:p>
            <a:pPr eaLnBrk="1" hangingPunct="1">
              <a:lnSpc>
                <a:spcPct val="80000"/>
              </a:lnSpc>
            </a:pPr>
            <a:r>
              <a:rPr lang="en-GB" altLang="en-US" sz="800">
                <a:latin typeface="Arial" panose="020B0604020202020204" pitchFamily="34" charset="0"/>
                <a:cs typeface="Arial" panose="020B0604020202020204" pitchFamily="34" charset="0"/>
              </a:rPr>
              <a:t>Elliott reveals that the three frogs came from an egyptian medal. This would have to be a symbolic representation of their triple frog goddess, the dark goddess, Hecate.</a:t>
            </a:r>
          </a:p>
          <a:p>
            <a:pPr eaLnBrk="1" hangingPunct="1">
              <a:lnSpc>
                <a:spcPct val="80000"/>
              </a:lnSpc>
            </a:pPr>
            <a:r>
              <a:rPr lang="en-GB" altLang="en-US" sz="800">
                <a:latin typeface="Arial" panose="020B0604020202020204" pitchFamily="34" charset="0"/>
                <a:cs typeface="Arial" panose="020B0604020202020204" pitchFamily="34" charset="0"/>
              </a:rPr>
              <a:t>The Illuminati was founded by a witch and has always been involved in witchcraft. And Masonry is essentially Baal worship or satanism when the layers of symbolism are stripped away. And this end time beast emerged in France.</a:t>
            </a:r>
          </a:p>
          <a:p>
            <a:pPr eaLnBrk="1" hangingPunct="1">
              <a:lnSpc>
                <a:spcPct val="80000"/>
              </a:lnSpc>
            </a:pPr>
            <a:r>
              <a:rPr lang="en-GB" altLang="en-US" sz="800">
                <a:latin typeface="Arial" panose="020B0604020202020204" pitchFamily="34" charset="0"/>
                <a:cs typeface="Arial" panose="020B0604020202020204" pitchFamily="34" charset="0"/>
              </a:rPr>
              <a:t>The three frogs then are a powerful symbol representing the end time 8th beast which emerged from a witches coven and erupted during the French Revolution. And the old witch goddess Hecate is brewing up a witches caldron where the three beasts meet in the New World Order.</a:t>
            </a:r>
            <a:endParaRPr lang="en-GB" altLang="en-US" sz="800" b="1">
              <a:latin typeface="Arial" panose="020B0604020202020204" pitchFamily="34" charset="0"/>
              <a:cs typeface="Arial" panose="020B0604020202020204" pitchFamily="34" charset="0"/>
            </a:endParaRPr>
          </a:p>
          <a:p>
            <a:pPr eaLnBrk="1" hangingPunct="1">
              <a:lnSpc>
                <a:spcPct val="80000"/>
              </a:lnSpc>
            </a:pPr>
            <a:r>
              <a:rPr lang="en-GB" altLang="en-US" sz="800" b="1">
                <a:latin typeface="Arial" panose="020B0604020202020204" pitchFamily="34" charset="0"/>
                <a:cs typeface="Arial" panose="020B0604020202020204" pitchFamily="34" charset="0"/>
              </a:rPr>
              <a:t>Double, double toil and trouble......."Jacob's" trouble.</a:t>
            </a:r>
          </a:p>
          <a:p>
            <a:pPr eaLnBrk="1" hangingPunct="1">
              <a:lnSpc>
                <a:spcPct val="80000"/>
              </a:lnSpc>
            </a:pPr>
            <a:endParaRPr lang="en-GB" altLang="en-US" sz="800">
              <a:latin typeface="Arial" panose="020B0604020202020204" pitchFamily="34" charset="0"/>
              <a:cs typeface="Arial" panose="020B0604020202020204" pitchFamily="34"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a:extLst>
              <a:ext uri="{FF2B5EF4-FFF2-40B4-BE49-F238E27FC236}">
                <a16:creationId xmlns:a16="http://schemas.microsoft.com/office/drawing/2014/main" id="{D13218A0-8BB8-48B7-BF6F-AA845D5A1A5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FD7EE86-7F69-4A36-AA63-3148C306ECEA}" type="slidenum">
              <a:rPr lang="en-GB" altLang="en-US"/>
              <a:pPr eaLnBrk="1" hangingPunct="1"/>
              <a:t>82</a:t>
            </a:fld>
            <a:endParaRPr lang="en-GB" altLang="en-US"/>
          </a:p>
        </p:txBody>
      </p:sp>
      <p:sp>
        <p:nvSpPr>
          <p:cNvPr id="273411" name="Rectangle 2">
            <a:extLst>
              <a:ext uri="{FF2B5EF4-FFF2-40B4-BE49-F238E27FC236}">
                <a16:creationId xmlns:a16="http://schemas.microsoft.com/office/drawing/2014/main" id="{DFAE00D5-6321-44B0-BEA1-D626AFF770F0}"/>
              </a:ext>
            </a:extLst>
          </p:cNvPr>
          <p:cNvSpPr>
            <a:spLocks noGrp="1" noRot="1" noChangeAspect="1" noChangeArrowheads="1" noTextEdit="1"/>
          </p:cNvSpPr>
          <p:nvPr>
            <p:ph type="sldImg"/>
          </p:nvPr>
        </p:nvSpPr>
        <p:spPr>
          <a:ln/>
        </p:spPr>
      </p:sp>
      <p:sp>
        <p:nvSpPr>
          <p:cNvPr id="273412" name="Rectangle 3">
            <a:extLst>
              <a:ext uri="{FF2B5EF4-FFF2-40B4-BE49-F238E27FC236}">
                <a16:creationId xmlns:a16="http://schemas.microsoft.com/office/drawing/2014/main" id="{973C8097-BA04-4A6B-AB92-438A2B95D5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n-GB" altLang="en-US" sz="800">
                <a:latin typeface="Arial" panose="020B0604020202020204" pitchFamily="34" charset="0"/>
                <a:cs typeface="Arial" panose="020B0604020202020204" pitchFamily="34" charset="0"/>
              </a:rPr>
              <a:t>E.B. Elliot discovered that the original arms of France were a banner with three black toads or frogs. Clovis, king of the Franks converted to Christianity and changed the flag from three frogs to the familiar fleur de lis. The french do not like to be called frogs so their histories of the fleur de lis don't mention this fact. E.B. Elliot discovered that the original arms of France were a banner with three black toads or frogs. Clovis, king of the Franks converted to Christianity and changed the flag from three frogs to the familiar fleur de lis. The french do not like to be called frogs so their histories of the fleur de lis don't mention this fact.</a:t>
            </a:r>
          </a:p>
          <a:p>
            <a:pPr eaLnBrk="1" hangingPunct="1">
              <a:lnSpc>
                <a:spcPct val="80000"/>
              </a:lnSpc>
            </a:pPr>
            <a:endParaRPr lang="en-GB" altLang="en-US" sz="800">
              <a:latin typeface="Arial" panose="020B0604020202020204" pitchFamily="34" charset="0"/>
              <a:cs typeface="Arial" panose="020B0604020202020204" pitchFamily="34"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a:extLst>
              <a:ext uri="{FF2B5EF4-FFF2-40B4-BE49-F238E27FC236}">
                <a16:creationId xmlns:a16="http://schemas.microsoft.com/office/drawing/2014/main" id="{CE9A315F-490A-4101-AD13-B938F99592B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06E2B2C-08A1-451C-992F-A6FABC48AE71}" type="slidenum">
              <a:rPr lang="en-GB" altLang="en-US"/>
              <a:pPr eaLnBrk="1" hangingPunct="1"/>
              <a:t>83</a:t>
            </a:fld>
            <a:endParaRPr lang="en-GB" altLang="en-US"/>
          </a:p>
        </p:txBody>
      </p:sp>
      <p:sp>
        <p:nvSpPr>
          <p:cNvPr id="274435" name="Rectangle 2">
            <a:extLst>
              <a:ext uri="{FF2B5EF4-FFF2-40B4-BE49-F238E27FC236}">
                <a16:creationId xmlns:a16="http://schemas.microsoft.com/office/drawing/2014/main" id="{75DA1B12-40C6-4973-B838-3C00A8F44B8C}"/>
              </a:ext>
            </a:extLst>
          </p:cNvPr>
          <p:cNvSpPr>
            <a:spLocks noGrp="1" noRot="1" noChangeAspect="1" noChangeArrowheads="1" noTextEdit="1"/>
          </p:cNvSpPr>
          <p:nvPr>
            <p:ph type="sldImg"/>
          </p:nvPr>
        </p:nvSpPr>
        <p:spPr>
          <a:ln/>
        </p:spPr>
      </p:sp>
      <p:sp>
        <p:nvSpPr>
          <p:cNvPr id="274436" name="Rectangle 3">
            <a:extLst>
              <a:ext uri="{FF2B5EF4-FFF2-40B4-BE49-F238E27FC236}">
                <a16:creationId xmlns:a16="http://schemas.microsoft.com/office/drawing/2014/main" id="{F24DE897-C942-4064-A47D-977E1DB36D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n-GB" altLang="en-US" sz="800">
                <a:latin typeface="Arial" panose="020B0604020202020204" pitchFamily="34" charset="0"/>
                <a:cs typeface="Arial" panose="020B0604020202020204" pitchFamily="34" charset="0"/>
              </a:rPr>
              <a:t>E.B. Elliot discovered that the original arms of France were a banner with three black toads or frogs. Clovis, king of the Franks converted to Christianity and changed the flag from three frogs to the familiar fleur de lis. The french do not like to be called frogs so their histories of the fleur de lis don't mention this fact. E.B. Elliot discovered that the original arms of France were a banner with three black toads or frogs. Clovis, king of the Franks converted to Christianity and changed the flag from three frogs to the familiar fleur de lis. The french do not like to be called frogs so their histories of the fleur de lis don't mention this fact.</a:t>
            </a:r>
          </a:p>
          <a:p>
            <a:pPr eaLnBrk="1" hangingPunct="1">
              <a:lnSpc>
                <a:spcPct val="80000"/>
              </a:lnSpc>
            </a:pPr>
            <a:endParaRPr lang="en-GB" altLang="en-US" sz="800">
              <a:latin typeface="Arial" panose="020B0604020202020204" pitchFamily="34" charset="0"/>
              <a:cs typeface="Arial" panose="020B0604020202020204" pitchFamily="34"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a:extLst>
              <a:ext uri="{FF2B5EF4-FFF2-40B4-BE49-F238E27FC236}">
                <a16:creationId xmlns:a16="http://schemas.microsoft.com/office/drawing/2014/main" id="{A45EEE88-D359-4D91-9A29-3ED5C9D1BA9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BA57E6E-9013-4591-AD7E-6A28F04D10F8}" type="slidenum">
              <a:rPr lang="en-GB" altLang="en-US"/>
              <a:pPr eaLnBrk="1" hangingPunct="1"/>
              <a:t>88</a:t>
            </a:fld>
            <a:endParaRPr lang="en-GB" altLang="en-US"/>
          </a:p>
        </p:txBody>
      </p:sp>
      <p:sp>
        <p:nvSpPr>
          <p:cNvPr id="275459" name="Rectangle 2">
            <a:extLst>
              <a:ext uri="{FF2B5EF4-FFF2-40B4-BE49-F238E27FC236}">
                <a16:creationId xmlns:a16="http://schemas.microsoft.com/office/drawing/2014/main" id="{7BE191AB-00A5-4DAA-AE77-826860F03629}"/>
              </a:ext>
            </a:extLst>
          </p:cNvPr>
          <p:cNvSpPr>
            <a:spLocks noGrp="1" noRot="1" noChangeAspect="1" noChangeArrowheads="1" noTextEdit="1"/>
          </p:cNvSpPr>
          <p:nvPr>
            <p:ph type="sldImg"/>
          </p:nvPr>
        </p:nvSpPr>
        <p:spPr>
          <a:ln/>
        </p:spPr>
      </p:sp>
      <p:sp>
        <p:nvSpPr>
          <p:cNvPr id="275460" name="Rectangle 3">
            <a:extLst>
              <a:ext uri="{FF2B5EF4-FFF2-40B4-BE49-F238E27FC236}">
                <a16:creationId xmlns:a16="http://schemas.microsoft.com/office/drawing/2014/main" id="{4545BB36-F98E-46F9-ADB9-8E811EEC61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n-GB" altLang="en-US" sz="800">
                <a:latin typeface="Arial" panose="020B0604020202020204" pitchFamily="34" charset="0"/>
                <a:cs typeface="Arial" panose="020B0604020202020204" pitchFamily="34" charset="0"/>
              </a:rPr>
              <a:t>E.B. Elliot discovered that the original arms of France were a banner with three black toads or frogs. Clovis, king of the Franks converted to Christianity and changed the flag from three frogs to the familiar fleur de lis. The french do not like to be called frogs so their histories of the fleur de lis don't mention this fact. E.B. Elliot discovered that the original arms of France were a banner with three black toads or frogs. Clovis, king of the Franks converted to Christianity and changed the flag from three frogs to the familiar fleur de lis. The french do not like to be called frogs so their histories of the fleur de lis don't mention this fact.</a:t>
            </a:r>
          </a:p>
          <a:p>
            <a:pPr eaLnBrk="1" hangingPunct="1">
              <a:lnSpc>
                <a:spcPct val="80000"/>
              </a:lnSpc>
            </a:pPr>
            <a:endParaRPr lang="en-GB" altLang="en-US" sz="800">
              <a:latin typeface="Arial" panose="020B0604020202020204" pitchFamily="34" charset="0"/>
              <a:cs typeface="Arial" panose="020B0604020202020204" pitchFamily="34"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a:extLst>
              <a:ext uri="{FF2B5EF4-FFF2-40B4-BE49-F238E27FC236}">
                <a16:creationId xmlns:a16="http://schemas.microsoft.com/office/drawing/2014/main" id="{EE3D1561-F029-4652-9538-44DD4AD1C03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60B5EBA-9A50-4409-95A4-931AC7934B12}" type="slidenum">
              <a:rPr lang="en-GB" altLang="en-US"/>
              <a:pPr eaLnBrk="1" hangingPunct="1"/>
              <a:t>89</a:t>
            </a:fld>
            <a:endParaRPr lang="en-GB" altLang="en-US"/>
          </a:p>
        </p:txBody>
      </p:sp>
      <p:sp>
        <p:nvSpPr>
          <p:cNvPr id="276483" name="Rectangle 2">
            <a:extLst>
              <a:ext uri="{FF2B5EF4-FFF2-40B4-BE49-F238E27FC236}">
                <a16:creationId xmlns:a16="http://schemas.microsoft.com/office/drawing/2014/main" id="{EFB9541D-5880-4FB5-A422-61208DB8A4AB}"/>
              </a:ext>
            </a:extLst>
          </p:cNvPr>
          <p:cNvSpPr>
            <a:spLocks noGrp="1" noRot="1" noChangeAspect="1" noChangeArrowheads="1" noTextEdit="1"/>
          </p:cNvSpPr>
          <p:nvPr>
            <p:ph type="sldImg"/>
          </p:nvPr>
        </p:nvSpPr>
        <p:spPr>
          <a:ln/>
        </p:spPr>
      </p:sp>
      <p:sp>
        <p:nvSpPr>
          <p:cNvPr id="276484" name="Rectangle 3">
            <a:extLst>
              <a:ext uri="{FF2B5EF4-FFF2-40B4-BE49-F238E27FC236}">
                <a16:creationId xmlns:a16="http://schemas.microsoft.com/office/drawing/2014/main" id="{D897CB25-3677-47FF-91B5-2560772D339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a:extLst>
              <a:ext uri="{FF2B5EF4-FFF2-40B4-BE49-F238E27FC236}">
                <a16:creationId xmlns:a16="http://schemas.microsoft.com/office/drawing/2014/main" id="{F6F7EBD1-9E83-4EC6-861D-5C9FB60B44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FA6B003-3ACD-461D-B7D9-98A481EE2AF0}" type="slidenum">
              <a:rPr lang="en-GB" altLang="en-US"/>
              <a:pPr eaLnBrk="1" hangingPunct="1"/>
              <a:t>90</a:t>
            </a:fld>
            <a:endParaRPr lang="en-GB" altLang="en-US"/>
          </a:p>
        </p:txBody>
      </p:sp>
      <p:sp>
        <p:nvSpPr>
          <p:cNvPr id="277507" name="Rectangle 2">
            <a:extLst>
              <a:ext uri="{FF2B5EF4-FFF2-40B4-BE49-F238E27FC236}">
                <a16:creationId xmlns:a16="http://schemas.microsoft.com/office/drawing/2014/main" id="{1D8E79BF-63A7-4CE7-80D6-3F345A81CC1F}"/>
              </a:ext>
            </a:extLst>
          </p:cNvPr>
          <p:cNvSpPr>
            <a:spLocks noGrp="1" noRot="1" noChangeAspect="1" noChangeArrowheads="1" noTextEdit="1"/>
          </p:cNvSpPr>
          <p:nvPr>
            <p:ph type="sldImg"/>
          </p:nvPr>
        </p:nvSpPr>
        <p:spPr>
          <a:ln/>
        </p:spPr>
      </p:sp>
      <p:sp>
        <p:nvSpPr>
          <p:cNvPr id="277508" name="Rectangle 3">
            <a:extLst>
              <a:ext uri="{FF2B5EF4-FFF2-40B4-BE49-F238E27FC236}">
                <a16:creationId xmlns:a16="http://schemas.microsoft.com/office/drawing/2014/main" id="{F3B1E693-FA28-48D7-B678-D905ACEB546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a:extLst>
              <a:ext uri="{FF2B5EF4-FFF2-40B4-BE49-F238E27FC236}">
                <a16:creationId xmlns:a16="http://schemas.microsoft.com/office/drawing/2014/main" id="{B9EEE188-8962-414E-844C-2AD401B33D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7E73887-D42E-4C89-B129-166A7B1A9E49}" type="slidenum">
              <a:rPr lang="en-GB" altLang="en-US"/>
              <a:pPr eaLnBrk="1" hangingPunct="1"/>
              <a:t>91</a:t>
            </a:fld>
            <a:endParaRPr lang="en-GB" altLang="en-US"/>
          </a:p>
        </p:txBody>
      </p:sp>
      <p:sp>
        <p:nvSpPr>
          <p:cNvPr id="278531" name="Rectangle 2">
            <a:extLst>
              <a:ext uri="{FF2B5EF4-FFF2-40B4-BE49-F238E27FC236}">
                <a16:creationId xmlns:a16="http://schemas.microsoft.com/office/drawing/2014/main" id="{5677D08B-C9E8-45A0-B915-F738321B9749}"/>
              </a:ext>
            </a:extLst>
          </p:cNvPr>
          <p:cNvSpPr>
            <a:spLocks noGrp="1" noRot="1" noChangeAspect="1" noChangeArrowheads="1" noTextEdit="1"/>
          </p:cNvSpPr>
          <p:nvPr>
            <p:ph type="sldImg"/>
          </p:nvPr>
        </p:nvSpPr>
        <p:spPr>
          <a:ln/>
        </p:spPr>
      </p:sp>
      <p:sp>
        <p:nvSpPr>
          <p:cNvPr id="278532" name="Rectangle 3">
            <a:extLst>
              <a:ext uri="{FF2B5EF4-FFF2-40B4-BE49-F238E27FC236}">
                <a16:creationId xmlns:a16="http://schemas.microsoft.com/office/drawing/2014/main" id="{BAC2A6AC-965A-4F7D-A26A-FCFC5AD01AE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7">
            <a:extLst>
              <a:ext uri="{FF2B5EF4-FFF2-40B4-BE49-F238E27FC236}">
                <a16:creationId xmlns:a16="http://schemas.microsoft.com/office/drawing/2014/main" id="{80ED4086-FD46-47B5-A3DC-9C779EC210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63DDB87-4FD4-4116-A774-2609D4FB7480}" type="slidenum">
              <a:rPr lang="en-GB" altLang="en-US"/>
              <a:pPr eaLnBrk="1" hangingPunct="1"/>
              <a:t>92</a:t>
            </a:fld>
            <a:endParaRPr lang="en-GB" altLang="en-US"/>
          </a:p>
        </p:txBody>
      </p:sp>
      <p:sp>
        <p:nvSpPr>
          <p:cNvPr id="279555" name="Rectangle 2">
            <a:extLst>
              <a:ext uri="{FF2B5EF4-FFF2-40B4-BE49-F238E27FC236}">
                <a16:creationId xmlns:a16="http://schemas.microsoft.com/office/drawing/2014/main" id="{B3213BA1-9337-4D90-97F8-A8A863631787}"/>
              </a:ext>
            </a:extLst>
          </p:cNvPr>
          <p:cNvSpPr>
            <a:spLocks noGrp="1" noRot="1" noChangeAspect="1" noChangeArrowheads="1" noTextEdit="1"/>
          </p:cNvSpPr>
          <p:nvPr>
            <p:ph type="sldImg"/>
          </p:nvPr>
        </p:nvSpPr>
        <p:spPr>
          <a:ln/>
        </p:spPr>
      </p:sp>
      <p:sp>
        <p:nvSpPr>
          <p:cNvPr id="279556" name="Rectangle 3">
            <a:extLst>
              <a:ext uri="{FF2B5EF4-FFF2-40B4-BE49-F238E27FC236}">
                <a16:creationId xmlns:a16="http://schemas.microsoft.com/office/drawing/2014/main" id="{8DE02216-1A22-42AC-BFB5-1F9C1DFF866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a:latin typeface="Arial" panose="020B0604020202020204" pitchFamily="34" charset="0"/>
                <a:cs typeface="Arial" panose="020B0604020202020204" pitchFamily="34" charset="0"/>
              </a:rPr>
              <a:t>The Templars were recognized at Clermont in </a:t>
            </a:r>
            <a:r>
              <a:rPr lang="en-GB" altLang="en-US" b="1">
                <a:latin typeface="Arial" panose="020B0604020202020204" pitchFamily="34" charset="0"/>
                <a:cs typeface="Arial" panose="020B0604020202020204" pitchFamily="34" charset="0"/>
              </a:rPr>
              <a:t>1118</a:t>
            </a:r>
            <a:r>
              <a:rPr lang="en-GB" altLang="en-US">
                <a:latin typeface="Arial" panose="020B0604020202020204" pitchFamily="34" charset="0"/>
                <a:cs typeface="Arial" panose="020B0604020202020204" pitchFamily="34" charset="0"/>
              </a:rPr>
              <a:t>. 1+1+1+8= </a:t>
            </a:r>
            <a:r>
              <a:rPr lang="en-GB" altLang="en-US" b="1">
                <a:latin typeface="Arial" panose="020B0604020202020204" pitchFamily="34" charset="0"/>
                <a:cs typeface="Arial" panose="020B0604020202020204" pitchFamily="34" charset="0"/>
              </a:rPr>
              <a:t>11. </a:t>
            </a:r>
            <a:r>
              <a:rPr lang="en-GB" altLang="en-US">
                <a:latin typeface="Arial" panose="020B0604020202020204" pitchFamily="34" charset="0"/>
                <a:cs typeface="Arial" panose="020B0604020202020204" pitchFamily="34" charset="0"/>
              </a:rPr>
              <a:t>The authors of Holy Blood Holy Grail provided the definitive evidence that there were </a:t>
            </a:r>
            <a:r>
              <a:rPr lang="en-GB" altLang="en-US" b="1">
                <a:latin typeface="Arial" panose="020B0604020202020204" pitchFamily="34" charset="0"/>
                <a:cs typeface="Arial" panose="020B0604020202020204" pitchFamily="34" charset="0"/>
              </a:rPr>
              <a:t>9</a:t>
            </a:r>
            <a:r>
              <a:rPr lang="en-GB" altLang="en-US">
                <a:latin typeface="Arial" panose="020B0604020202020204" pitchFamily="34" charset="0"/>
                <a:cs typeface="Arial" panose="020B0604020202020204" pitchFamily="34" charset="0"/>
              </a:rPr>
              <a:t> original founding Templars and they first banded together in </a:t>
            </a:r>
            <a:r>
              <a:rPr lang="en-GB" altLang="en-US" b="1">
                <a:latin typeface="Arial" panose="020B0604020202020204" pitchFamily="34" charset="0"/>
                <a:cs typeface="Arial" panose="020B0604020202020204" pitchFamily="34" charset="0"/>
              </a:rPr>
              <a:t>1111</a:t>
            </a:r>
            <a:r>
              <a:rPr lang="en-GB" altLang="en-US">
                <a:latin typeface="Arial" panose="020B0604020202020204" pitchFamily="34" charset="0"/>
                <a:cs typeface="Arial" panose="020B0604020202020204" pitchFamily="34" charset="0"/>
              </a:rPr>
              <a:t> and taking no new members for </a:t>
            </a:r>
            <a:r>
              <a:rPr lang="en-GB" altLang="en-US" b="1">
                <a:latin typeface="Arial" panose="020B0604020202020204" pitchFamily="34" charset="0"/>
                <a:cs typeface="Arial" panose="020B0604020202020204" pitchFamily="34" charset="0"/>
              </a:rPr>
              <a:t>9</a:t>
            </a:r>
            <a:r>
              <a:rPr lang="en-GB" altLang="en-US">
                <a:latin typeface="Arial" panose="020B0604020202020204" pitchFamily="34" charset="0"/>
                <a:cs typeface="Arial" panose="020B0604020202020204" pitchFamily="34" charset="0"/>
              </a:rPr>
              <a:t> years. And this was the numerical basis for the 911's in this tragedy. </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a:extLst>
              <a:ext uri="{FF2B5EF4-FFF2-40B4-BE49-F238E27FC236}">
                <a16:creationId xmlns:a16="http://schemas.microsoft.com/office/drawing/2014/main" id="{553097BC-2DD3-4D10-90A9-08FE2F3B8E6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31BB191-333D-4659-A400-2F929586E190}" type="slidenum">
              <a:rPr lang="en-GB" altLang="en-US"/>
              <a:pPr eaLnBrk="1" hangingPunct="1"/>
              <a:t>93</a:t>
            </a:fld>
            <a:endParaRPr lang="en-GB" altLang="en-US"/>
          </a:p>
        </p:txBody>
      </p:sp>
      <p:sp>
        <p:nvSpPr>
          <p:cNvPr id="280579" name="Rectangle 2">
            <a:extLst>
              <a:ext uri="{FF2B5EF4-FFF2-40B4-BE49-F238E27FC236}">
                <a16:creationId xmlns:a16="http://schemas.microsoft.com/office/drawing/2014/main" id="{52F8EE27-4B86-4A56-A840-F312C3395327}"/>
              </a:ext>
            </a:extLst>
          </p:cNvPr>
          <p:cNvSpPr>
            <a:spLocks noGrp="1" noRot="1" noChangeAspect="1" noChangeArrowheads="1" noTextEdit="1"/>
          </p:cNvSpPr>
          <p:nvPr>
            <p:ph type="sldImg"/>
          </p:nvPr>
        </p:nvSpPr>
        <p:spPr>
          <a:ln/>
        </p:spPr>
      </p:sp>
      <p:sp>
        <p:nvSpPr>
          <p:cNvPr id="280580" name="Rectangle 3">
            <a:extLst>
              <a:ext uri="{FF2B5EF4-FFF2-40B4-BE49-F238E27FC236}">
                <a16:creationId xmlns:a16="http://schemas.microsoft.com/office/drawing/2014/main" id="{4B4C60E2-A0DD-466C-A33A-DABF42EF174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a:extLst>
              <a:ext uri="{FF2B5EF4-FFF2-40B4-BE49-F238E27FC236}">
                <a16:creationId xmlns:a16="http://schemas.microsoft.com/office/drawing/2014/main" id="{496F8921-6755-4674-8B1F-5082816ECC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2D4B397-CD7D-409E-B8B6-387517E988CE}" type="slidenum">
              <a:rPr lang="en-GB" altLang="en-US"/>
              <a:pPr eaLnBrk="1" hangingPunct="1"/>
              <a:t>9</a:t>
            </a:fld>
            <a:endParaRPr lang="en-GB" altLang="en-US"/>
          </a:p>
        </p:txBody>
      </p:sp>
      <p:sp>
        <p:nvSpPr>
          <p:cNvPr id="198659" name="Rectangle 2">
            <a:extLst>
              <a:ext uri="{FF2B5EF4-FFF2-40B4-BE49-F238E27FC236}">
                <a16:creationId xmlns:a16="http://schemas.microsoft.com/office/drawing/2014/main" id="{18AE9460-63CC-4CA1-A440-DB5DDAAE8CCE}"/>
              </a:ext>
            </a:extLst>
          </p:cNvPr>
          <p:cNvSpPr>
            <a:spLocks noGrp="1" noRot="1" noChangeAspect="1" noChangeArrowheads="1" noTextEdit="1"/>
          </p:cNvSpPr>
          <p:nvPr>
            <p:ph type="sldImg"/>
          </p:nvPr>
        </p:nvSpPr>
        <p:spPr>
          <a:ln/>
        </p:spPr>
      </p:sp>
      <p:sp>
        <p:nvSpPr>
          <p:cNvPr id="198660" name="Rectangle 3">
            <a:extLst>
              <a:ext uri="{FF2B5EF4-FFF2-40B4-BE49-F238E27FC236}">
                <a16:creationId xmlns:a16="http://schemas.microsoft.com/office/drawing/2014/main" id="{1693B419-3867-4A0F-96D2-A96BB7F5B54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a:extLst>
              <a:ext uri="{FF2B5EF4-FFF2-40B4-BE49-F238E27FC236}">
                <a16:creationId xmlns:a16="http://schemas.microsoft.com/office/drawing/2014/main" id="{361B2C69-AA84-42DB-B7A7-88D90C2A144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0F87C90-362E-4294-A09B-4F3CB67080AB}" type="slidenum">
              <a:rPr lang="en-GB" altLang="en-US"/>
              <a:pPr eaLnBrk="1" hangingPunct="1"/>
              <a:t>94</a:t>
            </a:fld>
            <a:endParaRPr lang="en-GB" altLang="en-US"/>
          </a:p>
        </p:txBody>
      </p:sp>
      <p:sp>
        <p:nvSpPr>
          <p:cNvPr id="281603" name="Rectangle 2">
            <a:extLst>
              <a:ext uri="{FF2B5EF4-FFF2-40B4-BE49-F238E27FC236}">
                <a16:creationId xmlns:a16="http://schemas.microsoft.com/office/drawing/2014/main" id="{858CC448-ACE8-4447-B8DF-7472B2F42E0C}"/>
              </a:ext>
            </a:extLst>
          </p:cNvPr>
          <p:cNvSpPr>
            <a:spLocks noGrp="1" noRot="1" noChangeAspect="1" noChangeArrowheads="1" noTextEdit="1"/>
          </p:cNvSpPr>
          <p:nvPr>
            <p:ph type="sldImg"/>
          </p:nvPr>
        </p:nvSpPr>
        <p:spPr>
          <a:ln/>
        </p:spPr>
      </p:sp>
      <p:sp>
        <p:nvSpPr>
          <p:cNvPr id="281604" name="Rectangle 3">
            <a:extLst>
              <a:ext uri="{FF2B5EF4-FFF2-40B4-BE49-F238E27FC236}">
                <a16:creationId xmlns:a16="http://schemas.microsoft.com/office/drawing/2014/main" id="{4D574D06-0054-4387-A36E-09AFFB7C952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7">
            <a:extLst>
              <a:ext uri="{FF2B5EF4-FFF2-40B4-BE49-F238E27FC236}">
                <a16:creationId xmlns:a16="http://schemas.microsoft.com/office/drawing/2014/main" id="{60F9DDDA-C6E7-496B-AC55-A12DE19452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019DAAA-FE93-429F-8974-31F6DD706181}" type="slidenum">
              <a:rPr lang="en-GB" altLang="en-US"/>
              <a:pPr eaLnBrk="1" hangingPunct="1"/>
              <a:t>95</a:t>
            </a:fld>
            <a:endParaRPr lang="en-GB" altLang="en-US"/>
          </a:p>
        </p:txBody>
      </p:sp>
      <p:sp>
        <p:nvSpPr>
          <p:cNvPr id="282627" name="Rectangle 2">
            <a:extLst>
              <a:ext uri="{FF2B5EF4-FFF2-40B4-BE49-F238E27FC236}">
                <a16:creationId xmlns:a16="http://schemas.microsoft.com/office/drawing/2014/main" id="{5554301E-08F4-42E5-98C0-627692F69C93}"/>
              </a:ext>
            </a:extLst>
          </p:cNvPr>
          <p:cNvSpPr>
            <a:spLocks noGrp="1" noRot="1" noChangeAspect="1" noChangeArrowheads="1" noTextEdit="1"/>
          </p:cNvSpPr>
          <p:nvPr>
            <p:ph type="sldImg"/>
          </p:nvPr>
        </p:nvSpPr>
        <p:spPr>
          <a:ln/>
        </p:spPr>
      </p:sp>
      <p:sp>
        <p:nvSpPr>
          <p:cNvPr id="282628" name="Rectangle 3">
            <a:extLst>
              <a:ext uri="{FF2B5EF4-FFF2-40B4-BE49-F238E27FC236}">
                <a16:creationId xmlns:a16="http://schemas.microsoft.com/office/drawing/2014/main" id="{602CF851-6ACA-4D37-BDB8-16BDAB5474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7">
            <a:extLst>
              <a:ext uri="{FF2B5EF4-FFF2-40B4-BE49-F238E27FC236}">
                <a16:creationId xmlns:a16="http://schemas.microsoft.com/office/drawing/2014/main" id="{4371B17C-EF42-42B0-873B-AD34713307C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EDCBA5F-AF5C-4900-BB98-914383476DEB}" type="slidenum">
              <a:rPr lang="en-GB" altLang="en-US"/>
              <a:pPr eaLnBrk="1" hangingPunct="1"/>
              <a:t>97</a:t>
            </a:fld>
            <a:endParaRPr lang="en-GB" altLang="en-US"/>
          </a:p>
        </p:txBody>
      </p:sp>
      <p:sp>
        <p:nvSpPr>
          <p:cNvPr id="283651" name="Rectangle 2">
            <a:extLst>
              <a:ext uri="{FF2B5EF4-FFF2-40B4-BE49-F238E27FC236}">
                <a16:creationId xmlns:a16="http://schemas.microsoft.com/office/drawing/2014/main" id="{0A893908-2EE6-4062-BE10-4CA4A06276B2}"/>
              </a:ext>
            </a:extLst>
          </p:cNvPr>
          <p:cNvSpPr>
            <a:spLocks noGrp="1" noRot="1" noChangeAspect="1" noChangeArrowheads="1" noTextEdit="1"/>
          </p:cNvSpPr>
          <p:nvPr>
            <p:ph type="sldImg"/>
          </p:nvPr>
        </p:nvSpPr>
        <p:spPr>
          <a:ln/>
        </p:spPr>
      </p:sp>
      <p:sp>
        <p:nvSpPr>
          <p:cNvPr id="283652" name="Rectangle 3">
            <a:extLst>
              <a:ext uri="{FF2B5EF4-FFF2-40B4-BE49-F238E27FC236}">
                <a16:creationId xmlns:a16="http://schemas.microsoft.com/office/drawing/2014/main" id="{9A3D9324-B195-48F1-9673-F2A84D12898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7">
            <a:extLst>
              <a:ext uri="{FF2B5EF4-FFF2-40B4-BE49-F238E27FC236}">
                <a16:creationId xmlns:a16="http://schemas.microsoft.com/office/drawing/2014/main" id="{309F2B4E-2752-47B5-B844-D9654A71ED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93B2537-87A3-4C7B-AAAB-0D7382AC0913}" type="slidenum">
              <a:rPr lang="en-GB" altLang="en-US"/>
              <a:pPr eaLnBrk="1" hangingPunct="1"/>
              <a:t>98</a:t>
            </a:fld>
            <a:endParaRPr lang="en-GB" altLang="en-US"/>
          </a:p>
        </p:txBody>
      </p:sp>
      <p:sp>
        <p:nvSpPr>
          <p:cNvPr id="284675" name="Rectangle 2">
            <a:extLst>
              <a:ext uri="{FF2B5EF4-FFF2-40B4-BE49-F238E27FC236}">
                <a16:creationId xmlns:a16="http://schemas.microsoft.com/office/drawing/2014/main" id="{7AF19FB4-B232-44E6-93ED-53840796644D}"/>
              </a:ext>
            </a:extLst>
          </p:cNvPr>
          <p:cNvSpPr>
            <a:spLocks noGrp="1" noRot="1" noChangeAspect="1" noChangeArrowheads="1" noTextEdit="1"/>
          </p:cNvSpPr>
          <p:nvPr>
            <p:ph type="sldImg"/>
          </p:nvPr>
        </p:nvSpPr>
        <p:spPr>
          <a:ln/>
        </p:spPr>
      </p:sp>
      <p:sp>
        <p:nvSpPr>
          <p:cNvPr id="284676" name="Rectangle 3">
            <a:extLst>
              <a:ext uri="{FF2B5EF4-FFF2-40B4-BE49-F238E27FC236}">
                <a16:creationId xmlns:a16="http://schemas.microsoft.com/office/drawing/2014/main" id="{76EF2E32-7A16-4045-99E0-4B9288F06FE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7">
            <a:extLst>
              <a:ext uri="{FF2B5EF4-FFF2-40B4-BE49-F238E27FC236}">
                <a16:creationId xmlns:a16="http://schemas.microsoft.com/office/drawing/2014/main" id="{0D45C1E5-B65B-476C-8E33-C230E35E88D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F11283B-0BB8-4795-A62C-A71E5C5D4AC3}" type="slidenum">
              <a:rPr lang="en-GB" altLang="en-US"/>
              <a:pPr eaLnBrk="1" hangingPunct="1"/>
              <a:t>99</a:t>
            </a:fld>
            <a:endParaRPr lang="en-GB" altLang="en-US"/>
          </a:p>
        </p:txBody>
      </p:sp>
      <p:sp>
        <p:nvSpPr>
          <p:cNvPr id="285699" name="Rectangle 2">
            <a:extLst>
              <a:ext uri="{FF2B5EF4-FFF2-40B4-BE49-F238E27FC236}">
                <a16:creationId xmlns:a16="http://schemas.microsoft.com/office/drawing/2014/main" id="{E6731140-EF42-4718-8EDF-6AC489C6F3BE}"/>
              </a:ext>
            </a:extLst>
          </p:cNvPr>
          <p:cNvSpPr>
            <a:spLocks noGrp="1" noRot="1" noChangeAspect="1" noChangeArrowheads="1" noTextEdit="1"/>
          </p:cNvSpPr>
          <p:nvPr>
            <p:ph type="sldImg"/>
          </p:nvPr>
        </p:nvSpPr>
        <p:spPr>
          <a:ln/>
        </p:spPr>
      </p:sp>
      <p:sp>
        <p:nvSpPr>
          <p:cNvPr id="285700" name="Rectangle 3">
            <a:extLst>
              <a:ext uri="{FF2B5EF4-FFF2-40B4-BE49-F238E27FC236}">
                <a16:creationId xmlns:a16="http://schemas.microsoft.com/office/drawing/2014/main" id="{74FCF2F0-52A4-47EF-85A4-ED484CB1180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a:latin typeface="Arial" panose="020B0604020202020204" pitchFamily="34" charset="0"/>
                <a:cs typeface="Arial" panose="020B0604020202020204" pitchFamily="34" charset="0"/>
              </a:rPr>
              <a:t> Origin of The Illuminati Back in 1203 B.C.: From the official printing press of the Rosicrucians, it states: "In 1203 B.C., several of the Brothers of the Order who were of the Illuminati were commissioned to go into other lands and spread the secret doctrines by the establishment of other Lodges. It was quite apparent that Egypt was to be subjected to a devastation and that its great learning might be lost. Willie Martin - Events</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a:extLst>
              <a:ext uri="{FF2B5EF4-FFF2-40B4-BE49-F238E27FC236}">
                <a16:creationId xmlns:a16="http://schemas.microsoft.com/office/drawing/2014/main" id="{344BAA25-DF19-45E7-A11E-5129C9A040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8DBFBFE-721C-4AA7-85D3-00C1FF636DAD}" type="slidenum">
              <a:rPr lang="en-GB" altLang="en-US"/>
              <a:pPr eaLnBrk="1" hangingPunct="1"/>
              <a:t>101</a:t>
            </a:fld>
            <a:endParaRPr lang="en-GB" altLang="en-US"/>
          </a:p>
        </p:txBody>
      </p:sp>
      <p:sp>
        <p:nvSpPr>
          <p:cNvPr id="286723" name="Rectangle 2">
            <a:extLst>
              <a:ext uri="{FF2B5EF4-FFF2-40B4-BE49-F238E27FC236}">
                <a16:creationId xmlns:a16="http://schemas.microsoft.com/office/drawing/2014/main" id="{70142A9F-BFAB-464D-9C3A-2BCCDCBF2C16}"/>
              </a:ext>
            </a:extLst>
          </p:cNvPr>
          <p:cNvSpPr>
            <a:spLocks noGrp="1" noRot="1" noChangeAspect="1" noChangeArrowheads="1" noTextEdit="1"/>
          </p:cNvSpPr>
          <p:nvPr>
            <p:ph type="sldImg"/>
          </p:nvPr>
        </p:nvSpPr>
        <p:spPr>
          <a:ln/>
        </p:spPr>
      </p:sp>
      <p:sp>
        <p:nvSpPr>
          <p:cNvPr id="286724" name="Rectangle 3">
            <a:extLst>
              <a:ext uri="{FF2B5EF4-FFF2-40B4-BE49-F238E27FC236}">
                <a16:creationId xmlns:a16="http://schemas.microsoft.com/office/drawing/2014/main" id="{D62AD5F9-09BC-4246-99A8-4F17C221BC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a:extLst>
              <a:ext uri="{FF2B5EF4-FFF2-40B4-BE49-F238E27FC236}">
                <a16:creationId xmlns:a16="http://schemas.microsoft.com/office/drawing/2014/main" id="{5B2A07EC-97F6-45D2-8CCD-F17512D465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79D5433-47EF-4B3F-A92C-7BDCC6799C6A}" type="slidenum">
              <a:rPr lang="en-GB" altLang="en-US"/>
              <a:pPr eaLnBrk="1" hangingPunct="1"/>
              <a:t>102</a:t>
            </a:fld>
            <a:endParaRPr lang="en-GB" altLang="en-US"/>
          </a:p>
        </p:txBody>
      </p:sp>
      <p:sp>
        <p:nvSpPr>
          <p:cNvPr id="287747" name="Rectangle 2">
            <a:extLst>
              <a:ext uri="{FF2B5EF4-FFF2-40B4-BE49-F238E27FC236}">
                <a16:creationId xmlns:a16="http://schemas.microsoft.com/office/drawing/2014/main" id="{D54C9F55-14F6-4F00-87EF-C36EEE29E507}"/>
              </a:ext>
            </a:extLst>
          </p:cNvPr>
          <p:cNvSpPr>
            <a:spLocks noGrp="1" noRot="1" noChangeAspect="1" noChangeArrowheads="1" noTextEdit="1"/>
          </p:cNvSpPr>
          <p:nvPr>
            <p:ph type="sldImg"/>
          </p:nvPr>
        </p:nvSpPr>
        <p:spPr>
          <a:ln/>
        </p:spPr>
      </p:sp>
      <p:sp>
        <p:nvSpPr>
          <p:cNvPr id="287748" name="Rectangle 3">
            <a:extLst>
              <a:ext uri="{FF2B5EF4-FFF2-40B4-BE49-F238E27FC236}">
                <a16:creationId xmlns:a16="http://schemas.microsoft.com/office/drawing/2014/main" id="{A8681DEC-73F4-4927-B83A-1787D1A76DF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a:extLst>
              <a:ext uri="{FF2B5EF4-FFF2-40B4-BE49-F238E27FC236}">
                <a16:creationId xmlns:a16="http://schemas.microsoft.com/office/drawing/2014/main" id="{102E2D67-2752-41F8-BA1E-E21393CF4C6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4C882DD-EE3B-409B-9643-25D2DBD3C8A1}" type="slidenum">
              <a:rPr lang="en-GB" altLang="en-US"/>
              <a:pPr eaLnBrk="1" hangingPunct="1"/>
              <a:t>104</a:t>
            </a:fld>
            <a:endParaRPr lang="en-GB" altLang="en-US"/>
          </a:p>
        </p:txBody>
      </p:sp>
      <p:sp>
        <p:nvSpPr>
          <p:cNvPr id="288771" name="Rectangle 2">
            <a:extLst>
              <a:ext uri="{FF2B5EF4-FFF2-40B4-BE49-F238E27FC236}">
                <a16:creationId xmlns:a16="http://schemas.microsoft.com/office/drawing/2014/main" id="{3E5E8EF3-C8FD-4986-87D9-61A38F378CF9}"/>
              </a:ext>
            </a:extLst>
          </p:cNvPr>
          <p:cNvSpPr>
            <a:spLocks noGrp="1" noRot="1" noChangeAspect="1" noChangeArrowheads="1" noTextEdit="1"/>
          </p:cNvSpPr>
          <p:nvPr>
            <p:ph type="sldImg"/>
          </p:nvPr>
        </p:nvSpPr>
        <p:spPr>
          <a:ln/>
        </p:spPr>
      </p:sp>
      <p:sp>
        <p:nvSpPr>
          <p:cNvPr id="288772" name="Rectangle 3">
            <a:extLst>
              <a:ext uri="{FF2B5EF4-FFF2-40B4-BE49-F238E27FC236}">
                <a16:creationId xmlns:a16="http://schemas.microsoft.com/office/drawing/2014/main" id="{9481C91A-D258-4283-9BFC-299854A4C02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a:latin typeface="Arial" panose="020B0604020202020204" pitchFamily="34" charset="0"/>
                <a:cs typeface="Arial" panose="020B0604020202020204" pitchFamily="34" charset="0"/>
              </a:rPr>
              <a:t>The order was founded in 1118 by the Burgundian knight Yves de Faillon, with the aim of protecting pilgrims traveling to the Holy Places. The order's official name, the "Poor Knights of Christ and of the Temple of Solomon," comes from their place of residence - on the Temple Mount, where its members took over the el-Aqsa Mosque, known as the "Temple of Solomon" by the Crusaders.  </a:t>
            </a:r>
          </a:p>
          <a:p>
            <a:pPr eaLnBrk="1" hangingPunct="1"/>
            <a:r>
              <a:rPr lang="en-GB" altLang="en-US">
                <a:latin typeface="Arial" panose="020B0604020202020204" pitchFamily="34" charset="0"/>
                <a:cs typeface="Arial" panose="020B0604020202020204" pitchFamily="34" charset="0"/>
              </a:rPr>
              <a:t>The Templars enlarged the el-Aqsa Mosque to the west, building a refectory with three long halls there. In addition, they built partitions to divide up the mosque's prayer hall into cells. They used the vaults supporting the Temple Mount structures as stables, as described by John of Wurtzburg (1160-1170): "When you descend to the main street, there is a great gate through which one may enter the great courtyard of the Temple. On the right side, toward the south, is the palace which they say that Solomon built. Within it are stables, so huge that they can hold more than two thousand horses or 1,500 camels, and near this palace the Templar knights have many great houses and there are also the foundations of a great new church which is not yet finished. This order has enormous property and endless revenues in this region and in other places. This allows them to give alms to the poor, though not as a tithe, as the </a:t>
            </a:r>
            <a:r>
              <a:rPr lang="en-GB" altLang="en-US">
                <a:latin typeface="Arial" panose="020B0604020202020204" pitchFamily="34" charset="0"/>
                <a:cs typeface="Arial" panose="020B0604020202020204" pitchFamily="34" charset="0"/>
                <a:hlinkClick r:id="rId3"/>
              </a:rPr>
              <a:t>Hospitaller</a:t>
            </a:r>
            <a:r>
              <a:rPr lang="en-GB" altLang="en-US">
                <a:latin typeface="Arial" panose="020B0604020202020204" pitchFamily="34" charset="0"/>
                <a:cs typeface="Arial" panose="020B0604020202020204" pitchFamily="34" charset="0"/>
              </a:rPr>
              <a:t>s do. The order also has many knights for the defense of the land of the Christians."  </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7">
            <a:extLst>
              <a:ext uri="{FF2B5EF4-FFF2-40B4-BE49-F238E27FC236}">
                <a16:creationId xmlns:a16="http://schemas.microsoft.com/office/drawing/2014/main" id="{09A0F338-BE57-4EE1-8E63-337BE9A8BA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B01B5D2-1AF0-4A50-86B6-3FC71D5B79F7}" type="slidenum">
              <a:rPr lang="en-GB" altLang="en-US"/>
              <a:pPr eaLnBrk="1" hangingPunct="1"/>
              <a:t>106</a:t>
            </a:fld>
            <a:endParaRPr lang="en-GB" altLang="en-US"/>
          </a:p>
        </p:txBody>
      </p:sp>
      <p:sp>
        <p:nvSpPr>
          <p:cNvPr id="289795" name="Rectangle 2">
            <a:extLst>
              <a:ext uri="{FF2B5EF4-FFF2-40B4-BE49-F238E27FC236}">
                <a16:creationId xmlns:a16="http://schemas.microsoft.com/office/drawing/2014/main" id="{2EF8DAF6-2E10-44FE-94B1-924DF5D9DFE2}"/>
              </a:ext>
            </a:extLst>
          </p:cNvPr>
          <p:cNvSpPr>
            <a:spLocks noGrp="1" noRot="1" noChangeAspect="1" noChangeArrowheads="1" noTextEdit="1"/>
          </p:cNvSpPr>
          <p:nvPr>
            <p:ph type="sldImg"/>
          </p:nvPr>
        </p:nvSpPr>
        <p:spPr>
          <a:ln/>
        </p:spPr>
      </p:sp>
      <p:sp>
        <p:nvSpPr>
          <p:cNvPr id="289796" name="Rectangle 3">
            <a:extLst>
              <a:ext uri="{FF2B5EF4-FFF2-40B4-BE49-F238E27FC236}">
                <a16:creationId xmlns:a16="http://schemas.microsoft.com/office/drawing/2014/main" id="{23CD6E06-746A-45C6-9E3F-047A8AA46E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a:latin typeface="Arial" panose="020B0604020202020204" pitchFamily="34" charset="0"/>
                <a:cs typeface="Arial" panose="020B0604020202020204" pitchFamily="34" charset="0"/>
              </a:rPr>
              <a:t>In the year 1523, Ignatius LIEola, the Founder and first General of the Jesuit order, started his career of deception by going to Jerusalem and trying to covert Moslems to Roman Catholicism....He was a complete failure there and even his Superior threatened him with excommunication if he did not quit the city.</a:t>
            </a:r>
          </a:p>
          <a:p>
            <a:pPr eaLnBrk="1" hangingPunct="1"/>
            <a:r>
              <a:rPr lang="en-GB" altLang="en-US">
                <a:latin typeface="Arial" panose="020B0604020202020204" pitchFamily="34" charset="0"/>
                <a:cs typeface="Arial" panose="020B0604020202020204" pitchFamily="34" charset="0"/>
              </a:rPr>
              <a:t>Arriving back in Europe he decided to fight the Reformation instead. About that time, Martin Luther had just finished his marvelous translation of the Bible. Millions were reading the Scriptures for themselves and awaking from the long dark night of the Dark Ages. </a:t>
            </a:r>
          </a:p>
          <a:p>
            <a:pPr eaLnBrk="1" hangingPunct="1"/>
            <a:r>
              <a:rPr lang="en-GB" altLang="en-US">
                <a:latin typeface="Arial" panose="020B0604020202020204" pitchFamily="34" charset="0"/>
                <a:cs typeface="Arial" panose="020B0604020202020204" pitchFamily="34" charset="0"/>
              </a:rPr>
              <a:t>They realized that the great apostasy that the Apostle Paul had predicted of the Man of Sin sitting in the Temple of God was fulfilled in the Papal </a:t>
            </a:r>
            <a:r>
              <a:rPr lang="en-GB" altLang="en-US" i="1">
                <a:latin typeface="Arial" panose="020B0604020202020204" pitchFamily="34" charset="0"/>
                <a:cs typeface="Arial" panose="020B0604020202020204" pitchFamily="34" charset="0"/>
              </a:rPr>
              <a:t>Dynasty</a:t>
            </a:r>
            <a:r>
              <a:rPr lang="en-GB" altLang="en-US">
                <a:latin typeface="Arial" panose="020B0604020202020204" pitchFamily="34" charset="0"/>
                <a:cs typeface="Arial" panose="020B0604020202020204" pitchFamily="34" charset="0"/>
              </a:rPr>
              <a:t>:</a:t>
            </a:r>
          </a:p>
          <a:p>
            <a:pPr eaLnBrk="1" hangingPunct="1"/>
            <a:r>
              <a:rPr lang="en-GB" altLang="en-US" b="1">
                <a:latin typeface="Arial" panose="020B0604020202020204" pitchFamily="34" charset="0"/>
                <a:cs typeface="Arial" panose="020B0604020202020204" pitchFamily="34" charset="0"/>
              </a:rPr>
              <a:t>THE ORDER OF TIME ... (70 A.D.) When the Church of the Jews was overthrown, the dragon invaded the Catholic Church, all this in the 12th chap. The dragon is bound for a 1000 years, chap 20. The dragon raiseth up the beast with seven heads, and the beast with two heads, which make havoc of the Church Catholic, and her Prophets for 1260 years after the passion of Christ, chaps. 13 &amp; 11. (97A.D.) The seven Churches are admonished of things present, somewhat before the end of Domitian’s reign, and are forewarned of the persecution to come under Trajan for ten years, chap 2 &amp; 3. God by word and signs provoketh the world, and sealeth the godly, chaps. 6 &amp; 7. He showeth forth examples of his wrath upon all creatures, mankind excepted, chap. 8. (1073 A.D.) The dragon is let loose after 1000 years, and Gregory the VII being Pope, rageth against Henrie the third then Emperor, chap. 20 ...”</a:t>
            </a:r>
            <a:endParaRPr lang="en-GB" altLang="en-US">
              <a:latin typeface="Arial" panose="020B0604020202020204" pitchFamily="34" charset="0"/>
              <a:cs typeface="Arial" panose="020B0604020202020204" pitchFamily="34" charset="0"/>
            </a:endParaRPr>
          </a:p>
          <a:p>
            <a:pPr eaLnBrk="1" hangingPunct="1"/>
            <a:r>
              <a:rPr lang="en-GB" altLang="en-US">
                <a:latin typeface="Arial" panose="020B0604020202020204" pitchFamily="34" charset="0"/>
                <a:cs typeface="Arial" panose="020B0604020202020204" pitchFamily="34" charset="0"/>
              </a:rPr>
              <a:t> </a:t>
            </a: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a:extLst>
              <a:ext uri="{FF2B5EF4-FFF2-40B4-BE49-F238E27FC236}">
                <a16:creationId xmlns:a16="http://schemas.microsoft.com/office/drawing/2014/main" id="{EEE41744-49E8-498A-9988-CF2FC3DD69D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E351FA2-7B1E-48F9-9C08-B25E81052F71}" type="slidenum">
              <a:rPr lang="en-GB" altLang="en-US"/>
              <a:pPr eaLnBrk="1" hangingPunct="1"/>
              <a:t>109</a:t>
            </a:fld>
            <a:endParaRPr lang="en-GB" altLang="en-US"/>
          </a:p>
        </p:txBody>
      </p:sp>
      <p:sp>
        <p:nvSpPr>
          <p:cNvPr id="290819" name="Rectangle 2">
            <a:extLst>
              <a:ext uri="{FF2B5EF4-FFF2-40B4-BE49-F238E27FC236}">
                <a16:creationId xmlns:a16="http://schemas.microsoft.com/office/drawing/2014/main" id="{F5E493A0-4C46-4D72-9B8B-94014589841A}"/>
              </a:ext>
            </a:extLst>
          </p:cNvPr>
          <p:cNvSpPr>
            <a:spLocks noGrp="1" noRot="1" noChangeAspect="1" noChangeArrowheads="1" noTextEdit="1"/>
          </p:cNvSpPr>
          <p:nvPr>
            <p:ph type="sldImg"/>
          </p:nvPr>
        </p:nvSpPr>
        <p:spPr>
          <a:ln/>
        </p:spPr>
      </p:sp>
      <p:sp>
        <p:nvSpPr>
          <p:cNvPr id="290820" name="Rectangle 3">
            <a:extLst>
              <a:ext uri="{FF2B5EF4-FFF2-40B4-BE49-F238E27FC236}">
                <a16:creationId xmlns:a16="http://schemas.microsoft.com/office/drawing/2014/main" id="{649C20C1-9D07-40A0-97EB-267C2B838C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74BE12CA-64A4-46BC-A11D-9BFD1A5CC83A}"/>
              </a:ext>
            </a:extLst>
          </p:cNvPr>
          <p:cNvGrpSpPr>
            <a:grpSpLocks/>
          </p:cNvGrpSpPr>
          <p:nvPr/>
        </p:nvGrpSpPr>
        <p:grpSpPr bwMode="auto">
          <a:xfrm>
            <a:off x="-6350" y="20638"/>
            <a:ext cx="9144000" cy="6858000"/>
            <a:chOff x="0" y="0"/>
            <a:chExt cx="5760" cy="4320"/>
          </a:xfrm>
        </p:grpSpPr>
        <p:sp>
          <p:nvSpPr>
            <p:cNvPr id="5" name="Freeform 3">
              <a:extLst>
                <a:ext uri="{FF2B5EF4-FFF2-40B4-BE49-F238E27FC236}">
                  <a16:creationId xmlns:a16="http://schemas.microsoft.com/office/drawing/2014/main" id="{5FC4FA1B-A427-4252-B9D0-E61557D8C272}"/>
                </a:ext>
              </a:extLst>
            </p:cNvPr>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GB">
                <a:latin typeface="Arial" charset="0"/>
                <a:cs typeface="Arial" charset="0"/>
              </a:endParaRPr>
            </a:p>
          </p:txBody>
        </p:sp>
        <p:sp>
          <p:nvSpPr>
            <p:cNvPr id="6" name="Freeform 4">
              <a:extLst>
                <a:ext uri="{FF2B5EF4-FFF2-40B4-BE49-F238E27FC236}">
                  <a16:creationId xmlns:a16="http://schemas.microsoft.com/office/drawing/2014/main" id="{235C31D8-255A-486B-8823-33C818AE85C2}"/>
                </a:ext>
              </a:extLst>
            </p:cNvPr>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GB">
                <a:latin typeface="Arial" charset="0"/>
                <a:cs typeface="Arial" charset="0"/>
              </a:endParaRPr>
            </a:p>
          </p:txBody>
        </p:sp>
      </p:grpSp>
      <p:sp>
        <p:nvSpPr>
          <p:cNvPr id="7" name="Freeform 5">
            <a:extLst>
              <a:ext uri="{FF2B5EF4-FFF2-40B4-BE49-F238E27FC236}">
                <a16:creationId xmlns:a16="http://schemas.microsoft.com/office/drawing/2014/main" id="{0CFEA75A-902B-4EAF-A951-60A09FFB315C}"/>
              </a:ext>
            </a:extLst>
          </p:cNvPr>
          <p:cNvSpPr>
            <a:spLocks/>
          </p:cNvSpPr>
          <p:nvPr/>
        </p:nvSpPr>
        <p:spPr bwMode="hidden">
          <a:xfrm>
            <a:off x="6242050" y="6269038"/>
            <a:ext cx="28956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GB">
              <a:latin typeface="Arial" charset="0"/>
              <a:cs typeface="Arial" charset="0"/>
            </a:endParaRPr>
          </a:p>
        </p:txBody>
      </p:sp>
      <p:grpSp>
        <p:nvGrpSpPr>
          <p:cNvPr id="8" name="Group 6">
            <a:extLst>
              <a:ext uri="{FF2B5EF4-FFF2-40B4-BE49-F238E27FC236}">
                <a16:creationId xmlns:a16="http://schemas.microsoft.com/office/drawing/2014/main" id="{9ED5089E-52BF-40E4-A08B-F98D66201C94}"/>
              </a:ext>
            </a:extLst>
          </p:cNvPr>
          <p:cNvGrpSpPr>
            <a:grpSpLocks/>
          </p:cNvGrpSpPr>
          <p:nvPr/>
        </p:nvGrpSpPr>
        <p:grpSpPr bwMode="auto">
          <a:xfrm>
            <a:off x="-1588" y="6034088"/>
            <a:ext cx="7845426" cy="850900"/>
            <a:chOff x="0" y="3792"/>
            <a:chExt cx="4942" cy="536"/>
          </a:xfrm>
        </p:grpSpPr>
        <p:sp>
          <p:nvSpPr>
            <p:cNvPr id="9" name="Freeform 7">
              <a:extLst>
                <a:ext uri="{FF2B5EF4-FFF2-40B4-BE49-F238E27FC236}">
                  <a16:creationId xmlns:a16="http://schemas.microsoft.com/office/drawing/2014/main" id="{784A81F9-5EF2-4EF3-8548-58CEA86EC743}"/>
                </a:ext>
              </a:extLst>
            </p:cNvPr>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GB">
                <a:latin typeface="Arial" charset="0"/>
                <a:cs typeface="Arial" charset="0"/>
              </a:endParaRPr>
            </a:p>
          </p:txBody>
        </p:sp>
        <p:grpSp>
          <p:nvGrpSpPr>
            <p:cNvPr id="10" name="Group 8">
              <a:extLst>
                <a:ext uri="{FF2B5EF4-FFF2-40B4-BE49-F238E27FC236}">
                  <a16:creationId xmlns:a16="http://schemas.microsoft.com/office/drawing/2014/main" id="{33C649F5-99A5-42BC-A019-01F934C297BC}"/>
                </a:ext>
              </a:extLst>
            </p:cNvPr>
            <p:cNvGrpSpPr>
              <a:grpSpLocks/>
            </p:cNvGrpSpPr>
            <p:nvPr userDrawn="1"/>
          </p:nvGrpSpPr>
          <p:grpSpPr bwMode="auto">
            <a:xfrm>
              <a:off x="2486" y="3792"/>
              <a:ext cx="2456" cy="536"/>
              <a:chOff x="2486" y="3792"/>
              <a:chExt cx="2456" cy="536"/>
            </a:xfrm>
          </p:grpSpPr>
          <p:sp>
            <p:nvSpPr>
              <p:cNvPr id="12" name="Freeform 9">
                <a:extLst>
                  <a:ext uri="{FF2B5EF4-FFF2-40B4-BE49-F238E27FC236}">
                    <a16:creationId xmlns:a16="http://schemas.microsoft.com/office/drawing/2014/main" id="{3DC1A9E9-7574-4F96-B590-CF314C4A5C7E}"/>
                  </a:ext>
                </a:extLst>
              </p:cNvPr>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a:defRPr/>
                </a:pPr>
                <a:endParaRPr lang="en-GB">
                  <a:latin typeface="Arial" charset="0"/>
                  <a:cs typeface="Arial" charset="0"/>
                </a:endParaRPr>
              </a:p>
            </p:txBody>
          </p:sp>
          <p:sp>
            <p:nvSpPr>
              <p:cNvPr id="13" name="Freeform 10">
                <a:extLst>
                  <a:ext uri="{FF2B5EF4-FFF2-40B4-BE49-F238E27FC236}">
                    <a16:creationId xmlns:a16="http://schemas.microsoft.com/office/drawing/2014/main" id="{2ADC6502-05E9-4AD1-8840-586007DC05C6}"/>
                  </a:ext>
                </a:extLst>
              </p:cNvPr>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GB">
                  <a:latin typeface="Arial" charset="0"/>
                  <a:cs typeface="Arial" charset="0"/>
                </a:endParaRPr>
              </a:p>
            </p:txBody>
          </p:sp>
          <p:sp>
            <p:nvSpPr>
              <p:cNvPr id="14" name="Freeform 11">
                <a:extLst>
                  <a:ext uri="{FF2B5EF4-FFF2-40B4-BE49-F238E27FC236}">
                    <a16:creationId xmlns:a16="http://schemas.microsoft.com/office/drawing/2014/main" id="{389BDEEE-9998-4CA2-8B3C-38CB54CE0097}"/>
                  </a:ext>
                </a:extLst>
              </p:cNvPr>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GB">
                  <a:latin typeface="Arial" charset="0"/>
                  <a:cs typeface="Arial" charset="0"/>
                </a:endParaRPr>
              </a:p>
            </p:txBody>
          </p:sp>
          <p:sp>
            <p:nvSpPr>
              <p:cNvPr id="15" name="Freeform 12">
                <a:extLst>
                  <a:ext uri="{FF2B5EF4-FFF2-40B4-BE49-F238E27FC236}">
                    <a16:creationId xmlns:a16="http://schemas.microsoft.com/office/drawing/2014/main" id="{92EA5029-3854-4975-90A8-6998DF6EBCDF}"/>
                  </a:ext>
                </a:extLst>
              </p:cNvPr>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GB">
                  <a:latin typeface="Arial" charset="0"/>
                  <a:cs typeface="Arial" charset="0"/>
                </a:endParaRPr>
              </a:p>
            </p:txBody>
          </p:sp>
          <p:sp>
            <p:nvSpPr>
              <p:cNvPr id="16" name="Freeform 13">
                <a:extLst>
                  <a:ext uri="{FF2B5EF4-FFF2-40B4-BE49-F238E27FC236}">
                    <a16:creationId xmlns:a16="http://schemas.microsoft.com/office/drawing/2014/main" id="{2930D709-ADA9-4A13-B9CE-8ACC7C4CA883}"/>
                  </a:ext>
                </a:extLst>
              </p:cNvPr>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GB">
                  <a:latin typeface="Arial" charset="0"/>
                  <a:cs typeface="Arial" charset="0"/>
                </a:endParaRPr>
              </a:p>
            </p:txBody>
          </p:sp>
        </p:grpSp>
        <p:sp>
          <p:nvSpPr>
            <p:cNvPr id="11" name="Freeform 14">
              <a:extLst>
                <a:ext uri="{FF2B5EF4-FFF2-40B4-BE49-F238E27FC236}">
                  <a16:creationId xmlns:a16="http://schemas.microsoft.com/office/drawing/2014/main" id="{BB3F889B-ED62-4A40-940B-8CF693B72A9E}"/>
                </a:ext>
              </a:extLst>
            </p:cNvPr>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GB">
                <a:latin typeface="Arial" charset="0"/>
                <a:cs typeface="Arial" charset="0"/>
              </a:endParaRPr>
            </a:p>
          </p:txBody>
        </p:sp>
      </p:grpSp>
      <p:grpSp>
        <p:nvGrpSpPr>
          <p:cNvPr id="17" name="Group 15">
            <a:extLst>
              <a:ext uri="{FF2B5EF4-FFF2-40B4-BE49-F238E27FC236}">
                <a16:creationId xmlns:a16="http://schemas.microsoft.com/office/drawing/2014/main" id="{C95CB1B1-4C57-44A5-9061-0CF32F8662DB}"/>
              </a:ext>
            </a:extLst>
          </p:cNvPr>
          <p:cNvGrpSpPr>
            <a:grpSpLocks/>
          </p:cNvGrpSpPr>
          <p:nvPr/>
        </p:nvGrpSpPr>
        <p:grpSpPr bwMode="auto">
          <a:xfrm>
            <a:off x="627063" y="6021388"/>
            <a:ext cx="5684837" cy="849312"/>
            <a:chOff x="395" y="3793"/>
            <a:chExt cx="3581" cy="535"/>
          </a:xfrm>
        </p:grpSpPr>
        <p:sp>
          <p:nvSpPr>
            <p:cNvPr id="18" name="Freeform 16">
              <a:extLst>
                <a:ext uri="{FF2B5EF4-FFF2-40B4-BE49-F238E27FC236}">
                  <a16:creationId xmlns:a16="http://schemas.microsoft.com/office/drawing/2014/main" id="{850A7C74-05E7-4DDA-AD21-AA4A6EF96380}"/>
                </a:ext>
              </a:extLst>
            </p:cNvPr>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GB">
                <a:latin typeface="Arial" charset="0"/>
                <a:cs typeface="Arial" charset="0"/>
              </a:endParaRPr>
            </a:p>
          </p:txBody>
        </p:sp>
        <p:sp>
          <p:nvSpPr>
            <p:cNvPr id="19" name="Freeform 17">
              <a:extLst>
                <a:ext uri="{FF2B5EF4-FFF2-40B4-BE49-F238E27FC236}">
                  <a16:creationId xmlns:a16="http://schemas.microsoft.com/office/drawing/2014/main" id="{84601E50-C6CD-4DD9-9221-FC555FC0446D}"/>
                </a:ext>
              </a:extLst>
            </p:cNvPr>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GB">
                <a:latin typeface="Arial" charset="0"/>
                <a:cs typeface="Arial" charset="0"/>
              </a:endParaRPr>
            </a:p>
          </p:txBody>
        </p:sp>
        <p:sp>
          <p:nvSpPr>
            <p:cNvPr id="20" name="Freeform 18">
              <a:extLst>
                <a:ext uri="{FF2B5EF4-FFF2-40B4-BE49-F238E27FC236}">
                  <a16:creationId xmlns:a16="http://schemas.microsoft.com/office/drawing/2014/main" id="{720988F5-7BB7-4E5B-895E-A2732182265A}"/>
                </a:ext>
              </a:extLst>
            </p:cNvPr>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GB">
                <a:latin typeface="Arial" charset="0"/>
                <a:cs typeface="Arial" charset="0"/>
              </a:endParaRPr>
            </a:p>
          </p:txBody>
        </p:sp>
        <p:sp>
          <p:nvSpPr>
            <p:cNvPr id="21" name="Freeform 19">
              <a:extLst>
                <a:ext uri="{FF2B5EF4-FFF2-40B4-BE49-F238E27FC236}">
                  <a16:creationId xmlns:a16="http://schemas.microsoft.com/office/drawing/2014/main" id="{03333223-B31F-47B1-951E-874B7A64D3F4}"/>
                </a:ext>
              </a:extLst>
            </p:cNvPr>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GB">
                <a:latin typeface="Arial" charset="0"/>
                <a:cs typeface="Arial" charset="0"/>
              </a:endParaRPr>
            </a:p>
          </p:txBody>
        </p:sp>
        <p:sp>
          <p:nvSpPr>
            <p:cNvPr id="22" name="Freeform 20">
              <a:extLst>
                <a:ext uri="{FF2B5EF4-FFF2-40B4-BE49-F238E27FC236}">
                  <a16:creationId xmlns:a16="http://schemas.microsoft.com/office/drawing/2014/main" id="{77532708-97DF-4D49-B69F-9D219AA33BA3}"/>
                </a:ext>
              </a:extLst>
            </p:cNvPr>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GB">
                <a:latin typeface="Arial" charset="0"/>
                <a:cs typeface="Arial" charset="0"/>
              </a:endParaRPr>
            </a:p>
          </p:txBody>
        </p:sp>
        <p:sp>
          <p:nvSpPr>
            <p:cNvPr id="23" name="Freeform 21">
              <a:extLst>
                <a:ext uri="{FF2B5EF4-FFF2-40B4-BE49-F238E27FC236}">
                  <a16:creationId xmlns:a16="http://schemas.microsoft.com/office/drawing/2014/main" id="{9B47C70E-6AEB-47EE-B298-4800D255C843}"/>
                </a:ext>
              </a:extLst>
            </p:cNvPr>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GB">
                <a:latin typeface="Arial" charset="0"/>
                <a:cs typeface="Arial" charset="0"/>
              </a:endParaRPr>
            </a:p>
          </p:txBody>
        </p:sp>
      </p:grpSp>
      <p:sp>
        <p:nvSpPr>
          <p:cNvPr id="21526" name="Rectangle 22"/>
          <p:cNvSpPr>
            <a:spLocks noGrp="1" noChangeArrowheads="1"/>
          </p:cNvSpPr>
          <p:nvPr>
            <p:ph type="ctrTitle" sz="quarter"/>
          </p:nvPr>
        </p:nvSpPr>
        <p:spPr>
          <a:xfrm>
            <a:off x="457200" y="1447800"/>
            <a:ext cx="8229600" cy="1736725"/>
          </a:xfrm>
        </p:spPr>
        <p:txBody>
          <a:bodyPr/>
          <a:lstStyle>
            <a:lvl1pPr>
              <a:defRPr sz="5400"/>
            </a:lvl1pPr>
          </a:lstStyle>
          <a:p>
            <a:r>
              <a:rPr lang="en-GB"/>
              <a:t>Click to edit Master title style</a:t>
            </a:r>
          </a:p>
        </p:txBody>
      </p:sp>
      <p:sp>
        <p:nvSpPr>
          <p:cNvPr id="21527" name="Rectangle 23"/>
          <p:cNvSpPr>
            <a:spLocks noGrp="1" noChangeArrowheads="1"/>
          </p:cNvSpPr>
          <p:nvPr>
            <p:ph type="subTitle" sz="quarter" idx="1"/>
          </p:nvPr>
        </p:nvSpPr>
        <p:spPr>
          <a:xfrm>
            <a:off x="1371600" y="3429000"/>
            <a:ext cx="6400800" cy="1752600"/>
          </a:xfrm>
        </p:spPr>
        <p:txBody>
          <a:bodyPr/>
          <a:lstStyle>
            <a:lvl1pPr marL="0" indent="0" algn="ctr">
              <a:buFontTx/>
              <a:buNone/>
              <a:defRPr>
                <a:effectLst>
                  <a:outerShdw blurRad="38100" dist="38100" dir="2700000" algn="tl">
                    <a:srgbClr val="000000"/>
                  </a:outerShdw>
                </a:effectLst>
              </a:defRPr>
            </a:lvl1pPr>
          </a:lstStyle>
          <a:p>
            <a:r>
              <a:rPr lang="en-GB"/>
              <a:t>Click to edit Master subtitle style</a:t>
            </a:r>
          </a:p>
        </p:txBody>
      </p:sp>
      <p:sp>
        <p:nvSpPr>
          <p:cNvPr id="24" name="Rectangle 24">
            <a:extLst>
              <a:ext uri="{FF2B5EF4-FFF2-40B4-BE49-F238E27FC236}">
                <a16:creationId xmlns:a16="http://schemas.microsoft.com/office/drawing/2014/main" id="{A4ED8FA7-CB15-47A5-A560-625EF61A9C0F}"/>
              </a:ext>
            </a:extLst>
          </p:cNvPr>
          <p:cNvSpPr>
            <a:spLocks noGrp="1" noChangeArrowheads="1"/>
          </p:cNvSpPr>
          <p:nvPr>
            <p:ph type="dt" sz="quarter" idx="10"/>
          </p:nvPr>
        </p:nvSpPr>
        <p:spPr/>
        <p:txBody>
          <a:bodyPr/>
          <a:lstStyle>
            <a:lvl1pPr>
              <a:defRPr/>
            </a:lvl1pPr>
          </a:lstStyle>
          <a:p>
            <a:pPr>
              <a:defRPr/>
            </a:pPr>
            <a:endParaRPr lang="en-GB"/>
          </a:p>
        </p:txBody>
      </p:sp>
      <p:sp>
        <p:nvSpPr>
          <p:cNvPr id="25" name="Rectangle 25">
            <a:extLst>
              <a:ext uri="{FF2B5EF4-FFF2-40B4-BE49-F238E27FC236}">
                <a16:creationId xmlns:a16="http://schemas.microsoft.com/office/drawing/2014/main" id="{28A16B64-1C9C-42E3-89BD-EFE57EFE56BC}"/>
              </a:ext>
            </a:extLst>
          </p:cNvPr>
          <p:cNvSpPr>
            <a:spLocks noGrp="1" noChangeArrowheads="1"/>
          </p:cNvSpPr>
          <p:nvPr>
            <p:ph type="sldNum" sz="quarter" idx="11"/>
          </p:nvPr>
        </p:nvSpPr>
        <p:spPr/>
        <p:txBody>
          <a:bodyPr/>
          <a:lstStyle>
            <a:lvl1pPr>
              <a:defRPr/>
            </a:lvl1pPr>
          </a:lstStyle>
          <a:p>
            <a:fld id="{9B634368-5A6C-49E1-BBD8-2811425EBE07}" type="slidenum">
              <a:rPr lang="en-GB" altLang="en-US"/>
              <a:pPr/>
              <a:t>‹#›</a:t>
            </a:fld>
            <a:endParaRPr lang="en-GB" altLang="en-US"/>
          </a:p>
        </p:txBody>
      </p:sp>
      <p:sp>
        <p:nvSpPr>
          <p:cNvPr id="26" name="Rectangle 26">
            <a:extLst>
              <a:ext uri="{FF2B5EF4-FFF2-40B4-BE49-F238E27FC236}">
                <a16:creationId xmlns:a16="http://schemas.microsoft.com/office/drawing/2014/main" id="{98B78679-D472-4605-A267-26D2C6AF064F}"/>
              </a:ext>
            </a:extLst>
          </p:cNvPr>
          <p:cNvSpPr>
            <a:spLocks noGrp="1" noChangeArrowheads="1"/>
          </p:cNvSpPr>
          <p:nvPr>
            <p:ph type="ftr" sz="quarter" idx="12"/>
          </p:nvPr>
        </p:nvSpPr>
        <p:spPr/>
        <p:txBody>
          <a:bodyPr/>
          <a:lstStyle>
            <a:lvl1pPr>
              <a:defRPr/>
            </a:lvl1pPr>
          </a:lstStyle>
          <a:p>
            <a:pPr>
              <a:defRPr/>
            </a:pPr>
            <a:endParaRPr lang="en-GB"/>
          </a:p>
        </p:txBody>
      </p:sp>
    </p:spTree>
    <p:extLst>
      <p:ext uri="{BB962C8B-B14F-4D97-AF65-F5344CB8AC3E}">
        <p14:creationId xmlns:p14="http://schemas.microsoft.com/office/powerpoint/2010/main" val="474652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4">
            <a:extLst>
              <a:ext uri="{FF2B5EF4-FFF2-40B4-BE49-F238E27FC236}">
                <a16:creationId xmlns:a16="http://schemas.microsoft.com/office/drawing/2014/main" id="{F1FC66F4-F0CC-4B3D-B002-37A756EF0913}"/>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25">
            <a:extLst>
              <a:ext uri="{FF2B5EF4-FFF2-40B4-BE49-F238E27FC236}">
                <a16:creationId xmlns:a16="http://schemas.microsoft.com/office/drawing/2014/main" id="{D8704D7D-4D8A-4443-8012-07021DC5F217}"/>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26">
            <a:extLst>
              <a:ext uri="{FF2B5EF4-FFF2-40B4-BE49-F238E27FC236}">
                <a16:creationId xmlns:a16="http://schemas.microsoft.com/office/drawing/2014/main" id="{45F82A35-624E-40A5-940C-ACBD3EE8145F}"/>
              </a:ext>
            </a:extLst>
          </p:cNvPr>
          <p:cNvSpPr>
            <a:spLocks noGrp="1" noChangeArrowheads="1"/>
          </p:cNvSpPr>
          <p:nvPr>
            <p:ph type="sldNum" sz="quarter" idx="12"/>
          </p:nvPr>
        </p:nvSpPr>
        <p:spPr>
          <a:ln/>
        </p:spPr>
        <p:txBody>
          <a:bodyPr/>
          <a:lstStyle>
            <a:lvl1pPr>
              <a:defRPr/>
            </a:lvl1pPr>
          </a:lstStyle>
          <a:p>
            <a:fld id="{1FC5688F-F52F-4090-94A8-5668B79C8CAD}" type="slidenum">
              <a:rPr lang="en-GB" altLang="en-US"/>
              <a:pPr/>
              <a:t>‹#›</a:t>
            </a:fld>
            <a:endParaRPr lang="en-GB" altLang="en-US"/>
          </a:p>
        </p:txBody>
      </p:sp>
    </p:spTree>
    <p:extLst>
      <p:ext uri="{BB962C8B-B14F-4D97-AF65-F5344CB8AC3E}">
        <p14:creationId xmlns:p14="http://schemas.microsoft.com/office/powerpoint/2010/main" val="2969844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5867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28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4">
            <a:extLst>
              <a:ext uri="{FF2B5EF4-FFF2-40B4-BE49-F238E27FC236}">
                <a16:creationId xmlns:a16="http://schemas.microsoft.com/office/drawing/2014/main" id="{780832DC-4D2E-4C18-9E2D-887775208289}"/>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25">
            <a:extLst>
              <a:ext uri="{FF2B5EF4-FFF2-40B4-BE49-F238E27FC236}">
                <a16:creationId xmlns:a16="http://schemas.microsoft.com/office/drawing/2014/main" id="{0FE9F0B8-33CA-492F-81F4-CE95301EC525}"/>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26">
            <a:extLst>
              <a:ext uri="{FF2B5EF4-FFF2-40B4-BE49-F238E27FC236}">
                <a16:creationId xmlns:a16="http://schemas.microsoft.com/office/drawing/2014/main" id="{08F259BE-175D-4C9C-AB30-528E391C9DAA}"/>
              </a:ext>
            </a:extLst>
          </p:cNvPr>
          <p:cNvSpPr>
            <a:spLocks noGrp="1" noChangeArrowheads="1"/>
          </p:cNvSpPr>
          <p:nvPr>
            <p:ph type="sldNum" sz="quarter" idx="12"/>
          </p:nvPr>
        </p:nvSpPr>
        <p:spPr>
          <a:ln/>
        </p:spPr>
        <p:txBody>
          <a:bodyPr/>
          <a:lstStyle>
            <a:lvl1pPr>
              <a:defRPr/>
            </a:lvl1pPr>
          </a:lstStyle>
          <a:p>
            <a:fld id="{20406015-8205-4451-90E8-C778FFB14599}" type="slidenum">
              <a:rPr lang="en-GB" altLang="en-US"/>
              <a:pPr/>
              <a:t>‹#›</a:t>
            </a:fld>
            <a:endParaRPr lang="en-GB" altLang="en-US"/>
          </a:p>
        </p:txBody>
      </p:sp>
    </p:spTree>
    <p:extLst>
      <p:ext uri="{BB962C8B-B14F-4D97-AF65-F5344CB8AC3E}">
        <p14:creationId xmlns:p14="http://schemas.microsoft.com/office/powerpoint/2010/main" val="24654253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a:t>Click to edit Master title style</a:t>
            </a:r>
            <a:endParaRPr lang="en-GB"/>
          </a:p>
        </p:txBody>
      </p:sp>
      <p:sp>
        <p:nvSpPr>
          <p:cNvPr id="3" name="ClipArt Placeholder 2"/>
          <p:cNvSpPr>
            <a:spLocks noGrp="1"/>
          </p:cNvSpPr>
          <p:nvPr>
            <p:ph type="clipArt" sz="half" idx="1"/>
          </p:nvPr>
        </p:nvSpPr>
        <p:spPr>
          <a:xfrm>
            <a:off x="457200" y="1600200"/>
            <a:ext cx="4038600" cy="4495800"/>
          </a:xfrm>
        </p:spPr>
        <p:txBody>
          <a:bodyPr/>
          <a:lstStyle/>
          <a:p>
            <a:pPr lvl="0"/>
            <a:endParaRPr lang="en-GB" noProof="0"/>
          </a:p>
        </p:txBody>
      </p:sp>
      <p:sp>
        <p:nvSpPr>
          <p:cNvPr id="4" name="Text Placeholder 3"/>
          <p:cNvSpPr>
            <a:spLocks noGrp="1"/>
          </p:cNvSpPr>
          <p:nvPr>
            <p:ph type="body" sz="half" idx="2"/>
          </p:nvPr>
        </p:nvSpPr>
        <p:spPr>
          <a:xfrm>
            <a:off x="4648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24">
            <a:extLst>
              <a:ext uri="{FF2B5EF4-FFF2-40B4-BE49-F238E27FC236}">
                <a16:creationId xmlns:a16="http://schemas.microsoft.com/office/drawing/2014/main" id="{72E969E1-C8F1-4E73-9603-D7F87E923560}"/>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25">
            <a:extLst>
              <a:ext uri="{FF2B5EF4-FFF2-40B4-BE49-F238E27FC236}">
                <a16:creationId xmlns:a16="http://schemas.microsoft.com/office/drawing/2014/main" id="{BD4159DB-A0D8-4EF0-AD32-92A8E56D7144}"/>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26">
            <a:extLst>
              <a:ext uri="{FF2B5EF4-FFF2-40B4-BE49-F238E27FC236}">
                <a16:creationId xmlns:a16="http://schemas.microsoft.com/office/drawing/2014/main" id="{48CCA824-68DF-4083-AEC5-20CBDEA50C94}"/>
              </a:ext>
            </a:extLst>
          </p:cNvPr>
          <p:cNvSpPr>
            <a:spLocks noGrp="1" noChangeArrowheads="1"/>
          </p:cNvSpPr>
          <p:nvPr>
            <p:ph type="sldNum" sz="quarter" idx="12"/>
          </p:nvPr>
        </p:nvSpPr>
        <p:spPr>
          <a:ln/>
        </p:spPr>
        <p:txBody>
          <a:bodyPr/>
          <a:lstStyle>
            <a:lvl1pPr>
              <a:defRPr/>
            </a:lvl1pPr>
          </a:lstStyle>
          <a:p>
            <a:fld id="{4E7355D1-A910-47F6-B37D-FAA7481C6936}" type="slidenum">
              <a:rPr lang="en-GB" altLang="en-US"/>
              <a:pPr/>
              <a:t>‹#›</a:t>
            </a:fld>
            <a:endParaRPr lang="en-GB" altLang="en-US"/>
          </a:p>
        </p:txBody>
      </p:sp>
    </p:spTree>
    <p:extLst>
      <p:ext uri="{BB962C8B-B14F-4D97-AF65-F5344CB8AC3E}">
        <p14:creationId xmlns:p14="http://schemas.microsoft.com/office/powerpoint/2010/main" val="32297941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543800" cy="1431925"/>
          </a:xfrm>
        </p:spPr>
        <p:txBody>
          <a:bodyPr/>
          <a:lstStyle/>
          <a:p>
            <a:r>
              <a:rPr lang="en-US"/>
              <a:t>Click to edit Master title style</a:t>
            </a:r>
            <a:endParaRPr lang="en-GB"/>
          </a:p>
        </p:txBody>
      </p:sp>
      <p:sp>
        <p:nvSpPr>
          <p:cNvPr id="3" name="Text Placeholder 2"/>
          <p:cNvSpPr>
            <a:spLocks noGrp="1"/>
          </p:cNvSpPr>
          <p:nvPr>
            <p:ph type="body" sz="half" idx="1"/>
          </p:nvPr>
        </p:nvSpPr>
        <p:spPr>
          <a:xfrm>
            <a:off x="1066800" y="1981200"/>
            <a:ext cx="36957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914900" y="1981200"/>
            <a:ext cx="36957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24">
            <a:extLst>
              <a:ext uri="{FF2B5EF4-FFF2-40B4-BE49-F238E27FC236}">
                <a16:creationId xmlns:a16="http://schemas.microsoft.com/office/drawing/2014/main" id="{C1034C9E-8B68-46D1-8D6F-91AD2D865A99}"/>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25">
            <a:extLst>
              <a:ext uri="{FF2B5EF4-FFF2-40B4-BE49-F238E27FC236}">
                <a16:creationId xmlns:a16="http://schemas.microsoft.com/office/drawing/2014/main" id="{8FB14501-AAA4-47D1-AB3B-E67BCE5F19CA}"/>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26">
            <a:extLst>
              <a:ext uri="{FF2B5EF4-FFF2-40B4-BE49-F238E27FC236}">
                <a16:creationId xmlns:a16="http://schemas.microsoft.com/office/drawing/2014/main" id="{D5D58022-D06C-4BBE-B66E-362EB9BAEF10}"/>
              </a:ext>
            </a:extLst>
          </p:cNvPr>
          <p:cNvSpPr>
            <a:spLocks noGrp="1" noChangeArrowheads="1"/>
          </p:cNvSpPr>
          <p:nvPr>
            <p:ph type="sldNum" sz="quarter" idx="12"/>
          </p:nvPr>
        </p:nvSpPr>
        <p:spPr>
          <a:ln/>
        </p:spPr>
        <p:txBody>
          <a:bodyPr/>
          <a:lstStyle>
            <a:lvl1pPr>
              <a:defRPr/>
            </a:lvl1pPr>
          </a:lstStyle>
          <a:p>
            <a:fld id="{CCB61033-B718-432D-B393-846EB0560350}" type="slidenum">
              <a:rPr lang="en-GB" altLang="en-US"/>
              <a:pPr/>
              <a:t>‹#›</a:t>
            </a:fld>
            <a:endParaRPr lang="en-GB" altLang="en-US"/>
          </a:p>
        </p:txBody>
      </p:sp>
    </p:spTree>
    <p:extLst>
      <p:ext uri="{BB962C8B-B14F-4D97-AF65-F5344CB8AC3E}">
        <p14:creationId xmlns:p14="http://schemas.microsoft.com/office/powerpoint/2010/main" val="11451674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AB258F72-8671-4751-AEE1-4E364A18C8F3}"/>
              </a:ext>
            </a:extLst>
          </p:cNvPr>
          <p:cNvGrpSpPr>
            <a:grpSpLocks/>
          </p:cNvGrpSpPr>
          <p:nvPr/>
        </p:nvGrpSpPr>
        <p:grpSpPr bwMode="auto">
          <a:xfrm>
            <a:off x="-6350" y="20638"/>
            <a:ext cx="9144000" cy="6858000"/>
            <a:chOff x="0" y="0"/>
            <a:chExt cx="5760" cy="4320"/>
          </a:xfrm>
        </p:grpSpPr>
        <p:sp>
          <p:nvSpPr>
            <p:cNvPr id="5" name="Freeform 3">
              <a:extLst>
                <a:ext uri="{FF2B5EF4-FFF2-40B4-BE49-F238E27FC236}">
                  <a16:creationId xmlns:a16="http://schemas.microsoft.com/office/drawing/2014/main" id="{9078439D-3987-4706-B39B-9C78498617DC}"/>
                </a:ext>
              </a:extLst>
            </p:cNvPr>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GB">
                <a:latin typeface="Arial" charset="0"/>
                <a:cs typeface="Arial" charset="0"/>
              </a:endParaRPr>
            </a:p>
          </p:txBody>
        </p:sp>
        <p:sp>
          <p:nvSpPr>
            <p:cNvPr id="6" name="Freeform 4">
              <a:extLst>
                <a:ext uri="{FF2B5EF4-FFF2-40B4-BE49-F238E27FC236}">
                  <a16:creationId xmlns:a16="http://schemas.microsoft.com/office/drawing/2014/main" id="{4C1ED566-5896-45D5-8813-D2F361939CCC}"/>
                </a:ext>
              </a:extLst>
            </p:cNvPr>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GB">
                <a:latin typeface="Arial" charset="0"/>
                <a:cs typeface="Arial" charset="0"/>
              </a:endParaRPr>
            </a:p>
          </p:txBody>
        </p:sp>
      </p:grpSp>
      <p:sp>
        <p:nvSpPr>
          <p:cNvPr id="7" name="Freeform 5">
            <a:extLst>
              <a:ext uri="{FF2B5EF4-FFF2-40B4-BE49-F238E27FC236}">
                <a16:creationId xmlns:a16="http://schemas.microsoft.com/office/drawing/2014/main" id="{0F278D33-CC85-42C0-BDAE-8E26CA35D936}"/>
              </a:ext>
            </a:extLst>
          </p:cNvPr>
          <p:cNvSpPr>
            <a:spLocks/>
          </p:cNvSpPr>
          <p:nvPr/>
        </p:nvSpPr>
        <p:spPr bwMode="hidden">
          <a:xfrm>
            <a:off x="6242050" y="6269038"/>
            <a:ext cx="28956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GB">
              <a:latin typeface="Arial" charset="0"/>
              <a:cs typeface="Arial" charset="0"/>
            </a:endParaRPr>
          </a:p>
        </p:txBody>
      </p:sp>
      <p:grpSp>
        <p:nvGrpSpPr>
          <p:cNvPr id="8" name="Group 6">
            <a:extLst>
              <a:ext uri="{FF2B5EF4-FFF2-40B4-BE49-F238E27FC236}">
                <a16:creationId xmlns:a16="http://schemas.microsoft.com/office/drawing/2014/main" id="{2BA52103-3EDA-434F-B412-2006F180CAC0}"/>
              </a:ext>
            </a:extLst>
          </p:cNvPr>
          <p:cNvGrpSpPr>
            <a:grpSpLocks/>
          </p:cNvGrpSpPr>
          <p:nvPr/>
        </p:nvGrpSpPr>
        <p:grpSpPr bwMode="auto">
          <a:xfrm>
            <a:off x="-1588" y="6034088"/>
            <a:ext cx="7845426" cy="850900"/>
            <a:chOff x="0" y="3792"/>
            <a:chExt cx="4942" cy="536"/>
          </a:xfrm>
        </p:grpSpPr>
        <p:sp>
          <p:nvSpPr>
            <p:cNvPr id="9" name="Freeform 7">
              <a:extLst>
                <a:ext uri="{FF2B5EF4-FFF2-40B4-BE49-F238E27FC236}">
                  <a16:creationId xmlns:a16="http://schemas.microsoft.com/office/drawing/2014/main" id="{C5A8BC48-C671-4312-8B18-766D4225416E}"/>
                </a:ext>
              </a:extLst>
            </p:cNvPr>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GB">
                <a:latin typeface="Arial" charset="0"/>
                <a:cs typeface="Arial" charset="0"/>
              </a:endParaRPr>
            </a:p>
          </p:txBody>
        </p:sp>
        <p:grpSp>
          <p:nvGrpSpPr>
            <p:cNvPr id="10" name="Group 8">
              <a:extLst>
                <a:ext uri="{FF2B5EF4-FFF2-40B4-BE49-F238E27FC236}">
                  <a16:creationId xmlns:a16="http://schemas.microsoft.com/office/drawing/2014/main" id="{A610688F-E647-4788-BC65-39DBB46BC837}"/>
                </a:ext>
              </a:extLst>
            </p:cNvPr>
            <p:cNvGrpSpPr>
              <a:grpSpLocks/>
            </p:cNvGrpSpPr>
            <p:nvPr userDrawn="1"/>
          </p:nvGrpSpPr>
          <p:grpSpPr bwMode="auto">
            <a:xfrm>
              <a:off x="2486" y="3792"/>
              <a:ext cx="2456" cy="536"/>
              <a:chOff x="2486" y="3792"/>
              <a:chExt cx="2456" cy="536"/>
            </a:xfrm>
          </p:grpSpPr>
          <p:sp>
            <p:nvSpPr>
              <p:cNvPr id="12" name="Freeform 9">
                <a:extLst>
                  <a:ext uri="{FF2B5EF4-FFF2-40B4-BE49-F238E27FC236}">
                    <a16:creationId xmlns:a16="http://schemas.microsoft.com/office/drawing/2014/main" id="{26914A38-B1D1-47F3-A7E6-BFC1AC3C0446}"/>
                  </a:ext>
                </a:extLst>
              </p:cNvPr>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a:defRPr/>
                </a:pPr>
                <a:endParaRPr lang="en-GB">
                  <a:latin typeface="Arial" charset="0"/>
                  <a:cs typeface="Arial" charset="0"/>
                </a:endParaRPr>
              </a:p>
            </p:txBody>
          </p:sp>
          <p:sp>
            <p:nvSpPr>
              <p:cNvPr id="13" name="Freeform 10">
                <a:extLst>
                  <a:ext uri="{FF2B5EF4-FFF2-40B4-BE49-F238E27FC236}">
                    <a16:creationId xmlns:a16="http://schemas.microsoft.com/office/drawing/2014/main" id="{20549B75-C2E8-4A14-8A8C-0603CCBE2948}"/>
                  </a:ext>
                </a:extLst>
              </p:cNvPr>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GB">
                  <a:latin typeface="Arial" charset="0"/>
                  <a:cs typeface="Arial" charset="0"/>
                </a:endParaRPr>
              </a:p>
            </p:txBody>
          </p:sp>
          <p:sp>
            <p:nvSpPr>
              <p:cNvPr id="14" name="Freeform 11">
                <a:extLst>
                  <a:ext uri="{FF2B5EF4-FFF2-40B4-BE49-F238E27FC236}">
                    <a16:creationId xmlns:a16="http://schemas.microsoft.com/office/drawing/2014/main" id="{EB343A68-D5E6-441E-AF5C-5ADB7F650D7B}"/>
                  </a:ext>
                </a:extLst>
              </p:cNvPr>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GB">
                  <a:latin typeface="Arial" charset="0"/>
                  <a:cs typeface="Arial" charset="0"/>
                </a:endParaRPr>
              </a:p>
            </p:txBody>
          </p:sp>
          <p:sp>
            <p:nvSpPr>
              <p:cNvPr id="15" name="Freeform 12">
                <a:extLst>
                  <a:ext uri="{FF2B5EF4-FFF2-40B4-BE49-F238E27FC236}">
                    <a16:creationId xmlns:a16="http://schemas.microsoft.com/office/drawing/2014/main" id="{362CAB82-2914-4ADE-8104-349D02F09C95}"/>
                  </a:ext>
                </a:extLst>
              </p:cNvPr>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GB">
                  <a:latin typeface="Arial" charset="0"/>
                  <a:cs typeface="Arial" charset="0"/>
                </a:endParaRPr>
              </a:p>
            </p:txBody>
          </p:sp>
          <p:sp>
            <p:nvSpPr>
              <p:cNvPr id="16" name="Freeform 13">
                <a:extLst>
                  <a:ext uri="{FF2B5EF4-FFF2-40B4-BE49-F238E27FC236}">
                    <a16:creationId xmlns:a16="http://schemas.microsoft.com/office/drawing/2014/main" id="{F37B9EE4-315C-412A-ACA5-47B41567E209}"/>
                  </a:ext>
                </a:extLst>
              </p:cNvPr>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GB">
                  <a:latin typeface="Arial" charset="0"/>
                  <a:cs typeface="Arial" charset="0"/>
                </a:endParaRPr>
              </a:p>
            </p:txBody>
          </p:sp>
        </p:grpSp>
        <p:sp>
          <p:nvSpPr>
            <p:cNvPr id="11" name="Freeform 14">
              <a:extLst>
                <a:ext uri="{FF2B5EF4-FFF2-40B4-BE49-F238E27FC236}">
                  <a16:creationId xmlns:a16="http://schemas.microsoft.com/office/drawing/2014/main" id="{95971351-D7C0-4D75-8D6C-78938970E352}"/>
                </a:ext>
              </a:extLst>
            </p:cNvPr>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GB">
                <a:latin typeface="Arial" charset="0"/>
                <a:cs typeface="Arial" charset="0"/>
              </a:endParaRPr>
            </a:p>
          </p:txBody>
        </p:sp>
      </p:grpSp>
      <p:grpSp>
        <p:nvGrpSpPr>
          <p:cNvPr id="17" name="Group 15">
            <a:extLst>
              <a:ext uri="{FF2B5EF4-FFF2-40B4-BE49-F238E27FC236}">
                <a16:creationId xmlns:a16="http://schemas.microsoft.com/office/drawing/2014/main" id="{516241C6-DD92-4746-93D1-70470A82AF7A}"/>
              </a:ext>
            </a:extLst>
          </p:cNvPr>
          <p:cNvGrpSpPr>
            <a:grpSpLocks/>
          </p:cNvGrpSpPr>
          <p:nvPr/>
        </p:nvGrpSpPr>
        <p:grpSpPr bwMode="auto">
          <a:xfrm>
            <a:off x="627063" y="6021388"/>
            <a:ext cx="5684837" cy="849312"/>
            <a:chOff x="395" y="3793"/>
            <a:chExt cx="3581" cy="535"/>
          </a:xfrm>
        </p:grpSpPr>
        <p:sp>
          <p:nvSpPr>
            <p:cNvPr id="18" name="Freeform 16">
              <a:extLst>
                <a:ext uri="{FF2B5EF4-FFF2-40B4-BE49-F238E27FC236}">
                  <a16:creationId xmlns:a16="http://schemas.microsoft.com/office/drawing/2014/main" id="{C48F2EF8-210F-4190-AABE-FAA0DAA2C7C5}"/>
                </a:ext>
              </a:extLst>
            </p:cNvPr>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GB">
                <a:latin typeface="Arial" charset="0"/>
                <a:cs typeface="Arial" charset="0"/>
              </a:endParaRPr>
            </a:p>
          </p:txBody>
        </p:sp>
        <p:sp>
          <p:nvSpPr>
            <p:cNvPr id="19" name="Freeform 17">
              <a:extLst>
                <a:ext uri="{FF2B5EF4-FFF2-40B4-BE49-F238E27FC236}">
                  <a16:creationId xmlns:a16="http://schemas.microsoft.com/office/drawing/2014/main" id="{A62CD20C-3F8D-489D-AA8F-E125049F2DA2}"/>
                </a:ext>
              </a:extLst>
            </p:cNvPr>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GB">
                <a:latin typeface="Arial" charset="0"/>
                <a:cs typeface="Arial" charset="0"/>
              </a:endParaRPr>
            </a:p>
          </p:txBody>
        </p:sp>
        <p:sp>
          <p:nvSpPr>
            <p:cNvPr id="20" name="Freeform 18">
              <a:extLst>
                <a:ext uri="{FF2B5EF4-FFF2-40B4-BE49-F238E27FC236}">
                  <a16:creationId xmlns:a16="http://schemas.microsoft.com/office/drawing/2014/main" id="{98FCAF26-7684-4764-BB00-0F1DEA2A0256}"/>
                </a:ext>
              </a:extLst>
            </p:cNvPr>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GB">
                <a:latin typeface="Arial" charset="0"/>
                <a:cs typeface="Arial" charset="0"/>
              </a:endParaRPr>
            </a:p>
          </p:txBody>
        </p:sp>
        <p:sp>
          <p:nvSpPr>
            <p:cNvPr id="21" name="Freeform 19">
              <a:extLst>
                <a:ext uri="{FF2B5EF4-FFF2-40B4-BE49-F238E27FC236}">
                  <a16:creationId xmlns:a16="http://schemas.microsoft.com/office/drawing/2014/main" id="{B7E82F07-5D45-4FC1-8BE7-A1A3906626CA}"/>
                </a:ext>
              </a:extLst>
            </p:cNvPr>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GB">
                <a:latin typeface="Arial" charset="0"/>
                <a:cs typeface="Arial" charset="0"/>
              </a:endParaRPr>
            </a:p>
          </p:txBody>
        </p:sp>
        <p:sp>
          <p:nvSpPr>
            <p:cNvPr id="22" name="Freeform 20">
              <a:extLst>
                <a:ext uri="{FF2B5EF4-FFF2-40B4-BE49-F238E27FC236}">
                  <a16:creationId xmlns:a16="http://schemas.microsoft.com/office/drawing/2014/main" id="{348669DE-784E-4315-98D1-507C77D34EEC}"/>
                </a:ext>
              </a:extLst>
            </p:cNvPr>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GB">
                <a:latin typeface="Arial" charset="0"/>
                <a:cs typeface="Arial" charset="0"/>
              </a:endParaRPr>
            </a:p>
          </p:txBody>
        </p:sp>
        <p:sp>
          <p:nvSpPr>
            <p:cNvPr id="23" name="Freeform 21">
              <a:extLst>
                <a:ext uri="{FF2B5EF4-FFF2-40B4-BE49-F238E27FC236}">
                  <a16:creationId xmlns:a16="http://schemas.microsoft.com/office/drawing/2014/main" id="{65B3C778-FF90-40DD-B878-46F52C976694}"/>
                </a:ext>
              </a:extLst>
            </p:cNvPr>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GB">
                <a:latin typeface="Arial" charset="0"/>
                <a:cs typeface="Arial" charset="0"/>
              </a:endParaRPr>
            </a:p>
          </p:txBody>
        </p:sp>
      </p:grpSp>
      <p:sp>
        <p:nvSpPr>
          <p:cNvPr id="27670" name="Rectangle 22"/>
          <p:cNvSpPr>
            <a:spLocks noGrp="1" noChangeArrowheads="1"/>
          </p:cNvSpPr>
          <p:nvPr>
            <p:ph type="ctrTitle" sz="quarter"/>
          </p:nvPr>
        </p:nvSpPr>
        <p:spPr>
          <a:xfrm>
            <a:off x="457200" y="1447800"/>
            <a:ext cx="8229600" cy="1736725"/>
          </a:xfrm>
        </p:spPr>
        <p:txBody>
          <a:bodyPr/>
          <a:lstStyle>
            <a:lvl1pPr>
              <a:defRPr/>
            </a:lvl1pPr>
          </a:lstStyle>
          <a:p>
            <a:r>
              <a:rPr lang="en-GB"/>
              <a:t>Click to edit Master title style</a:t>
            </a:r>
          </a:p>
        </p:txBody>
      </p:sp>
      <p:sp>
        <p:nvSpPr>
          <p:cNvPr id="27671" name="Rectangle 23"/>
          <p:cNvSpPr>
            <a:spLocks noGrp="1" noChangeArrowheads="1"/>
          </p:cNvSpPr>
          <p:nvPr>
            <p:ph type="subTitle" sz="quarter" idx="1"/>
          </p:nvPr>
        </p:nvSpPr>
        <p:spPr>
          <a:xfrm>
            <a:off x="1371600" y="3429000"/>
            <a:ext cx="6400800" cy="1752600"/>
          </a:xfrm>
        </p:spPr>
        <p:txBody>
          <a:bodyPr/>
          <a:lstStyle>
            <a:lvl1pPr marL="0" indent="0" algn="ctr">
              <a:buFontTx/>
              <a:buNone/>
              <a:defRPr/>
            </a:lvl1pPr>
          </a:lstStyle>
          <a:p>
            <a:r>
              <a:rPr lang="en-GB"/>
              <a:t>Click to edit Master subtitle style</a:t>
            </a:r>
          </a:p>
        </p:txBody>
      </p:sp>
      <p:sp>
        <p:nvSpPr>
          <p:cNvPr id="24" name="Rectangle 24">
            <a:extLst>
              <a:ext uri="{FF2B5EF4-FFF2-40B4-BE49-F238E27FC236}">
                <a16:creationId xmlns:a16="http://schemas.microsoft.com/office/drawing/2014/main" id="{918CFFDB-9D47-4AD4-A428-BE695DDC8238}"/>
              </a:ext>
            </a:extLst>
          </p:cNvPr>
          <p:cNvSpPr>
            <a:spLocks noGrp="1" noChangeArrowheads="1"/>
          </p:cNvSpPr>
          <p:nvPr>
            <p:ph type="dt" sz="quarter" idx="10"/>
          </p:nvPr>
        </p:nvSpPr>
        <p:spPr/>
        <p:txBody>
          <a:bodyPr/>
          <a:lstStyle>
            <a:lvl1pPr>
              <a:defRPr/>
            </a:lvl1pPr>
          </a:lstStyle>
          <a:p>
            <a:pPr>
              <a:defRPr/>
            </a:pPr>
            <a:endParaRPr lang="en-GB"/>
          </a:p>
        </p:txBody>
      </p:sp>
      <p:sp>
        <p:nvSpPr>
          <p:cNvPr id="25" name="Rectangle 25">
            <a:extLst>
              <a:ext uri="{FF2B5EF4-FFF2-40B4-BE49-F238E27FC236}">
                <a16:creationId xmlns:a16="http://schemas.microsoft.com/office/drawing/2014/main" id="{91718BEF-FD92-4854-93A4-6EB14B0F198D}"/>
              </a:ext>
            </a:extLst>
          </p:cNvPr>
          <p:cNvSpPr>
            <a:spLocks noGrp="1" noChangeArrowheads="1"/>
          </p:cNvSpPr>
          <p:nvPr>
            <p:ph type="sldNum" sz="quarter" idx="11"/>
          </p:nvPr>
        </p:nvSpPr>
        <p:spPr/>
        <p:txBody>
          <a:bodyPr/>
          <a:lstStyle>
            <a:lvl1pPr>
              <a:defRPr/>
            </a:lvl1pPr>
          </a:lstStyle>
          <a:p>
            <a:fld id="{5CA796DB-9B05-409E-9CF9-F31B8969AF17}" type="slidenum">
              <a:rPr lang="en-GB" altLang="en-US"/>
              <a:pPr/>
              <a:t>‹#›</a:t>
            </a:fld>
            <a:endParaRPr lang="en-GB" altLang="en-US"/>
          </a:p>
        </p:txBody>
      </p:sp>
      <p:sp>
        <p:nvSpPr>
          <p:cNvPr id="26" name="Rectangle 26">
            <a:extLst>
              <a:ext uri="{FF2B5EF4-FFF2-40B4-BE49-F238E27FC236}">
                <a16:creationId xmlns:a16="http://schemas.microsoft.com/office/drawing/2014/main" id="{FC980125-A5A5-489D-96FA-5975779B0ECC}"/>
              </a:ext>
            </a:extLst>
          </p:cNvPr>
          <p:cNvSpPr>
            <a:spLocks noGrp="1" noChangeArrowheads="1"/>
          </p:cNvSpPr>
          <p:nvPr>
            <p:ph type="ftr" sz="quarter" idx="12"/>
          </p:nvPr>
        </p:nvSpPr>
        <p:spPr/>
        <p:txBody>
          <a:bodyPr/>
          <a:lstStyle>
            <a:lvl1pPr>
              <a:defRPr/>
            </a:lvl1pPr>
          </a:lstStyle>
          <a:p>
            <a:pPr>
              <a:defRPr/>
            </a:pPr>
            <a:endParaRPr lang="en-GB"/>
          </a:p>
        </p:txBody>
      </p:sp>
    </p:spTree>
    <p:extLst>
      <p:ext uri="{BB962C8B-B14F-4D97-AF65-F5344CB8AC3E}">
        <p14:creationId xmlns:p14="http://schemas.microsoft.com/office/powerpoint/2010/main" val="34209349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4">
            <a:extLst>
              <a:ext uri="{FF2B5EF4-FFF2-40B4-BE49-F238E27FC236}">
                <a16:creationId xmlns:a16="http://schemas.microsoft.com/office/drawing/2014/main" id="{F58F80B3-DB9F-40E2-AC32-47A16FFDA083}"/>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25">
            <a:extLst>
              <a:ext uri="{FF2B5EF4-FFF2-40B4-BE49-F238E27FC236}">
                <a16:creationId xmlns:a16="http://schemas.microsoft.com/office/drawing/2014/main" id="{C04F6880-F8AB-4BB9-8547-E3AF4EF49436}"/>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26">
            <a:extLst>
              <a:ext uri="{FF2B5EF4-FFF2-40B4-BE49-F238E27FC236}">
                <a16:creationId xmlns:a16="http://schemas.microsoft.com/office/drawing/2014/main" id="{9D685F06-DC91-4622-AA6B-A97B1AF0280A}"/>
              </a:ext>
            </a:extLst>
          </p:cNvPr>
          <p:cNvSpPr>
            <a:spLocks noGrp="1" noChangeArrowheads="1"/>
          </p:cNvSpPr>
          <p:nvPr>
            <p:ph type="sldNum" sz="quarter" idx="12"/>
          </p:nvPr>
        </p:nvSpPr>
        <p:spPr>
          <a:ln/>
        </p:spPr>
        <p:txBody>
          <a:bodyPr/>
          <a:lstStyle>
            <a:lvl1pPr>
              <a:defRPr/>
            </a:lvl1pPr>
          </a:lstStyle>
          <a:p>
            <a:fld id="{18518E58-0840-467E-8890-054C1D5FCAF4}" type="slidenum">
              <a:rPr lang="en-GB" altLang="en-US"/>
              <a:pPr/>
              <a:t>‹#›</a:t>
            </a:fld>
            <a:endParaRPr lang="en-GB" altLang="en-US"/>
          </a:p>
        </p:txBody>
      </p:sp>
    </p:spTree>
    <p:extLst>
      <p:ext uri="{BB962C8B-B14F-4D97-AF65-F5344CB8AC3E}">
        <p14:creationId xmlns:p14="http://schemas.microsoft.com/office/powerpoint/2010/main" val="4527854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a:extLst>
              <a:ext uri="{FF2B5EF4-FFF2-40B4-BE49-F238E27FC236}">
                <a16:creationId xmlns:a16="http://schemas.microsoft.com/office/drawing/2014/main" id="{A5B415DB-4AC0-4B2A-BB42-3354DAFA21A3}"/>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25">
            <a:extLst>
              <a:ext uri="{FF2B5EF4-FFF2-40B4-BE49-F238E27FC236}">
                <a16:creationId xmlns:a16="http://schemas.microsoft.com/office/drawing/2014/main" id="{F9B9FA9D-CC5C-4B0E-A941-3FEC31722045}"/>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26">
            <a:extLst>
              <a:ext uri="{FF2B5EF4-FFF2-40B4-BE49-F238E27FC236}">
                <a16:creationId xmlns:a16="http://schemas.microsoft.com/office/drawing/2014/main" id="{843FE81C-35C9-4241-8900-23A9970B4992}"/>
              </a:ext>
            </a:extLst>
          </p:cNvPr>
          <p:cNvSpPr>
            <a:spLocks noGrp="1" noChangeArrowheads="1"/>
          </p:cNvSpPr>
          <p:nvPr>
            <p:ph type="sldNum" sz="quarter" idx="12"/>
          </p:nvPr>
        </p:nvSpPr>
        <p:spPr>
          <a:ln/>
        </p:spPr>
        <p:txBody>
          <a:bodyPr/>
          <a:lstStyle>
            <a:lvl1pPr>
              <a:defRPr/>
            </a:lvl1pPr>
          </a:lstStyle>
          <a:p>
            <a:fld id="{F1A8B974-1C36-4161-9953-11DCFB480AE2}" type="slidenum">
              <a:rPr lang="en-GB" altLang="en-US"/>
              <a:pPr/>
              <a:t>‹#›</a:t>
            </a:fld>
            <a:endParaRPr lang="en-GB" altLang="en-US"/>
          </a:p>
        </p:txBody>
      </p:sp>
    </p:spTree>
    <p:extLst>
      <p:ext uri="{BB962C8B-B14F-4D97-AF65-F5344CB8AC3E}">
        <p14:creationId xmlns:p14="http://schemas.microsoft.com/office/powerpoint/2010/main" val="17658649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24">
            <a:extLst>
              <a:ext uri="{FF2B5EF4-FFF2-40B4-BE49-F238E27FC236}">
                <a16:creationId xmlns:a16="http://schemas.microsoft.com/office/drawing/2014/main" id="{D3DC090B-9CC7-486B-8DC4-669156F27530}"/>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25">
            <a:extLst>
              <a:ext uri="{FF2B5EF4-FFF2-40B4-BE49-F238E27FC236}">
                <a16:creationId xmlns:a16="http://schemas.microsoft.com/office/drawing/2014/main" id="{C9A31367-F0B8-49B3-A805-3C8A8072CBA3}"/>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26">
            <a:extLst>
              <a:ext uri="{FF2B5EF4-FFF2-40B4-BE49-F238E27FC236}">
                <a16:creationId xmlns:a16="http://schemas.microsoft.com/office/drawing/2014/main" id="{15CA209B-1A57-43EA-BF86-1B49370D907D}"/>
              </a:ext>
            </a:extLst>
          </p:cNvPr>
          <p:cNvSpPr>
            <a:spLocks noGrp="1" noChangeArrowheads="1"/>
          </p:cNvSpPr>
          <p:nvPr>
            <p:ph type="sldNum" sz="quarter" idx="12"/>
          </p:nvPr>
        </p:nvSpPr>
        <p:spPr>
          <a:ln/>
        </p:spPr>
        <p:txBody>
          <a:bodyPr/>
          <a:lstStyle>
            <a:lvl1pPr>
              <a:defRPr/>
            </a:lvl1pPr>
          </a:lstStyle>
          <a:p>
            <a:fld id="{0350274F-9488-4321-8A38-0A9D131B5FFB}" type="slidenum">
              <a:rPr lang="en-GB" altLang="en-US"/>
              <a:pPr/>
              <a:t>‹#›</a:t>
            </a:fld>
            <a:endParaRPr lang="en-GB" altLang="en-US"/>
          </a:p>
        </p:txBody>
      </p:sp>
    </p:spTree>
    <p:extLst>
      <p:ext uri="{BB962C8B-B14F-4D97-AF65-F5344CB8AC3E}">
        <p14:creationId xmlns:p14="http://schemas.microsoft.com/office/powerpoint/2010/main" val="26788194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24">
            <a:extLst>
              <a:ext uri="{FF2B5EF4-FFF2-40B4-BE49-F238E27FC236}">
                <a16:creationId xmlns:a16="http://schemas.microsoft.com/office/drawing/2014/main" id="{2C460A2D-AEEB-4834-9F3A-FE8DDCEAF870}"/>
              </a:ext>
            </a:extLst>
          </p:cNvPr>
          <p:cNvSpPr>
            <a:spLocks noGrp="1" noChangeArrowheads="1"/>
          </p:cNvSpPr>
          <p:nvPr>
            <p:ph type="dt" sz="half" idx="10"/>
          </p:nvPr>
        </p:nvSpPr>
        <p:spPr>
          <a:ln/>
        </p:spPr>
        <p:txBody>
          <a:bodyPr/>
          <a:lstStyle>
            <a:lvl1pPr>
              <a:defRPr/>
            </a:lvl1pPr>
          </a:lstStyle>
          <a:p>
            <a:pPr>
              <a:defRPr/>
            </a:pPr>
            <a:endParaRPr lang="en-GB"/>
          </a:p>
        </p:txBody>
      </p:sp>
      <p:sp>
        <p:nvSpPr>
          <p:cNvPr id="8" name="Rectangle 25">
            <a:extLst>
              <a:ext uri="{FF2B5EF4-FFF2-40B4-BE49-F238E27FC236}">
                <a16:creationId xmlns:a16="http://schemas.microsoft.com/office/drawing/2014/main" id="{ACA18246-45D5-49F7-9C72-7B7A1A89204D}"/>
              </a:ext>
            </a:extLst>
          </p:cNvPr>
          <p:cNvSpPr>
            <a:spLocks noGrp="1" noChangeArrowheads="1"/>
          </p:cNvSpPr>
          <p:nvPr>
            <p:ph type="ftr" sz="quarter" idx="11"/>
          </p:nvPr>
        </p:nvSpPr>
        <p:spPr>
          <a:ln/>
        </p:spPr>
        <p:txBody>
          <a:bodyPr/>
          <a:lstStyle>
            <a:lvl1pPr>
              <a:defRPr/>
            </a:lvl1pPr>
          </a:lstStyle>
          <a:p>
            <a:pPr>
              <a:defRPr/>
            </a:pPr>
            <a:endParaRPr lang="en-GB"/>
          </a:p>
        </p:txBody>
      </p:sp>
      <p:sp>
        <p:nvSpPr>
          <p:cNvPr id="9" name="Rectangle 26">
            <a:extLst>
              <a:ext uri="{FF2B5EF4-FFF2-40B4-BE49-F238E27FC236}">
                <a16:creationId xmlns:a16="http://schemas.microsoft.com/office/drawing/2014/main" id="{D2F879C0-5E55-4AFE-BDCC-66512433C2AD}"/>
              </a:ext>
            </a:extLst>
          </p:cNvPr>
          <p:cNvSpPr>
            <a:spLocks noGrp="1" noChangeArrowheads="1"/>
          </p:cNvSpPr>
          <p:nvPr>
            <p:ph type="sldNum" sz="quarter" idx="12"/>
          </p:nvPr>
        </p:nvSpPr>
        <p:spPr>
          <a:ln/>
        </p:spPr>
        <p:txBody>
          <a:bodyPr/>
          <a:lstStyle>
            <a:lvl1pPr>
              <a:defRPr/>
            </a:lvl1pPr>
          </a:lstStyle>
          <a:p>
            <a:fld id="{62491469-974A-49A7-9952-E91BCEBE0ED7}" type="slidenum">
              <a:rPr lang="en-GB" altLang="en-US"/>
              <a:pPr/>
              <a:t>‹#›</a:t>
            </a:fld>
            <a:endParaRPr lang="en-GB" altLang="en-US"/>
          </a:p>
        </p:txBody>
      </p:sp>
    </p:spTree>
    <p:extLst>
      <p:ext uri="{BB962C8B-B14F-4D97-AF65-F5344CB8AC3E}">
        <p14:creationId xmlns:p14="http://schemas.microsoft.com/office/powerpoint/2010/main" val="9803615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24">
            <a:extLst>
              <a:ext uri="{FF2B5EF4-FFF2-40B4-BE49-F238E27FC236}">
                <a16:creationId xmlns:a16="http://schemas.microsoft.com/office/drawing/2014/main" id="{1D5750D8-C1D6-4660-92F7-8A73EED6C0E6}"/>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25">
            <a:extLst>
              <a:ext uri="{FF2B5EF4-FFF2-40B4-BE49-F238E27FC236}">
                <a16:creationId xmlns:a16="http://schemas.microsoft.com/office/drawing/2014/main" id="{D3F0B504-E7A1-4710-876E-8C884EBCA3F4}"/>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26">
            <a:extLst>
              <a:ext uri="{FF2B5EF4-FFF2-40B4-BE49-F238E27FC236}">
                <a16:creationId xmlns:a16="http://schemas.microsoft.com/office/drawing/2014/main" id="{30749F98-4A11-49DB-85E9-734EC365B6AB}"/>
              </a:ext>
            </a:extLst>
          </p:cNvPr>
          <p:cNvSpPr>
            <a:spLocks noGrp="1" noChangeArrowheads="1"/>
          </p:cNvSpPr>
          <p:nvPr>
            <p:ph type="sldNum" sz="quarter" idx="12"/>
          </p:nvPr>
        </p:nvSpPr>
        <p:spPr>
          <a:ln/>
        </p:spPr>
        <p:txBody>
          <a:bodyPr/>
          <a:lstStyle>
            <a:lvl1pPr>
              <a:defRPr/>
            </a:lvl1pPr>
          </a:lstStyle>
          <a:p>
            <a:fld id="{9D781C29-EF02-4258-8B0C-4DA1F25B07E5}" type="slidenum">
              <a:rPr lang="en-GB" altLang="en-US"/>
              <a:pPr/>
              <a:t>‹#›</a:t>
            </a:fld>
            <a:endParaRPr lang="en-GB" altLang="en-US"/>
          </a:p>
        </p:txBody>
      </p:sp>
    </p:spTree>
    <p:extLst>
      <p:ext uri="{BB962C8B-B14F-4D97-AF65-F5344CB8AC3E}">
        <p14:creationId xmlns:p14="http://schemas.microsoft.com/office/powerpoint/2010/main" val="560722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4">
            <a:extLst>
              <a:ext uri="{FF2B5EF4-FFF2-40B4-BE49-F238E27FC236}">
                <a16:creationId xmlns:a16="http://schemas.microsoft.com/office/drawing/2014/main" id="{D641D9B5-9043-4230-8F5A-2774864445BD}"/>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25">
            <a:extLst>
              <a:ext uri="{FF2B5EF4-FFF2-40B4-BE49-F238E27FC236}">
                <a16:creationId xmlns:a16="http://schemas.microsoft.com/office/drawing/2014/main" id="{2E8E9244-A053-46A4-AB5D-E6FEBF02F656}"/>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26">
            <a:extLst>
              <a:ext uri="{FF2B5EF4-FFF2-40B4-BE49-F238E27FC236}">
                <a16:creationId xmlns:a16="http://schemas.microsoft.com/office/drawing/2014/main" id="{90363B83-8B04-41D7-8DC5-BD16449F9473}"/>
              </a:ext>
            </a:extLst>
          </p:cNvPr>
          <p:cNvSpPr>
            <a:spLocks noGrp="1" noChangeArrowheads="1"/>
          </p:cNvSpPr>
          <p:nvPr>
            <p:ph type="sldNum" sz="quarter" idx="12"/>
          </p:nvPr>
        </p:nvSpPr>
        <p:spPr>
          <a:ln/>
        </p:spPr>
        <p:txBody>
          <a:bodyPr/>
          <a:lstStyle>
            <a:lvl1pPr>
              <a:defRPr/>
            </a:lvl1pPr>
          </a:lstStyle>
          <a:p>
            <a:fld id="{16D9B15C-7A9B-43C6-9624-7DCC6D7B150E}" type="slidenum">
              <a:rPr lang="en-GB" altLang="en-US"/>
              <a:pPr/>
              <a:t>‹#›</a:t>
            </a:fld>
            <a:endParaRPr lang="en-GB" altLang="en-US"/>
          </a:p>
        </p:txBody>
      </p:sp>
    </p:spTree>
    <p:extLst>
      <p:ext uri="{BB962C8B-B14F-4D97-AF65-F5344CB8AC3E}">
        <p14:creationId xmlns:p14="http://schemas.microsoft.com/office/powerpoint/2010/main" val="16209636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a:extLst>
              <a:ext uri="{FF2B5EF4-FFF2-40B4-BE49-F238E27FC236}">
                <a16:creationId xmlns:a16="http://schemas.microsoft.com/office/drawing/2014/main" id="{1E547AAF-97E0-46B1-9355-7FD0E6E21EA3}"/>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25">
            <a:extLst>
              <a:ext uri="{FF2B5EF4-FFF2-40B4-BE49-F238E27FC236}">
                <a16:creationId xmlns:a16="http://schemas.microsoft.com/office/drawing/2014/main" id="{60EF5629-51B9-46D5-A44D-F9883C243071}"/>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26">
            <a:extLst>
              <a:ext uri="{FF2B5EF4-FFF2-40B4-BE49-F238E27FC236}">
                <a16:creationId xmlns:a16="http://schemas.microsoft.com/office/drawing/2014/main" id="{C1B2739A-CB95-4728-8851-2A3C888F8941}"/>
              </a:ext>
            </a:extLst>
          </p:cNvPr>
          <p:cNvSpPr>
            <a:spLocks noGrp="1" noChangeArrowheads="1"/>
          </p:cNvSpPr>
          <p:nvPr>
            <p:ph type="sldNum" sz="quarter" idx="12"/>
          </p:nvPr>
        </p:nvSpPr>
        <p:spPr>
          <a:ln/>
        </p:spPr>
        <p:txBody>
          <a:bodyPr/>
          <a:lstStyle>
            <a:lvl1pPr>
              <a:defRPr/>
            </a:lvl1pPr>
          </a:lstStyle>
          <a:p>
            <a:fld id="{81CF2E36-61D9-4528-8728-556DB66758A2}" type="slidenum">
              <a:rPr lang="en-GB" altLang="en-US"/>
              <a:pPr/>
              <a:t>‹#›</a:t>
            </a:fld>
            <a:endParaRPr lang="en-GB" altLang="en-US"/>
          </a:p>
        </p:txBody>
      </p:sp>
    </p:spTree>
    <p:extLst>
      <p:ext uri="{BB962C8B-B14F-4D97-AF65-F5344CB8AC3E}">
        <p14:creationId xmlns:p14="http://schemas.microsoft.com/office/powerpoint/2010/main" val="27343570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a:extLst>
              <a:ext uri="{FF2B5EF4-FFF2-40B4-BE49-F238E27FC236}">
                <a16:creationId xmlns:a16="http://schemas.microsoft.com/office/drawing/2014/main" id="{071C784A-C74A-450E-A0B0-5CE071F9C6F0}"/>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25">
            <a:extLst>
              <a:ext uri="{FF2B5EF4-FFF2-40B4-BE49-F238E27FC236}">
                <a16:creationId xmlns:a16="http://schemas.microsoft.com/office/drawing/2014/main" id="{D8A356C8-9574-4105-9FF9-362082FDCAA1}"/>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26">
            <a:extLst>
              <a:ext uri="{FF2B5EF4-FFF2-40B4-BE49-F238E27FC236}">
                <a16:creationId xmlns:a16="http://schemas.microsoft.com/office/drawing/2014/main" id="{096A4901-957F-438E-9225-2C0F17ADD370}"/>
              </a:ext>
            </a:extLst>
          </p:cNvPr>
          <p:cNvSpPr>
            <a:spLocks noGrp="1" noChangeArrowheads="1"/>
          </p:cNvSpPr>
          <p:nvPr>
            <p:ph type="sldNum" sz="quarter" idx="12"/>
          </p:nvPr>
        </p:nvSpPr>
        <p:spPr>
          <a:ln/>
        </p:spPr>
        <p:txBody>
          <a:bodyPr/>
          <a:lstStyle>
            <a:lvl1pPr>
              <a:defRPr/>
            </a:lvl1pPr>
          </a:lstStyle>
          <a:p>
            <a:fld id="{8AFF65DD-1433-4B78-AC2B-1F088E048D2A}" type="slidenum">
              <a:rPr lang="en-GB" altLang="en-US"/>
              <a:pPr/>
              <a:t>‹#›</a:t>
            </a:fld>
            <a:endParaRPr lang="en-GB" altLang="en-US"/>
          </a:p>
        </p:txBody>
      </p:sp>
    </p:spTree>
    <p:extLst>
      <p:ext uri="{BB962C8B-B14F-4D97-AF65-F5344CB8AC3E}">
        <p14:creationId xmlns:p14="http://schemas.microsoft.com/office/powerpoint/2010/main" val="31369669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a:extLst>
              <a:ext uri="{FF2B5EF4-FFF2-40B4-BE49-F238E27FC236}">
                <a16:creationId xmlns:a16="http://schemas.microsoft.com/office/drawing/2014/main" id="{D7A991A9-090C-468F-94EC-A017AF8DB96A}"/>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25">
            <a:extLst>
              <a:ext uri="{FF2B5EF4-FFF2-40B4-BE49-F238E27FC236}">
                <a16:creationId xmlns:a16="http://schemas.microsoft.com/office/drawing/2014/main" id="{F385CAC4-A2D5-4818-A9ED-5D7D160247BB}"/>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26">
            <a:extLst>
              <a:ext uri="{FF2B5EF4-FFF2-40B4-BE49-F238E27FC236}">
                <a16:creationId xmlns:a16="http://schemas.microsoft.com/office/drawing/2014/main" id="{99AF5019-4CEC-40BA-8684-979FD54F0CEA}"/>
              </a:ext>
            </a:extLst>
          </p:cNvPr>
          <p:cNvSpPr>
            <a:spLocks noGrp="1" noChangeArrowheads="1"/>
          </p:cNvSpPr>
          <p:nvPr>
            <p:ph type="sldNum" sz="quarter" idx="12"/>
          </p:nvPr>
        </p:nvSpPr>
        <p:spPr>
          <a:ln/>
        </p:spPr>
        <p:txBody>
          <a:bodyPr/>
          <a:lstStyle>
            <a:lvl1pPr>
              <a:defRPr/>
            </a:lvl1pPr>
          </a:lstStyle>
          <a:p>
            <a:fld id="{FB4BA631-1C06-4CAB-9994-750F44EB24D5}" type="slidenum">
              <a:rPr lang="en-GB" altLang="en-US"/>
              <a:pPr/>
              <a:t>‹#›</a:t>
            </a:fld>
            <a:endParaRPr lang="en-GB" altLang="en-US"/>
          </a:p>
        </p:txBody>
      </p:sp>
    </p:spTree>
    <p:extLst>
      <p:ext uri="{BB962C8B-B14F-4D97-AF65-F5344CB8AC3E}">
        <p14:creationId xmlns:p14="http://schemas.microsoft.com/office/powerpoint/2010/main" val="14734971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4">
            <a:extLst>
              <a:ext uri="{FF2B5EF4-FFF2-40B4-BE49-F238E27FC236}">
                <a16:creationId xmlns:a16="http://schemas.microsoft.com/office/drawing/2014/main" id="{9C2F8839-91DE-4C1B-BB11-6525A4A34A5A}"/>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25">
            <a:extLst>
              <a:ext uri="{FF2B5EF4-FFF2-40B4-BE49-F238E27FC236}">
                <a16:creationId xmlns:a16="http://schemas.microsoft.com/office/drawing/2014/main" id="{D231A78D-2696-4566-8001-90FB5421E1E9}"/>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26">
            <a:extLst>
              <a:ext uri="{FF2B5EF4-FFF2-40B4-BE49-F238E27FC236}">
                <a16:creationId xmlns:a16="http://schemas.microsoft.com/office/drawing/2014/main" id="{552722D4-A911-47E3-81BA-BA93881CD4C5}"/>
              </a:ext>
            </a:extLst>
          </p:cNvPr>
          <p:cNvSpPr>
            <a:spLocks noGrp="1" noChangeArrowheads="1"/>
          </p:cNvSpPr>
          <p:nvPr>
            <p:ph type="sldNum" sz="quarter" idx="12"/>
          </p:nvPr>
        </p:nvSpPr>
        <p:spPr>
          <a:ln/>
        </p:spPr>
        <p:txBody>
          <a:bodyPr/>
          <a:lstStyle>
            <a:lvl1pPr>
              <a:defRPr/>
            </a:lvl1pPr>
          </a:lstStyle>
          <a:p>
            <a:fld id="{33F185F3-3E88-4781-B82E-0C5431692940}" type="slidenum">
              <a:rPr lang="en-GB" altLang="en-US"/>
              <a:pPr/>
              <a:t>‹#›</a:t>
            </a:fld>
            <a:endParaRPr lang="en-GB" altLang="en-US"/>
          </a:p>
        </p:txBody>
      </p:sp>
    </p:spTree>
    <p:extLst>
      <p:ext uri="{BB962C8B-B14F-4D97-AF65-F5344CB8AC3E}">
        <p14:creationId xmlns:p14="http://schemas.microsoft.com/office/powerpoint/2010/main" val="42241608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5867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28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4">
            <a:extLst>
              <a:ext uri="{FF2B5EF4-FFF2-40B4-BE49-F238E27FC236}">
                <a16:creationId xmlns:a16="http://schemas.microsoft.com/office/drawing/2014/main" id="{A049875B-2AEF-4AED-BCAD-C06DC15DEDF7}"/>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25">
            <a:extLst>
              <a:ext uri="{FF2B5EF4-FFF2-40B4-BE49-F238E27FC236}">
                <a16:creationId xmlns:a16="http://schemas.microsoft.com/office/drawing/2014/main" id="{C859A435-BFBD-4F8A-AB06-F389DCD9A897}"/>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26">
            <a:extLst>
              <a:ext uri="{FF2B5EF4-FFF2-40B4-BE49-F238E27FC236}">
                <a16:creationId xmlns:a16="http://schemas.microsoft.com/office/drawing/2014/main" id="{76A7DC49-6293-44FB-BA0A-B9E457AFC2FA}"/>
              </a:ext>
            </a:extLst>
          </p:cNvPr>
          <p:cNvSpPr>
            <a:spLocks noGrp="1" noChangeArrowheads="1"/>
          </p:cNvSpPr>
          <p:nvPr>
            <p:ph type="sldNum" sz="quarter" idx="12"/>
          </p:nvPr>
        </p:nvSpPr>
        <p:spPr>
          <a:ln/>
        </p:spPr>
        <p:txBody>
          <a:bodyPr/>
          <a:lstStyle>
            <a:lvl1pPr>
              <a:defRPr/>
            </a:lvl1pPr>
          </a:lstStyle>
          <a:p>
            <a:fld id="{939F140B-5C7D-4895-826F-E38F67994959}" type="slidenum">
              <a:rPr lang="en-GB" altLang="en-US"/>
              <a:pPr/>
              <a:t>‹#›</a:t>
            </a:fld>
            <a:endParaRPr lang="en-GB" altLang="en-US"/>
          </a:p>
        </p:txBody>
      </p:sp>
    </p:spTree>
    <p:extLst>
      <p:ext uri="{BB962C8B-B14F-4D97-AF65-F5344CB8AC3E}">
        <p14:creationId xmlns:p14="http://schemas.microsoft.com/office/powerpoint/2010/main" val="33363464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24">
            <a:extLst>
              <a:ext uri="{FF2B5EF4-FFF2-40B4-BE49-F238E27FC236}">
                <a16:creationId xmlns:a16="http://schemas.microsoft.com/office/drawing/2014/main" id="{DF474EBE-80B8-45A0-BB2F-E20F878C004F}"/>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25">
            <a:extLst>
              <a:ext uri="{FF2B5EF4-FFF2-40B4-BE49-F238E27FC236}">
                <a16:creationId xmlns:a16="http://schemas.microsoft.com/office/drawing/2014/main" id="{5F8BFCFB-7B0F-4965-9D52-05919CE81B85}"/>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26">
            <a:extLst>
              <a:ext uri="{FF2B5EF4-FFF2-40B4-BE49-F238E27FC236}">
                <a16:creationId xmlns:a16="http://schemas.microsoft.com/office/drawing/2014/main" id="{A79B9A26-F635-4816-A2B3-EA3E3BD5A2D7}"/>
              </a:ext>
            </a:extLst>
          </p:cNvPr>
          <p:cNvSpPr>
            <a:spLocks noGrp="1" noChangeArrowheads="1"/>
          </p:cNvSpPr>
          <p:nvPr>
            <p:ph type="sldNum" sz="quarter" idx="12"/>
          </p:nvPr>
        </p:nvSpPr>
        <p:spPr>
          <a:ln/>
        </p:spPr>
        <p:txBody>
          <a:bodyPr/>
          <a:lstStyle>
            <a:lvl1pPr>
              <a:defRPr/>
            </a:lvl1pPr>
          </a:lstStyle>
          <a:p>
            <a:fld id="{35861EA2-EC33-46C8-B1B5-F013CE5774FB}" type="slidenum">
              <a:rPr lang="en-GB" altLang="en-US"/>
              <a:pPr/>
              <a:t>‹#›</a:t>
            </a:fld>
            <a:endParaRPr lang="en-GB" altLang="en-US"/>
          </a:p>
        </p:txBody>
      </p:sp>
    </p:spTree>
    <p:extLst>
      <p:ext uri="{BB962C8B-B14F-4D97-AF65-F5344CB8AC3E}">
        <p14:creationId xmlns:p14="http://schemas.microsoft.com/office/powerpoint/2010/main" val="26173762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48200" y="16002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648200" y="39243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24">
            <a:extLst>
              <a:ext uri="{FF2B5EF4-FFF2-40B4-BE49-F238E27FC236}">
                <a16:creationId xmlns:a16="http://schemas.microsoft.com/office/drawing/2014/main" id="{7E17DAE0-DCC0-4444-B8A4-8CCA0BB1B184}"/>
              </a:ext>
            </a:extLst>
          </p:cNvPr>
          <p:cNvSpPr>
            <a:spLocks noGrp="1" noChangeArrowheads="1"/>
          </p:cNvSpPr>
          <p:nvPr>
            <p:ph type="dt" sz="half" idx="10"/>
          </p:nvPr>
        </p:nvSpPr>
        <p:spPr>
          <a:ln/>
        </p:spPr>
        <p:txBody>
          <a:bodyPr/>
          <a:lstStyle>
            <a:lvl1pPr>
              <a:defRPr/>
            </a:lvl1pPr>
          </a:lstStyle>
          <a:p>
            <a:pPr>
              <a:defRPr/>
            </a:pPr>
            <a:endParaRPr lang="en-GB"/>
          </a:p>
        </p:txBody>
      </p:sp>
      <p:sp>
        <p:nvSpPr>
          <p:cNvPr id="7" name="Rectangle 25">
            <a:extLst>
              <a:ext uri="{FF2B5EF4-FFF2-40B4-BE49-F238E27FC236}">
                <a16:creationId xmlns:a16="http://schemas.microsoft.com/office/drawing/2014/main" id="{691EB03B-DAA9-41D2-8E2D-9A9FFE6FA8D4}"/>
              </a:ext>
            </a:extLst>
          </p:cNvPr>
          <p:cNvSpPr>
            <a:spLocks noGrp="1" noChangeArrowheads="1"/>
          </p:cNvSpPr>
          <p:nvPr>
            <p:ph type="ftr" sz="quarter" idx="11"/>
          </p:nvPr>
        </p:nvSpPr>
        <p:spPr>
          <a:ln/>
        </p:spPr>
        <p:txBody>
          <a:bodyPr/>
          <a:lstStyle>
            <a:lvl1pPr>
              <a:defRPr/>
            </a:lvl1pPr>
          </a:lstStyle>
          <a:p>
            <a:pPr>
              <a:defRPr/>
            </a:pPr>
            <a:endParaRPr lang="en-GB"/>
          </a:p>
        </p:txBody>
      </p:sp>
      <p:sp>
        <p:nvSpPr>
          <p:cNvPr id="8" name="Rectangle 26">
            <a:extLst>
              <a:ext uri="{FF2B5EF4-FFF2-40B4-BE49-F238E27FC236}">
                <a16:creationId xmlns:a16="http://schemas.microsoft.com/office/drawing/2014/main" id="{E0201BB9-629D-4F65-ADA7-1A62355C9909}"/>
              </a:ext>
            </a:extLst>
          </p:cNvPr>
          <p:cNvSpPr>
            <a:spLocks noGrp="1" noChangeArrowheads="1"/>
          </p:cNvSpPr>
          <p:nvPr>
            <p:ph type="sldNum" sz="quarter" idx="12"/>
          </p:nvPr>
        </p:nvSpPr>
        <p:spPr>
          <a:ln/>
        </p:spPr>
        <p:txBody>
          <a:bodyPr/>
          <a:lstStyle>
            <a:lvl1pPr>
              <a:defRPr/>
            </a:lvl1pPr>
          </a:lstStyle>
          <a:p>
            <a:fld id="{D8829440-15D9-4189-81AE-DB755A51865D}" type="slidenum">
              <a:rPr lang="en-GB" altLang="en-US"/>
              <a:pPr/>
              <a:t>‹#›</a:t>
            </a:fld>
            <a:endParaRPr lang="en-GB" altLang="en-US"/>
          </a:p>
        </p:txBody>
      </p:sp>
    </p:spTree>
    <p:extLst>
      <p:ext uri="{BB962C8B-B14F-4D97-AF65-F5344CB8AC3E}">
        <p14:creationId xmlns:p14="http://schemas.microsoft.com/office/powerpoint/2010/main" val="22294407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a:extLst>
              <a:ext uri="{FF2B5EF4-FFF2-40B4-BE49-F238E27FC236}">
                <a16:creationId xmlns:a16="http://schemas.microsoft.com/office/drawing/2014/main" id="{9B73791F-0A99-49E1-AB1C-14D2A300EBB8}"/>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25">
            <a:extLst>
              <a:ext uri="{FF2B5EF4-FFF2-40B4-BE49-F238E27FC236}">
                <a16:creationId xmlns:a16="http://schemas.microsoft.com/office/drawing/2014/main" id="{599B3A88-2288-4014-A233-6BAF9E06D616}"/>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26">
            <a:extLst>
              <a:ext uri="{FF2B5EF4-FFF2-40B4-BE49-F238E27FC236}">
                <a16:creationId xmlns:a16="http://schemas.microsoft.com/office/drawing/2014/main" id="{AEB97ECC-0B39-4E96-B820-DA9E77A3F426}"/>
              </a:ext>
            </a:extLst>
          </p:cNvPr>
          <p:cNvSpPr>
            <a:spLocks noGrp="1" noChangeArrowheads="1"/>
          </p:cNvSpPr>
          <p:nvPr>
            <p:ph type="sldNum" sz="quarter" idx="12"/>
          </p:nvPr>
        </p:nvSpPr>
        <p:spPr>
          <a:ln/>
        </p:spPr>
        <p:txBody>
          <a:bodyPr/>
          <a:lstStyle>
            <a:lvl1pPr>
              <a:defRPr/>
            </a:lvl1pPr>
          </a:lstStyle>
          <a:p>
            <a:fld id="{48F606A0-2F7C-4577-9F35-B633115659A9}" type="slidenum">
              <a:rPr lang="en-GB" altLang="en-US"/>
              <a:pPr/>
              <a:t>‹#›</a:t>
            </a:fld>
            <a:endParaRPr lang="en-GB" altLang="en-US"/>
          </a:p>
        </p:txBody>
      </p:sp>
    </p:spTree>
    <p:extLst>
      <p:ext uri="{BB962C8B-B14F-4D97-AF65-F5344CB8AC3E}">
        <p14:creationId xmlns:p14="http://schemas.microsoft.com/office/powerpoint/2010/main" val="3590121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24">
            <a:extLst>
              <a:ext uri="{FF2B5EF4-FFF2-40B4-BE49-F238E27FC236}">
                <a16:creationId xmlns:a16="http://schemas.microsoft.com/office/drawing/2014/main" id="{5EA06313-AED7-489B-9B5A-511947D86107}"/>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25">
            <a:extLst>
              <a:ext uri="{FF2B5EF4-FFF2-40B4-BE49-F238E27FC236}">
                <a16:creationId xmlns:a16="http://schemas.microsoft.com/office/drawing/2014/main" id="{95719E8E-406D-499F-8C9F-CA97126493AD}"/>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26">
            <a:extLst>
              <a:ext uri="{FF2B5EF4-FFF2-40B4-BE49-F238E27FC236}">
                <a16:creationId xmlns:a16="http://schemas.microsoft.com/office/drawing/2014/main" id="{6DABA2A2-AC74-4FC9-8B65-5C1FCEF3C7B3}"/>
              </a:ext>
            </a:extLst>
          </p:cNvPr>
          <p:cNvSpPr>
            <a:spLocks noGrp="1" noChangeArrowheads="1"/>
          </p:cNvSpPr>
          <p:nvPr>
            <p:ph type="sldNum" sz="quarter" idx="12"/>
          </p:nvPr>
        </p:nvSpPr>
        <p:spPr>
          <a:ln/>
        </p:spPr>
        <p:txBody>
          <a:bodyPr/>
          <a:lstStyle>
            <a:lvl1pPr>
              <a:defRPr/>
            </a:lvl1pPr>
          </a:lstStyle>
          <a:p>
            <a:fld id="{353CEE6C-CAB7-4B8C-8CBA-5B4599B98AF2}" type="slidenum">
              <a:rPr lang="en-GB" altLang="en-US"/>
              <a:pPr/>
              <a:t>‹#›</a:t>
            </a:fld>
            <a:endParaRPr lang="en-GB" altLang="en-US"/>
          </a:p>
        </p:txBody>
      </p:sp>
    </p:spTree>
    <p:extLst>
      <p:ext uri="{BB962C8B-B14F-4D97-AF65-F5344CB8AC3E}">
        <p14:creationId xmlns:p14="http://schemas.microsoft.com/office/powerpoint/2010/main" val="1852011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24">
            <a:extLst>
              <a:ext uri="{FF2B5EF4-FFF2-40B4-BE49-F238E27FC236}">
                <a16:creationId xmlns:a16="http://schemas.microsoft.com/office/drawing/2014/main" id="{C78E08C9-093C-4F28-B0E9-A1FF802B5173}"/>
              </a:ext>
            </a:extLst>
          </p:cNvPr>
          <p:cNvSpPr>
            <a:spLocks noGrp="1" noChangeArrowheads="1"/>
          </p:cNvSpPr>
          <p:nvPr>
            <p:ph type="dt" sz="half" idx="10"/>
          </p:nvPr>
        </p:nvSpPr>
        <p:spPr>
          <a:ln/>
        </p:spPr>
        <p:txBody>
          <a:bodyPr/>
          <a:lstStyle>
            <a:lvl1pPr>
              <a:defRPr/>
            </a:lvl1pPr>
          </a:lstStyle>
          <a:p>
            <a:pPr>
              <a:defRPr/>
            </a:pPr>
            <a:endParaRPr lang="en-GB"/>
          </a:p>
        </p:txBody>
      </p:sp>
      <p:sp>
        <p:nvSpPr>
          <p:cNvPr id="8" name="Rectangle 25">
            <a:extLst>
              <a:ext uri="{FF2B5EF4-FFF2-40B4-BE49-F238E27FC236}">
                <a16:creationId xmlns:a16="http://schemas.microsoft.com/office/drawing/2014/main" id="{69F3C715-0099-49D7-AF65-80858989D644}"/>
              </a:ext>
            </a:extLst>
          </p:cNvPr>
          <p:cNvSpPr>
            <a:spLocks noGrp="1" noChangeArrowheads="1"/>
          </p:cNvSpPr>
          <p:nvPr>
            <p:ph type="ftr" sz="quarter" idx="11"/>
          </p:nvPr>
        </p:nvSpPr>
        <p:spPr>
          <a:ln/>
        </p:spPr>
        <p:txBody>
          <a:bodyPr/>
          <a:lstStyle>
            <a:lvl1pPr>
              <a:defRPr/>
            </a:lvl1pPr>
          </a:lstStyle>
          <a:p>
            <a:pPr>
              <a:defRPr/>
            </a:pPr>
            <a:endParaRPr lang="en-GB"/>
          </a:p>
        </p:txBody>
      </p:sp>
      <p:sp>
        <p:nvSpPr>
          <p:cNvPr id="9" name="Rectangle 26">
            <a:extLst>
              <a:ext uri="{FF2B5EF4-FFF2-40B4-BE49-F238E27FC236}">
                <a16:creationId xmlns:a16="http://schemas.microsoft.com/office/drawing/2014/main" id="{46FDFEFD-7146-423D-9433-A972AC78DF4C}"/>
              </a:ext>
            </a:extLst>
          </p:cNvPr>
          <p:cNvSpPr>
            <a:spLocks noGrp="1" noChangeArrowheads="1"/>
          </p:cNvSpPr>
          <p:nvPr>
            <p:ph type="sldNum" sz="quarter" idx="12"/>
          </p:nvPr>
        </p:nvSpPr>
        <p:spPr>
          <a:ln/>
        </p:spPr>
        <p:txBody>
          <a:bodyPr/>
          <a:lstStyle>
            <a:lvl1pPr>
              <a:defRPr/>
            </a:lvl1pPr>
          </a:lstStyle>
          <a:p>
            <a:fld id="{498CBF27-243F-4292-A827-3DA743C1C9FB}" type="slidenum">
              <a:rPr lang="en-GB" altLang="en-US"/>
              <a:pPr/>
              <a:t>‹#›</a:t>
            </a:fld>
            <a:endParaRPr lang="en-GB" altLang="en-US"/>
          </a:p>
        </p:txBody>
      </p:sp>
    </p:spTree>
    <p:extLst>
      <p:ext uri="{BB962C8B-B14F-4D97-AF65-F5344CB8AC3E}">
        <p14:creationId xmlns:p14="http://schemas.microsoft.com/office/powerpoint/2010/main" val="1483127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24">
            <a:extLst>
              <a:ext uri="{FF2B5EF4-FFF2-40B4-BE49-F238E27FC236}">
                <a16:creationId xmlns:a16="http://schemas.microsoft.com/office/drawing/2014/main" id="{8B2B6195-7080-4972-B94D-B74CB426036D}"/>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25">
            <a:extLst>
              <a:ext uri="{FF2B5EF4-FFF2-40B4-BE49-F238E27FC236}">
                <a16:creationId xmlns:a16="http://schemas.microsoft.com/office/drawing/2014/main" id="{F54A10CB-92C0-423E-B429-732DFB471FA7}"/>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26">
            <a:extLst>
              <a:ext uri="{FF2B5EF4-FFF2-40B4-BE49-F238E27FC236}">
                <a16:creationId xmlns:a16="http://schemas.microsoft.com/office/drawing/2014/main" id="{0BF13A46-C7C5-4940-A756-6A7C2748C544}"/>
              </a:ext>
            </a:extLst>
          </p:cNvPr>
          <p:cNvSpPr>
            <a:spLocks noGrp="1" noChangeArrowheads="1"/>
          </p:cNvSpPr>
          <p:nvPr>
            <p:ph type="sldNum" sz="quarter" idx="12"/>
          </p:nvPr>
        </p:nvSpPr>
        <p:spPr>
          <a:ln/>
        </p:spPr>
        <p:txBody>
          <a:bodyPr/>
          <a:lstStyle>
            <a:lvl1pPr>
              <a:defRPr/>
            </a:lvl1pPr>
          </a:lstStyle>
          <a:p>
            <a:fld id="{1B83FED9-362C-443C-AB85-5A921437EF7E}" type="slidenum">
              <a:rPr lang="en-GB" altLang="en-US"/>
              <a:pPr/>
              <a:t>‹#›</a:t>
            </a:fld>
            <a:endParaRPr lang="en-GB" altLang="en-US"/>
          </a:p>
        </p:txBody>
      </p:sp>
    </p:spTree>
    <p:extLst>
      <p:ext uri="{BB962C8B-B14F-4D97-AF65-F5344CB8AC3E}">
        <p14:creationId xmlns:p14="http://schemas.microsoft.com/office/powerpoint/2010/main" val="1754201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a:extLst>
              <a:ext uri="{FF2B5EF4-FFF2-40B4-BE49-F238E27FC236}">
                <a16:creationId xmlns:a16="http://schemas.microsoft.com/office/drawing/2014/main" id="{E56A9DB9-18E6-45E0-9F6A-909058979F07}"/>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25">
            <a:extLst>
              <a:ext uri="{FF2B5EF4-FFF2-40B4-BE49-F238E27FC236}">
                <a16:creationId xmlns:a16="http://schemas.microsoft.com/office/drawing/2014/main" id="{7C6E3030-D38A-44F8-80A9-9A3AD968A820}"/>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26">
            <a:extLst>
              <a:ext uri="{FF2B5EF4-FFF2-40B4-BE49-F238E27FC236}">
                <a16:creationId xmlns:a16="http://schemas.microsoft.com/office/drawing/2014/main" id="{479BB640-BBB5-48B3-8C14-04D60F652477}"/>
              </a:ext>
            </a:extLst>
          </p:cNvPr>
          <p:cNvSpPr>
            <a:spLocks noGrp="1" noChangeArrowheads="1"/>
          </p:cNvSpPr>
          <p:nvPr>
            <p:ph type="sldNum" sz="quarter" idx="12"/>
          </p:nvPr>
        </p:nvSpPr>
        <p:spPr>
          <a:ln/>
        </p:spPr>
        <p:txBody>
          <a:bodyPr/>
          <a:lstStyle>
            <a:lvl1pPr>
              <a:defRPr/>
            </a:lvl1pPr>
          </a:lstStyle>
          <a:p>
            <a:fld id="{EDE76B2A-6B16-4D1B-AB08-A024C0BA9B20}" type="slidenum">
              <a:rPr lang="en-GB" altLang="en-US"/>
              <a:pPr/>
              <a:t>‹#›</a:t>
            </a:fld>
            <a:endParaRPr lang="en-GB" altLang="en-US"/>
          </a:p>
        </p:txBody>
      </p:sp>
    </p:spTree>
    <p:extLst>
      <p:ext uri="{BB962C8B-B14F-4D97-AF65-F5344CB8AC3E}">
        <p14:creationId xmlns:p14="http://schemas.microsoft.com/office/powerpoint/2010/main" val="2073333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a:extLst>
              <a:ext uri="{FF2B5EF4-FFF2-40B4-BE49-F238E27FC236}">
                <a16:creationId xmlns:a16="http://schemas.microsoft.com/office/drawing/2014/main" id="{F0599396-E522-44FB-96F5-BF8272528AEA}"/>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25">
            <a:extLst>
              <a:ext uri="{FF2B5EF4-FFF2-40B4-BE49-F238E27FC236}">
                <a16:creationId xmlns:a16="http://schemas.microsoft.com/office/drawing/2014/main" id="{EB596843-9BD7-40F5-8A16-0D2F32010776}"/>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26">
            <a:extLst>
              <a:ext uri="{FF2B5EF4-FFF2-40B4-BE49-F238E27FC236}">
                <a16:creationId xmlns:a16="http://schemas.microsoft.com/office/drawing/2014/main" id="{92AB41D3-5BDA-4A4F-B652-930D4A4DFB2F}"/>
              </a:ext>
            </a:extLst>
          </p:cNvPr>
          <p:cNvSpPr>
            <a:spLocks noGrp="1" noChangeArrowheads="1"/>
          </p:cNvSpPr>
          <p:nvPr>
            <p:ph type="sldNum" sz="quarter" idx="12"/>
          </p:nvPr>
        </p:nvSpPr>
        <p:spPr>
          <a:ln/>
        </p:spPr>
        <p:txBody>
          <a:bodyPr/>
          <a:lstStyle>
            <a:lvl1pPr>
              <a:defRPr/>
            </a:lvl1pPr>
          </a:lstStyle>
          <a:p>
            <a:fld id="{14FA7948-6380-4A21-BF52-F46C762DF2F2}" type="slidenum">
              <a:rPr lang="en-GB" altLang="en-US"/>
              <a:pPr/>
              <a:t>‹#›</a:t>
            </a:fld>
            <a:endParaRPr lang="en-GB" altLang="en-US"/>
          </a:p>
        </p:txBody>
      </p:sp>
    </p:spTree>
    <p:extLst>
      <p:ext uri="{BB962C8B-B14F-4D97-AF65-F5344CB8AC3E}">
        <p14:creationId xmlns:p14="http://schemas.microsoft.com/office/powerpoint/2010/main" val="3131963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a:extLst>
              <a:ext uri="{FF2B5EF4-FFF2-40B4-BE49-F238E27FC236}">
                <a16:creationId xmlns:a16="http://schemas.microsoft.com/office/drawing/2014/main" id="{4A678625-EC4A-4F5B-A990-7D2377FA4557}"/>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25">
            <a:extLst>
              <a:ext uri="{FF2B5EF4-FFF2-40B4-BE49-F238E27FC236}">
                <a16:creationId xmlns:a16="http://schemas.microsoft.com/office/drawing/2014/main" id="{ABD90BC8-A879-4032-B2ED-63522ED244CB}"/>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26">
            <a:extLst>
              <a:ext uri="{FF2B5EF4-FFF2-40B4-BE49-F238E27FC236}">
                <a16:creationId xmlns:a16="http://schemas.microsoft.com/office/drawing/2014/main" id="{088A40F0-E4BD-40F0-9DF4-656005579717}"/>
              </a:ext>
            </a:extLst>
          </p:cNvPr>
          <p:cNvSpPr>
            <a:spLocks noGrp="1" noChangeArrowheads="1"/>
          </p:cNvSpPr>
          <p:nvPr>
            <p:ph type="sldNum" sz="quarter" idx="12"/>
          </p:nvPr>
        </p:nvSpPr>
        <p:spPr>
          <a:ln/>
        </p:spPr>
        <p:txBody>
          <a:bodyPr/>
          <a:lstStyle>
            <a:lvl1pPr>
              <a:defRPr/>
            </a:lvl1pPr>
          </a:lstStyle>
          <a:p>
            <a:fld id="{F0D385CB-8231-4754-9B73-87A5C240E867}" type="slidenum">
              <a:rPr lang="en-GB" altLang="en-US"/>
              <a:pPr/>
              <a:t>‹#›</a:t>
            </a:fld>
            <a:endParaRPr lang="en-GB" altLang="en-US"/>
          </a:p>
        </p:txBody>
      </p:sp>
    </p:spTree>
    <p:extLst>
      <p:ext uri="{BB962C8B-B14F-4D97-AF65-F5344CB8AC3E}">
        <p14:creationId xmlns:p14="http://schemas.microsoft.com/office/powerpoint/2010/main" val="19343990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1847"/>
            </a:gs>
            <a:gs pos="100000">
              <a:schemeClr val="bg1"/>
            </a:gs>
          </a:gsLst>
          <a:lin ang="5400000" scaled="1"/>
        </a:gradFill>
        <a:effectLst/>
      </p:bgPr>
    </p:bg>
    <p:spTree>
      <p:nvGrpSpPr>
        <p:cNvPr id="1" name=""/>
        <p:cNvGrpSpPr/>
        <p:nvPr/>
      </p:nvGrpSpPr>
      <p:grpSpPr>
        <a:xfrm>
          <a:off x="0" y="0"/>
          <a:ext cx="0" cy="0"/>
          <a:chOff x="0" y="0"/>
          <a:chExt cx="0" cy="0"/>
        </a:xfrm>
      </p:grpSpPr>
      <p:grpSp>
        <p:nvGrpSpPr>
          <p:cNvPr id="8194" name="Group 2">
            <a:extLst>
              <a:ext uri="{FF2B5EF4-FFF2-40B4-BE49-F238E27FC236}">
                <a16:creationId xmlns:a16="http://schemas.microsoft.com/office/drawing/2014/main" id="{D0539C74-62AA-4595-8664-57DCBFB1AD32}"/>
              </a:ext>
            </a:extLst>
          </p:cNvPr>
          <p:cNvGrpSpPr>
            <a:grpSpLocks/>
          </p:cNvGrpSpPr>
          <p:nvPr/>
        </p:nvGrpSpPr>
        <p:grpSpPr bwMode="auto">
          <a:xfrm>
            <a:off x="0" y="0"/>
            <a:ext cx="9144000" cy="6858000"/>
            <a:chOff x="0" y="0"/>
            <a:chExt cx="5760" cy="4320"/>
          </a:xfrm>
        </p:grpSpPr>
        <p:sp>
          <p:nvSpPr>
            <p:cNvPr id="20483" name="Freeform 3">
              <a:extLst>
                <a:ext uri="{FF2B5EF4-FFF2-40B4-BE49-F238E27FC236}">
                  <a16:creationId xmlns:a16="http://schemas.microsoft.com/office/drawing/2014/main" id="{C12436A5-2E54-46D5-AB05-A7861B6E8447}"/>
                </a:ext>
              </a:extLst>
            </p:cNvPr>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GB">
                <a:latin typeface="Arial" charset="0"/>
                <a:cs typeface="Arial" charset="0"/>
              </a:endParaRPr>
            </a:p>
          </p:txBody>
        </p:sp>
        <p:sp>
          <p:nvSpPr>
            <p:cNvPr id="20484" name="Freeform 4">
              <a:extLst>
                <a:ext uri="{FF2B5EF4-FFF2-40B4-BE49-F238E27FC236}">
                  <a16:creationId xmlns:a16="http://schemas.microsoft.com/office/drawing/2014/main" id="{B70D5CD1-E46B-4287-937B-2B5940409D24}"/>
                </a:ext>
              </a:extLst>
            </p:cNvPr>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GB">
                <a:latin typeface="Arial" charset="0"/>
                <a:cs typeface="Arial" charset="0"/>
              </a:endParaRPr>
            </a:p>
          </p:txBody>
        </p:sp>
      </p:grpSp>
      <p:sp>
        <p:nvSpPr>
          <p:cNvPr id="20485" name="Freeform 5">
            <a:extLst>
              <a:ext uri="{FF2B5EF4-FFF2-40B4-BE49-F238E27FC236}">
                <a16:creationId xmlns:a16="http://schemas.microsoft.com/office/drawing/2014/main" id="{5584254E-69C5-40AF-9B07-97386A90AEBA}"/>
              </a:ext>
            </a:extLst>
          </p:cNvPr>
          <p:cNvSpPr>
            <a:spLocks/>
          </p:cNvSpPr>
          <p:nvPr/>
        </p:nvSpPr>
        <p:spPr bwMode="hidden">
          <a:xfrm>
            <a:off x="6248400" y="6262688"/>
            <a:ext cx="28956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GB">
              <a:latin typeface="Arial" charset="0"/>
              <a:cs typeface="Arial" charset="0"/>
            </a:endParaRPr>
          </a:p>
        </p:txBody>
      </p:sp>
      <p:grpSp>
        <p:nvGrpSpPr>
          <p:cNvPr id="8196" name="Group 6">
            <a:extLst>
              <a:ext uri="{FF2B5EF4-FFF2-40B4-BE49-F238E27FC236}">
                <a16:creationId xmlns:a16="http://schemas.microsoft.com/office/drawing/2014/main" id="{9D9D384D-F3B2-4ED9-9290-70487A64348F}"/>
              </a:ext>
            </a:extLst>
          </p:cNvPr>
          <p:cNvGrpSpPr>
            <a:grpSpLocks/>
          </p:cNvGrpSpPr>
          <p:nvPr/>
        </p:nvGrpSpPr>
        <p:grpSpPr bwMode="auto">
          <a:xfrm>
            <a:off x="0" y="6019800"/>
            <a:ext cx="7848600" cy="857250"/>
            <a:chOff x="0" y="3792"/>
            <a:chExt cx="4944" cy="540"/>
          </a:xfrm>
        </p:grpSpPr>
        <p:sp>
          <p:nvSpPr>
            <p:cNvPr id="20487" name="Freeform 7">
              <a:extLst>
                <a:ext uri="{FF2B5EF4-FFF2-40B4-BE49-F238E27FC236}">
                  <a16:creationId xmlns:a16="http://schemas.microsoft.com/office/drawing/2014/main" id="{55A90855-A03E-4B66-8BA4-F1B886D180CD}"/>
                </a:ext>
              </a:extLst>
            </p:cNvPr>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GB">
                <a:latin typeface="Arial" charset="0"/>
                <a:cs typeface="Arial" charset="0"/>
              </a:endParaRPr>
            </a:p>
          </p:txBody>
        </p:sp>
        <p:grpSp>
          <p:nvGrpSpPr>
            <p:cNvPr id="8210" name="Group 8">
              <a:extLst>
                <a:ext uri="{FF2B5EF4-FFF2-40B4-BE49-F238E27FC236}">
                  <a16:creationId xmlns:a16="http://schemas.microsoft.com/office/drawing/2014/main" id="{39430185-96BB-4C99-A3AA-DC84C916EA02}"/>
                </a:ext>
              </a:extLst>
            </p:cNvPr>
            <p:cNvGrpSpPr>
              <a:grpSpLocks/>
            </p:cNvGrpSpPr>
            <p:nvPr userDrawn="1"/>
          </p:nvGrpSpPr>
          <p:grpSpPr bwMode="auto">
            <a:xfrm>
              <a:off x="2486" y="3792"/>
              <a:ext cx="2458" cy="540"/>
              <a:chOff x="2486" y="3792"/>
              <a:chExt cx="2458" cy="540"/>
            </a:xfrm>
          </p:grpSpPr>
          <p:sp>
            <p:nvSpPr>
              <p:cNvPr id="20489" name="Freeform 9">
                <a:extLst>
                  <a:ext uri="{FF2B5EF4-FFF2-40B4-BE49-F238E27FC236}">
                    <a16:creationId xmlns:a16="http://schemas.microsoft.com/office/drawing/2014/main" id="{AC1755B4-2013-46A6-BDF4-9FCDB7E0971E}"/>
                  </a:ext>
                </a:extLst>
              </p:cNvPr>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a:defRPr/>
                </a:pPr>
                <a:endParaRPr lang="en-GB">
                  <a:latin typeface="Arial" charset="0"/>
                  <a:cs typeface="Arial" charset="0"/>
                </a:endParaRPr>
              </a:p>
            </p:txBody>
          </p:sp>
          <p:sp>
            <p:nvSpPr>
              <p:cNvPr id="20490" name="Freeform 10">
                <a:extLst>
                  <a:ext uri="{FF2B5EF4-FFF2-40B4-BE49-F238E27FC236}">
                    <a16:creationId xmlns:a16="http://schemas.microsoft.com/office/drawing/2014/main" id="{BC219C37-C38D-4D0E-8B7E-2626BA6D219F}"/>
                  </a:ext>
                </a:extLst>
              </p:cNvPr>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GB">
                  <a:latin typeface="Arial" charset="0"/>
                  <a:cs typeface="Arial" charset="0"/>
                </a:endParaRPr>
              </a:p>
            </p:txBody>
          </p:sp>
          <p:sp>
            <p:nvSpPr>
              <p:cNvPr id="20491" name="Freeform 11">
                <a:extLst>
                  <a:ext uri="{FF2B5EF4-FFF2-40B4-BE49-F238E27FC236}">
                    <a16:creationId xmlns:a16="http://schemas.microsoft.com/office/drawing/2014/main" id="{0467A336-74F2-46E6-8F0E-5F78BD0BD6BB}"/>
                  </a:ext>
                </a:extLst>
              </p:cNvPr>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GB">
                  <a:latin typeface="Arial" charset="0"/>
                  <a:cs typeface="Arial" charset="0"/>
                </a:endParaRPr>
              </a:p>
            </p:txBody>
          </p:sp>
          <p:sp>
            <p:nvSpPr>
              <p:cNvPr id="20492" name="Freeform 12">
                <a:extLst>
                  <a:ext uri="{FF2B5EF4-FFF2-40B4-BE49-F238E27FC236}">
                    <a16:creationId xmlns:a16="http://schemas.microsoft.com/office/drawing/2014/main" id="{354F91C8-18E9-4FE4-9236-860DA653CE9C}"/>
                  </a:ext>
                </a:extLst>
              </p:cNvPr>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GB">
                  <a:latin typeface="Arial" charset="0"/>
                  <a:cs typeface="Arial" charset="0"/>
                </a:endParaRPr>
              </a:p>
            </p:txBody>
          </p:sp>
          <p:sp>
            <p:nvSpPr>
              <p:cNvPr id="20493" name="Freeform 13">
                <a:extLst>
                  <a:ext uri="{FF2B5EF4-FFF2-40B4-BE49-F238E27FC236}">
                    <a16:creationId xmlns:a16="http://schemas.microsoft.com/office/drawing/2014/main" id="{3218CD62-7699-45BA-935D-0184F4178E7D}"/>
                  </a:ext>
                </a:extLst>
              </p:cNvPr>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GB">
                  <a:latin typeface="Arial" charset="0"/>
                  <a:cs typeface="Arial" charset="0"/>
                </a:endParaRPr>
              </a:p>
            </p:txBody>
          </p:sp>
        </p:grpSp>
        <p:sp>
          <p:nvSpPr>
            <p:cNvPr id="20494" name="Freeform 14">
              <a:extLst>
                <a:ext uri="{FF2B5EF4-FFF2-40B4-BE49-F238E27FC236}">
                  <a16:creationId xmlns:a16="http://schemas.microsoft.com/office/drawing/2014/main" id="{9CFD55D4-FC45-4FB0-85C7-3BD8693395FB}"/>
                </a:ext>
              </a:extLst>
            </p:cNvPr>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GB">
                <a:latin typeface="Arial" charset="0"/>
                <a:cs typeface="Arial" charset="0"/>
              </a:endParaRPr>
            </a:p>
          </p:txBody>
        </p:sp>
      </p:grpSp>
      <p:grpSp>
        <p:nvGrpSpPr>
          <p:cNvPr id="8197" name="Group 15">
            <a:extLst>
              <a:ext uri="{FF2B5EF4-FFF2-40B4-BE49-F238E27FC236}">
                <a16:creationId xmlns:a16="http://schemas.microsoft.com/office/drawing/2014/main" id="{73F29A29-AD8D-43A4-BC49-9AECD219AFE8}"/>
              </a:ext>
            </a:extLst>
          </p:cNvPr>
          <p:cNvGrpSpPr>
            <a:grpSpLocks/>
          </p:cNvGrpSpPr>
          <p:nvPr/>
        </p:nvGrpSpPr>
        <p:grpSpPr bwMode="auto">
          <a:xfrm>
            <a:off x="627063" y="6021388"/>
            <a:ext cx="5684837" cy="849312"/>
            <a:chOff x="395" y="3793"/>
            <a:chExt cx="3581" cy="535"/>
          </a:xfrm>
        </p:grpSpPr>
        <p:sp>
          <p:nvSpPr>
            <p:cNvPr id="20496" name="Freeform 16">
              <a:extLst>
                <a:ext uri="{FF2B5EF4-FFF2-40B4-BE49-F238E27FC236}">
                  <a16:creationId xmlns:a16="http://schemas.microsoft.com/office/drawing/2014/main" id="{61E9EBE4-85FD-42D6-80F4-52A25ADE7BCC}"/>
                </a:ext>
              </a:extLst>
            </p:cNvPr>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GB">
                <a:latin typeface="Arial" charset="0"/>
                <a:cs typeface="Arial" charset="0"/>
              </a:endParaRPr>
            </a:p>
          </p:txBody>
        </p:sp>
        <p:sp>
          <p:nvSpPr>
            <p:cNvPr id="20497" name="Freeform 17">
              <a:extLst>
                <a:ext uri="{FF2B5EF4-FFF2-40B4-BE49-F238E27FC236}">
                  <a16:creationId xmlns:a16="http://schemas.microsoft.com/office/drawing/2014/main" id="{56C9AC0F-6CCA-4CF5-BCF4-17B767817ED9}"/>
                </a:ext>
              </a:extLst>
            </p:cNvPr>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GB">
                <a:latin typeface="Arial" charset="0"/>
                <a:cs typeface="Arial" charset="0"/>
              </a:endParaRPr>
            </a:p>
          </p:txBody>
        </p:sp>
        <p:sp>
          <p:nvSpPr>
            <p:cNvPr id="20498" name="Freeform 18">
              <a:extLst>
                <a:ext uri="{FF2B5EF4-FFF2-40B4-BE49-F238E27FC236}">
                  <a16:creationId xmlns:a16="http://schemas.microsoft.com/office/drawing/2014/main" id="{6B323064-821D-41DA-8412-C7137EEB35ED}"/>
                </a:ext>
              </a:extLst>
            </p:cNvPr>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GB">
                <a:latin typeface="Arial" charset="0"/>
                <a:cs typeface="Arial" charset="0"/>
              </a:endParaRPr>
            </a:p>
          </p:txBody>
        </p:sp>
        <p:sp>
          <p:nvSpPr>
            <p:cNvPr id="20499" name="Freeform 19">
              <a:extLst>
                <a:ext uri="{FF2B5EF4-FFF2-40B4-BE49-F238E27FC236}">
                  <a16:creationId xmlns:a16="http://schemas.microsoft.com/office/drawing/2014/main" id="{7F4D530C-2DE9-4314-BCBD-DCABE8F1066D}"/>
                </a:ext>
              </a:extLst>
            </p:cNvPr>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GB">
                <a:latin typeface="Arial" charset="0"/>
                <a:cs typeface="Arial" charset="0"/>
              </a:endParaRPr>
            </a:p>
          </p:txBody>
        </p:sp>
        <p:sp>
          <p:nvSpPr>
            <p:cNvPr id="20500" name="Freeform 20">
              <a:extLst>
                <a:ext uri="{FF2B5EF4-FFF2-40B4-BE49-F238E27FC236}">
                  <a16:creationId xmlns:a16="http://schemas.microsoft.com/office/drawing/2014/main" id="{7D33CB28-4E2E-410F-AFBE-64DEFFBFCF6C}"/>
                </a:ext>
              </a:extLst>
            </p:cNvPr>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GB">
                <a:latin typeface="Arial" charset="0"/>
                <a:cs typeface="Arial" charset="0"/>
              </a:endParaRPr>
            </a:p>
          </p:txBody>
        </p:sp>
        <p:sp>
          <p:nvSpPr>
            <p:cNvPr id="20501" name="Freeform 21">
              <a:extLst>
                <a:ext uri="{FF2B5EF4-FFF2-40B4-BE49-F238E27FC236}">
                  <a16:creationId xmlns:a16="http://schemas.microsoft.com/office/drawing/2014/main" id="{A95A3D1A-345B-4F5D-9DB8-2C4C8B2BBBA8}"/>
                </a:ext>
              </a:extLst>
            </p:cNvPr>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GB">
                <a:latin typeface="Arial" charset="0"/>
                <a:cs typeface="Arial" charset="0"/>
              </a:endParaRPr>
            </a:p>
          </p:txBody>
        </p:sp>
      </p:grpSp>
      <p:sp>
        <p:nvSpPr>
          <p:cNvPr id="20502" name="Rectangle 22">
            <a:extLst>
              <a:ext uri="{FF2B5EF4-FFF2-40B4-BE49-F238E27FC236}">
                <a16:creationId xmlns:a16="http://schemas.microsoft.com/office/drawing/2014/main" id="{C35037E5-1772-4647-B22C-201A04408FFB}"/>
              </a:ext>
            </a:extLst>
          </p:cNvPr>
          <p:cNvSpPr>
            <a:spLocks noGrp="1" noChangeArrowheads="1"/>
          </p:cNvSpPr>
          <p:nvPr>
            <p:ph type="title"/>
          </p:nvPr>
        </p:nvSpPr>
        <p:spPr bwMode="auto">
          <a:xfrm>
            <a:off x="457200" y="2286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8199" name="Rectangle 23">
            <a:extLst>
              <a:ext uri="{FF2B5EF4-FFF2-40B4-BE49-F238E27FC236}">
                <a16:creationId xmlns:a16="http://schemas.microsoft.com/office/drawing/2014/main" id="{BCC365E9-62A0-4272-B049-4063AF329DEC}"/>
              </a:ext>
            </a:extLst>
          </p:cNvPr>
          <p:cNvSpPr>
            <a:spLocks noGrp="1" noChangeArrowheads="1"/>
          </p:cNvSpPr>
          <p:nvPr>
            <p:ph type="body" idx="1"/>
          </p:nvPr>
        </p:nvSpPr>
        <p:spPr bwMode="auto">
          <a:xfrm>
            <a:off x="457200" y="1600200"/>
            <a:ext cx="82296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20504" name="Rectangle 24">
            <a:extLst>
              <a:ext uri="{FF2B5EF4-FFF2-40B4-BE49-F238E27FC236}">
                <a16:creationId xmlns:a16="http://schemas.microsoft.com/office/drawing/2014/main" id="{650CCA1F-35BC-4F3B-BF19-4A13EE800D68}"/>
              </a:ext>
            </a:extLst>
          </p:cNvPr>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Arial" charset="0"/>
                <a:cs typeface="Arial" charset="0"/>
              </a:defRPr>
            </a:lvl1pPr>
          </a:lstStyle>
          <a:p>
            <a:pPr>
              <a:defRPr/>
            </a:pPr>
            <a:endParaRPr lang="en-GB"/>
          </a:p>
        </p:txBody>
      </p:sp>
      <p:sp>
        <p:nvSpPr>
          <p:cNvPr id="20505" name="Rectangle 25">
            <a:extLst>
              <a:ext uri="{FF2B5EF4-FFF2-40B4-BE49-F238E27FC236}">
                <a16:creationId xmlns:a16="http://schemas.microsoft.com/office/drawing/2014/main" id="{FCDD1D68-C5D2-4DAF-9917-9F16D0A5FCD3}"/>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Arial" charset="0"/>
                <a:cs typeface="Arial" charset="0"/>
              </a:defRPr>
            </a:lvl1pPr>
          </a:lstStyle>
          <a:p>
            <a:pPr>
              <a:defRPr/>
            </a:pPr>
            <a:endParaRPr lang="en-GB"/>
          </a:p>
        </p:txBody>
      </p:sp>
      <p:sp>
        <p:nvSpPr>
          <p:cNvPr id="20506" name="Rectangle 26">
            <a:extLst>
              <a:ext uri="{FF2B5EF4-FFF2-40B4-BE49-F238E27FC236}">
                <a16:creationId xmlns:a16="http://schemas.microsoft.com/office/drawing/2014/main" id="{1328864B-05B7-4D53-84D9-A97081F9500D}"/>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defRPr>
            </a:lvl1pPr>
          </a:lstStyle>
          <a:p>
            <a:fld id="{3471452D-24DF-4055-8385-C0386295460F}" type="slidenum">
              <a:rPr lang="en-GB" altLang="en-US"/>
              <a:pPr/>
              <a:t>‹#›</a:t>
            </a:fld>
            <a:endParaRPr lang="en-GB" altLang="en-US"/>
          </a:p>
        </p:txBody>
      </p:sp>
    </p:spTree>
  </p:cSld>
  <p:clrMap bg1="dk2" tx1="lt1" bg2="dk1" tx2="lt2" accent1="accent1" accent2="accent2" accent3="accent3" accent4="accent4" accent5="accent5" accent6="accent6" hlink="hlink" folHlink="folHlink"/>
  <p:sldLayoutIdLst>
    <p:sldLayoutId id="2147484102" r:id="rId1"/>
    <p:sldLayoutId id="2147484078" r:id="rId2"/>
    <p:sldLayoutId id="2147484079" r:id="rId3"/>
    <p:sldLayoutId id="2147484080" r:id="rId4"/>
    <p:sldLayoutId id="2147484081" r:id="rId5"/>
    <p:sldLayoutId id="2147484082" r:id="rId6"/>
    <p:sldLayoutId id="2147484083" r:id="rId7"/>
    <p:sldLayoutId id="2147484084" r:id="rId8"/>
    <p:sldLayoutId id="2147484085" r:id="rId9"/>
    <p:sldLayoutId id="2147484086" r:id="rId10"/>
    <p:sldLayoutId id="2147484087" r:id="rId11"/>
    <p:sldLayoutId id="2147484088" r:id="rId12"/>
    <p:sldLayoutId id="2147484089" r:id="rId13"/>
  </p:sldLayoutIdLst>
  <p:hf hdr="0" ftr="0" dt="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cs typeface="+mn-cs"/>
        </a:defRPr>
      </a:lvl5pPr>
      <a:lvl6pPr marL="2514600" indent="-228600" algn="l" rtl="0" fontAlgn="base">
        <a:spcBef>
          <a:spcPct val="20000"/>
        </a:spcBef>
        <a:spcAft>
          <a:spcPct val="0"/>
        </a:spcAft>
        <a:buClr>
          <a:schemeClr val="tx2"/>
        </a:buClr>
        <a:buChar char="•"/>
        <a:defRPr sz="2000">
          <a:solidFill>
            <a:schemeClr val="tx1"/>
          </a:solidFill>
          <a:latin typeface="+mn-lt"/>
          <a:cs typeface="+mn-cs"/>
        </a:defRPr>
      </a:lvl6pPr>
      <a:lvl7pPr marL="2971800" indent="-228600" algn="l" rtl="0" fontAlgn="base">
        <a:spcBef>
          <a:spcPct val="20000"/>
        </a:spcBef>
        <a:spcAft>
          <a:spcPct val="0"/>
        </a:spcAft>
        <a:buClr>
          <a:schemeClr val="tx2"/>
        </a:buClr>
        <a:buChar char="•"/>
        <a:defRPr sz="2000">
          <a:solidFill>
            <a:schemeClr val="tx1"/>
          </a:solidFill>
          <a:latin typeface="+mn-lt"/>
          <a:cs typeface="+mn-cs"/>
        </a:defRPr>
      </a:lvl7pPr>
      <a:lvl8pPr marL="3429000" indent="-228600" algn="l" rtl="0" fontAlgn="base">
        <a:spcBef>
          <a:spcPct val="20000"/>
        </a:spcBef>
        <a:spcAft>
          <a:spcPct val="0"/>
        </a:spcAft>
        <a:buClr>
          <a:schemeClr val="tx2"/>
        </a:buClr>
        <a:buChar char="•"/>
        <a:defRPr sz="2000">
          <a:solidFill>
            <a:schemeClr val="tx1"/>
          </a:solidFill>
          <a:latin typeface="+mn-lt"/>
          <a:cs typeface="+mn-cs"/>
        </a:defRPr>
      </a:lvl8pPr>
      <a:lvl9pPr marL="3886200" indent="-228600" algn="l" rtl="0" fontAlgn="base">
        <a:spcBef>
          <a:spcPct val="20000"/>
        </a:spcBef>
        <a:spcAft>
          <a:spcPct val="0"/>
        </a:spcAft>
        <a:buClr>
          <a:schemeClr val="tx2"/>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1847"/>
            </a:gs>
            <a:gs pos="100000">
              <a:schemeClr val="bg1"/>
            </a:gs>
          </a:gsLst>
          <a:lin ang="5400000" scaled="1"/>
        </a:gradFill>
        <a:effectLst/>
      </p:bgPr>
    </p:bg>
    <p:spTree>
      <p:nvGrpSpPr>
        <p:cNvPr id="1" name=""/>
        <p:cNvGrpSpPr/>
        <p:nvPr/>
      </p:nvGrpSpPr>
      <p:grpSpPr>
        <a:xfrm>
          <a:off x="0" y="0"/>
          <a:ext cx="0" cy="0"/>
          <a:chOff x="0" y="0"/>
          <a:chExt cx="0" cy="0"/>
        </a:xfrm>
      </p:grpSpPr>
      <p:grpSp>
        <p:nvGrpSpPr>
          <p:cNvPr id="9218" name="Group 2">
            <a:extLst>
              <a:ext uri="{FF2B5EF4-FFF2-40B4-BE49-F238E27FC236}">
                <a16:creationId xmlns:a16="http://schemas.microsoft.com/office/drawing/2014/main" id="{1BEECD4E-1D6A-434A-BFCD-4D6E8E33A32A}"/>
              </a:ext>
            </a:extLst>
          </p:cNvPr>
          <p:cNvGrpSpPr>
            <a:grpSpLocks/>
          </p:cNvGrpSpPr>
          <p:nvPr/>
        </p:nvGrpSpPr>
        <p:grpSpPr bwMode="auto">
          <a:xfrm>
            <a:off x="0" y="0"/>
            <a:ext cx="9144000" cy="6858000"/>
            <a:chOff x="0" y="0"/>
            <a:chExt cx="5760" cy="4320"/>
          </a:xfrm>
        </p:grpSpPr>
        <p:sp>
          <p:nvSpPr>
            <p:cNvPr id="26627" name="Freeform 3">
              <a:extLst>
                <a:ext uri="{FF2B5EF4-FFF2-40B4-BE49-F238E27FC236}">
                  <a16:creationId xmlns:a16="http://schemas.microsoft.com/office/drawing/2014/main" id="{6C8072C0-D84E-4785-A667-CBEF79A215A3}"/>
                </a:ext>
              </a:extLst>
            </p:cNvPr>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GB">
                <a:latin typeface="Arial" charset="0"/>
                <a:cs typeface="Arial" charset="0"/>
              </a:endParaRPr>
            </a:p>
          </p:txBody>
        </p:sp>
        <p:sp>
          <p:nvSpPr>
            <p:cNvPr id="26628" name="Freeform 4">
              <a:extLst>
                <a:ext uri="{FF2B5EF4-FFF2-40B4-BE49-F238E27FC236}">
                  <a16:creationId xmlns:a16="http://schemas.microsoft.com/office/drawing/2014/main" id="{03016F52-57DB-4734-9EE6-2C22BB3C6567}"/>
                </a:ext>
              </a:extLst>
            </p:cNvPr>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GB">
                <a:latin typeface="Arial" charset="0"/>
                <a:cs typeface="Arial" charset="0"/>
              </a:endParaRPr>
            </a:p>
          </p:txBody>
        </p:sp>
      </p:grpSp>
      <p:sp>
        <p:nvSpPr>
          <p:cNvPr id="26629" name="Freeform 5">
            <a:extLst>
              <a:ext uri="{FF2B5EF4-FFF2-40B4-BE49-F238E27FC236}">
                <a16:creationId xmlns:a16="http://schemas.microsoft.com/office/drawing/2014/main" id="{B427349E-D857-49F2-9613-86AEF4D1C940}"/>
              </a:ext>
            </a:extLst>
          </p:cNvPr>
          <p:cNvSpPr>
            <a:spLocks/>
          </p:cNvSpPr>
          <p:nvPr/>
        </p:nvSpPr>
        <p:spPr bwMode="hidden">
          <a:xfrm>
            <a:off x="6248400" y="6262688"/>
            <a:ext cx="28956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GB">
              <a:latin typeface="Arial" charset="0"/>
              <a:cs typeface="Arial" charset="0"/>
            </a:endParaRPr>
          </a:p>
        </p:txBody>
      </p:sp>
      <p:grpSp>
        <p:nvGrpSpPr>
          <p:cNvPr id="9220" name="Group 6">
            <a:extLst>
              <a:ext uri="{FF2B5EF4-FFF2-40B4-BE49-F238E27FC236}">
                <a16:creationId xmlns:a16="http://schemas.microsoft.com/office/drawing/2014/main" id="{DF15D624-3C79-46C2-AD18-ED592F8879D6}"/>
              </a:ext>
            </a:extLst>
          </p:cNvPr>
          <p:cNvGrpSpPr>
            <a:grpSpLocks/>
          </p:cNvGrpSpPr>
          <p:nvPr/>
        </p:nvGrpSpPr>
        <p:grpSpPr bwMode="auto">
          <a:xfrm>
            <a:off x="0" y="6019800"/>
            <a:ext cx="7848600" cy="857250"/>
            <a:chOff x="0" y="3792"/>
            <a:chExt cx="4944" cy="540"/>
          </a:xfrm>
        </p:grpSpPr>
        <p:sp>
          <p:nvSpPr>
            <p:cNvPr id="26631" name="Freeform 7">
              <a:extLst>
                <a:ext uri="{FF2B5EF4-FFF2-40B4-BE49-F238E27FC236}">
                  <a16:creationId xmlns:a16="http://schemas.microsoft.com/office/drawing/2014/main" id="{A29E5AAE-B91A-4B22-BFD7-80B9257F813F}"/>
                </a:ext>
              </a:extLst>
            </p:cNvPr>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GB">
                <a:latin typeface="Arial" charset="0"/>
                <a:cs typeface="Arial" charset="0"/>
              </a:endParaRPr>
            </a:p>
          </p:txBody>
        </p:sp>
        <p:grpSp>
          <p:nvGrpSpPr>
            <p:cNvPr id="9234" name="Group 8">
              <a:extLst>
                <a:ext uri="{FF2B5EF4-FFF2-40B4-BE49-F238E27FC236}">
                  <a16:creationId xmlns:a16="http://schemas.microsoft.com/office/drawing/2014/main" id="{855BC580-973B-4C26-8DF4-5FD27C90BA5B}"/>
                </a:ext>
              </a:extLst>
            </p:cNvPr>
            <p:cNvGrpSpPr>
              <a:grpSpLocks/>
            </p:cNvGrpSpPr>
            <p:nvPr userDrawn="1"/>
          </p:nvGrpSpPr>
          <p:grpSpPr bwMode="auto">
            <a:xfrm>
              <a:off x="2486" y="3792"/>
              <a:ext cx="2458" cy="540"/>
              <a:chOff x="2486" y="3792"/>
              <a:chExt cx="2458" cy="540"/>
            </a:xfrm>
          </p:grpSpPr>
          <p:sp>
            <p:nvSpPr>
              <p:cNvPr id="26633" name="Freeform 9">
                <a:extLst>
                  <a:ext uri="{FF2B5EF4-FFF2-40B4-BE49-F238E27FC236}">
                    <a16:creationId xmlns:a16="http://schemas.microsoft.com/office/drawing/2014/main" id="{A2FC23A9-A125-4391-B19F-C7A797CE5282}"/>
                  </a:ext>
                </a:extLst>
              </p:cNvPr>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a:defRPr/>
                </a:pPr>
                <a:endParaRPr lang="en-GB">
                  <a:latin typeface="Arial" charset="0"/>
                  <a:cs typeface="Arial" charset="0"/>
                </a:endParaRPr>
              </a:p>
            </p:txBody>
          </p:sp>
          <p:sp>
            <p:nvSpPr>
              <p:cNvPr id="26634" name="Freeform 10">
                <a:extLst>
                  <a:ext uri="{FF2B5EF4-FFF2-40B4-BE49-F238E27FC236}">
                    <a16:creationId xmlns:a16="http://schemas.microsoft.com/office/drawing/2014/main" id="{EC5197D0-D929-4F46-ACA5-F8E03AED6A5A}"/>
                  </a:ext>
                </a:extLst>
              </p:cNvPr>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GB">
                  <a:latin typeface="Arial" charset="0"/>
                  <a:cs typeface="Arial" charset="0"/>
                </a:endParaRPr>
              </a:p>
            </p:txBody>
          </p:sp>
          <p:sp>
            <p:nvSpPr>
              <p:cNvPr id="26635" name="Freeform 11">
                <a:extLst>
                  <a:ext uri="{FF2B5EF4-FFF2-40B4-BE49-F238E27FC236}">
                    <a16:creationId xmlns:a16="http://schemas.microsoft.com/office/drawing/2014/main" id="{55D495F9-6F79-4571-B5A5-567051D2A285}"/>
                  </a:ext>
                </a:extLst>
              </p:cNvPr>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GB">
                  <a:latin typeface="Arial" charset="0"/>
                  <a:cs typeface="Arial" charset="0"/>
                </a:endParaRPr>
              </a:p>
            </p:txBody>
          </p:sp>
          <p:sp>
            <p:nvSpPr>
              <p:cNvPr id="26636" name="Freeform 12">
                <a:extLst>
                  <a:ext uri="{FF2B5EF4-FFF2-40B4-BE49-F238E27FC236}">
                    <a16:creationId xmlns:a16="http://schemas.microsoft.com/office/drawing/2014/main" id="{6847AE27-6EA6-4572-8BD3-246F64ADAE8A}"/>
                  </a:ext>
                </a:extLst>
              </p:cNvPr>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GB">
                  <a:latin typeface="Arial" charset="0"/>
                  <a:cs typeface="Arial" charset="0"/>
                </a:endParaRPr>
              </a:p>
            </p:txBody>
          </p:sp>
          <p:sp>
            <p:nvSpPr>
              <p:cNvPr id="26637" name="Freeform 13">
                <a:extLst>
                  <a:ext uri="{FF2B5EF4-FFF2-40B4-BE49-F238E27FC236}">
                    <a16:creationId xmlns:a16="http://schemas.microsoft.com/office/drawing/2014/main" id="{685B234A-9468-4642-A4E7-38DDC3D4C2D7}"/>
                  </a:ext>
                </a:extLst>
              </p:cNvPr>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GB">
                  <a:latin typeface="Arial" charset="0"/>
                  <a:cs typeface="Arial" charset="0"/>
                </a:endParaRPr>
              </a:p>
            </p:txBody>
          </p:sp>
        </p:grpSp>
        <p:sp>
          <p:nvSpPr>
            <p:cNvPr id="26638" name="Freeform 14">
              <a:extLst>
                <a:ext uri="{FF2B5EF4-FFF2-40B4-BE49-F238E27FC236}">
                  <a16:creationId xmlns:a16="http://schemas.microsoft.com/office/drawing/2014/main" id="{B4EFAB68-7991-4DE9-8409-E3CA9AEFDDED}"/>
                </a:ext>
              </a:extLst>
            </p:cNvPr>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GB">
                <a:latin typeface="Arial" charset="0"/>
                <a:cs typeface="Arial" charset="0"/>
              </a:endParaRPr>
            </a:p>
          </p:txBody>
        </p:sp>
      </p:grpSp>
      <p:grpSp>
        <p:nvGrpSpPr>
          <p:cNvPr id="9221" name="Group 15">
            <a:extLst>
              <a:ext uri="{FF2B5EF4-FFF2-40B4-BE49-F238E27FC236}">
                <a16:creationId xmlns:a16="http://schemas.microsoft.com/office/drawing/2014/main" id="{511D6753-BAF9-439B-A080-37B1179F6ED5}"/>
              </a:ext>
            </a:extLst>
          </p:cNvPr>
          <p:cNvGrpSpPr>
            <a:grpSpLocks/>
          </p:cNvGrpSpPr>
          <p:nvPr/>
        </p:nvGrpSpPr>
        <p:grpSpPr bwMode="auto">
          <a:xfrm>
            <a:off x="627063" y="6021388"/>
            <a:ext cx="5684837" cy="849312"/>
            <a:chOff x="395" y="3793"/>
            <a:chExt cx="3581" cy="535"/>
          </a:xfrm>
        </p:grpSpPr>
        <p:sp>
          <p:nvSpPr>
            <p:cNvPr id="26640" name="Freeform 16">
              <a:extLst>
                <a:ext uri="{FF2B5EF4-FFF2-40B4-BE49-F238E27FC236}">
                  <a16:creationId xmlns:a16="http://schemas.microsoft.com/office/drawing/2014/main" id="{7168E4A8-8276-4A4E-98F0-BBFB890F9A99}"/>
                </a:ext>
              </a:extLst>
            </p:cNvPr>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GB">
                <a:latin typeface="Arial" charset="0"/>
                <a:cs typeface="Arial" charset="0"/>
              </a:endParaRPr>
            </a:p>
          </p:txBody>
        </p:sp>
        <p:sp>
          <p:nvSpPr>
            <p:cNvPr id="26641" name="Freeform 17">
              <a:extLst>
                <a:ext uri="{FF2B5EF4-FFF2-40B4-BE49-F238E27FC236}">
                  <a16:creationId xmlns:a16="http://schemas.microsoft.com/office/drawing/2014/main" id="{EFD02013-DE48-4B10-A772-8A1EAFE8307B}"/>
                </a:ext>
              </a:extLst>
            </p:cNvPr>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GB">
                <a:latin typeface="Arial" charset="0"/>
                <a:cs typeface="Arial" charset="0"/>
              </a:endParaRPr>
            </a:p>
          </p:txBody>
        </p:sp>
        <p:sp>
          <p:nvSpPr>
            <p:cNvPr id="26642" name="Freeform 18">
              <a:extLst>
                <a:ext uri="{FF2B5EF4-FFF2-40B4-BE49-F238E27FC236}">
                  <a16:creationId xmlns:a16="http://schemas.microsoft.com/office/drawing/2014/main" id="{EEFDD80C-849E-444D-8F93-CB5A392E0BAE}"/>
                </a:ext>
              </a:extLst>
            </p:cNvPr>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GB">
                <a:latin typeface="Arial" charset="0"/>
                <a:cs typeface="Arial" charset="0"/>
              </a:endParaRPr>
            </a:p>
          </p:txBody>
        </p:sp>
        <p:sp>
          <p:nvSpPr>
            <p:cNvPr id="26643" name="Freeform 19">
              <a:extLst>
                <a:ext uri="{FF2B5EF4-FFF2-40B4-BE49-F238E27FC236}">
                  <a16:creationId xmlns:a16="http://schemas.microsoft.com/office/drawing/2014/main" id="{2508A523-9A8C-44B4-8737-9BD314D29E9B}"/>
                </a:ext>
              </a:extLst>
            </p:cNvPr>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GB">
                <a:latin typeface="Arial" charset="0"/>
                <a:cs typeface="Arial" charset="0"/>
              </a:endParaRPr>
            </a:p>
          </p:txBody>
        </p:sp>
        <p:sp>
          <p:nvSpPr>
            <p:cNvPr id="26644" name="Freeform 20">
              <a:extLst>
                <a:ext uri="{FF2B5EF4-FFF2-40B4-BE49-F238E27FC236}">
                  <a16:creationId xmlns:a16="http://schemas.microsoft.com/office/drawing/2014/main" id="{5D8F6054-9DD1-416C-963B-12B44013DEE6}"/>
                </a:ext>
              </a:extLst>
            </p:cNvPr>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GB">
                <a:latin typeface="Arial" charset="0"/>
                <a:cs typeface="Arial" charset="0"/>
              </a:endParaRPr>
            </a:p>
          </p:txBody>
        </p:sp>
        <p:sp>
          <p:nvSpPr>
            <p:cNvPr id="26645" name="Freeform 21">
              <a:extLst>
                <a:ext uri="{FF2B5EF4-FFF2-40B4-BE49-F238E27FC236}">
                  <a16:creationId xmlns:a16="http://schemas.microsoft.com/office/drawing/2014/main" id="{D53D0416-F119-486B-B5A4-A53BE1426122}"/>
                </a:ext>
              </a:extLst>
            </p:cNvPr>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GB">
                <a:latin typeface="Arial" charset="0"/>
                <a:cs typeface="Arial" charset="0"/>
              </a:endParaRPr>
            </a:p>
          </p:txBody>
        </p:sp>
      </p:grpSp>
      <p:sp>
        <p:nvSpPr>
          <p:cNvPr id="26646" name="Rectangle 22">
            <a:extLst>
              <a:ext uri="{FF2B5EF4-FFF2-40B4-BE49-F238E27FC236}">
                <a16:creationId xmlns:a16="http://schemas.microsoft.com/office/drawing/2014/main" id="{023D7901-43F4-4ECF-9D72-F6DD7D998A11}"/>
              </a:ext>
            </a:extLst>
          </p:cNvPr>
          <p:cNvSpPr>
            <a:spLocks noGrp="1" noChangeArrowheads="1"/>
          </p:cNvSpPr>
          <p:nvPr>
            <p:ph type="title"/>
          </p:nvPr>
        </p:nvSpPr>
        <p:spPr bwMode="auto">
          <a:xfrm>
            <a:off x="457200" y="2286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9223" name="Rectangle 23">
            <a:extLst>
              <a:ext uri="{FF2B5EF4-FFF2-40B4-BE49-F238E27FC236}">
                <a16:creationId xmlns:a16="http://schemas.microsoft.com/office/drawing/2014/main" id="{4EA8F2F3-25EF-4E39-BC74-E971FD65C0E0}"/>
              </a:ext>
            </a:extLst>
          </p:cNvPr>
          <p:cNvSpPr>
            <a:spLocks noGrp="1" noChangeArrowheads="1"/>
          </p:cNvSpPr>
          <p:nvPr>
            <p:ph type="body" idx="1"/>
          </p:nvPr>
        </p:nvSpPr>
        <p:spPr bwMode="auto">
          <a:xfrm>
            <a:off x="457200" y="1600200"/>
            <a:ext cx="82296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26648" name="Rectangle 24">
            <a:extLst>
              <a:ext uri="{FF2B5EF4-FFF2-40B4-BE49-F238E27FC236}">
                <a16:creationId xmlns:a16="http://schemas.microsoft.com/office/drawing/2014/main" id="{EFFB6A4A-7B1F-457B-9567-AF4CC70B9945}"/>
              </a:ext>
            </a:extLst>
          </p:cNvPr>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Arial" charset="0"/>
                <a:cs typeface="Arial" charset="0"/>
              </a:defRPr>
            </a:lvl1pPr>
          </a:lstStyle>
          <a:p>
            <a:pPr>
              <a:defRPr/>
            </a:pPr>
            <a:endParaRPr lang="en-GB"/>
          </a:p>
        </p:txBody>
      </p:sp>
      <p:sp>
        <p:nvSpPr>
          <p:cNvPr id="26649" name="Rectangle 25">
            <a:extLst>
              <a:ext uri="{FF2B5EF4-FFF2-40B4-BE49-F238E27FC236}">
                <a16:creationId xmlns:a16="http://schemas.microsoft.com/office/drawing/2014/main" id="{EB78F9FA-21EC-4FF7-957A-E5F730523D36}"/>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Arial" charset="0"/>
                <a:cs typeface="Arial" charset="0"/>
              </a:defRPr>
            </a:lvl1pPr>
          </a:lstStyle>
          <a:p>
            <a:pPr>
              <a:defRPr/>
            </a:pPr>
            <a:endParaRPr lang="en-GB"/>
          </a:p>
        </p:txBody>
      </p:sp>
      <p:sp>
        <p:nvSpPr>
          <p:cNvPr id="26650" name="Rectangle 26">
            <a:extLst>
              <a:ext uri="{FF2B5EF4-FFF2-40B4-BE49-F238E27FC236}">
                <a16:creationId xmlns:a16="http://schemas.microsoft.com/office/drawing/2014/main" id="{2D128419-6B2E-4672-BE2C-A0CA1AE8E4CC}"/>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defRPr>
            </a:lvl1pPr>
          </a:lstStyle>
          <a:p>
            <a:fld id="{FB616EA0-63E2-4309-9496-8A2F0836D546}" type="slidenum">
              <a:rPr lang="en-GB" altLang="en-US"/>
              <a:pPr/>
              <a:t>‹#›</a:t>
            </a:fld>
            <a:endParaRPr lang="en-GB" altLang="en-US"/>
          </a:p>
        </p:txBody>
      </p:sp>
    </p:spTree>
  </p:cSld>
  <p:clrMap bg1="dk2" tx1="lt1" bg2="dk1" tx2="lt2" accent1="accent1" accent2="accent2" accent3="accent3" accent4="accent4" accent5="accent5" accent6="accent6" hlink="hlink" folHlink="folHlink"/>
  <p:sldLayoutIdLst>
    <p:sldLayoutId id="2147484103" r:id="rId1"/>
    <p:sldLayoutId id="2147484090" r:id="rId2"/>
    <p:sldLayoutId id="2147484091" r:id="rId3"/>
    <p:sldLayoutId id="2147484092" r:id="rId4"/>
    <p:sldLayoutId id="2147484093" r:id="rId5"/>
    <p:sldLayoutId id="2147484094" r:id="rId6"/>
    <p:sldLayoutId id="2147484095" r:id="rId7"/>
    <p:sldLayoutId id="2147484096" r:id="rId8"/>
    <p:sldLayoutId id="2147484097" r:id="rId9"/>
    <p:sldLayoutId id="2147484098" r:id="rId10"/>
    <p:sldLayoutId id="2147484099" r:id="rId11"/>
    <p:sldLayoutId id="2147484100" r:id="rId12"/>
    <p:sldLayoutId id="2147484101" r:id="rId13"/>
  </p:sldLayoutIdLst>
  <p:hf hdr="0" ftr="0" dt="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cs typeface="+mn-cs"/>
        </a:defRPr>
      </a:lvl5pPr>
      <a:lvl6pPr marL="2514600" indent="-228600" algn="l" rtl="0" fontAlgn="base">
        <a:spcBef>
          <a:spcPct val="20000"/>
        </a:spcBef>
        <a:spcAft>
          <a:spcPct val="0"/>
        </a:spcAft>
        <a:buClr>
          <a:schemeClr val="tx2"/>
        </a:buClr>
        <a:buChar char="•"/>
        <a:defRPr sz="2000">
          <a:solidFill>
            <a:schemeClr val="tx1"/>
          </a:solidFill>
          <a:latin typeface="+mn-lt"/>
          <a:cs typeface="+mn-cs"/>
        </a:defRPr>
      </a:lvl6pPr>
      <a:lvl7pPr marL="2971800" indent="-228600" algn="l" rtl="0" fontAlgn="base">
        <a:spcBef>
          <a:spcPct val="20000"/>
        </a:spcBef>
        <a:spcAft>
          <a:spcPct val="0"/>
        </a:spcAft>
        <a:buClr>
          <a:schemeClr val="tx2"/>
        </a:buClr>
        <a:buChar char="•"/>
        <a:defRPr sz="2000">
          <a:solidFill>
            <a:schemeClr val="tx1"/>
          </a:solidFill>
          <a:latin typeface="+mn-lt"/>
          <a:cs typeface="+mn-cs"/>
        </a:defRPr>
      </a:lvl7pPr>
      <a:lvl8pPr marL="3429000" indent="-228600" algn="l" rtl="0" fontAlgn="base">
        <a:spcBef>
          <a:spcPct val="20000"/>
        </a:spcBef>
        <a:spcAft>
          <a:spcPct val="0"/>
        </a:spcAft>
        <a:buClr>
          <a:schemeClr val="tx2"/>
        </a:buClr>
        <a:buChar char="•"/>
        <a:defRPr sz="2000">
          <a:solidFill>
            <a:schemeClr val="tx1"/>
          </a:solidFill>
          <a:latin typeface="+mn-lt"/>
          <a:cs typeface="+mn-cs"/>
        </a:defRPr>
      </a:lvl8pPr>
      <a:lvl9pPr marL="3886200" indent="-228600" algn="l" rtl="0" fontAlgn="base">
        <a:spcBef>
          <a:spcPct val="20000"/>
        </a:spcBef>
        <a:spcAft>
          <a:spcPct val="0"/>
        </a:spcAft>
        <a:buClr>
          <a:schemeClr val="tx2"/>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5.xml"/><Relationship Id="rId1" Type="http://schemas.openxmlformats.org/officeDocument/2006/relationships/slideLayout" Target="../slideLayouts/slideLayout15.xml"/></Relationships>
</file>

<file path=ppt/slides/_rels/slide10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6.xml"/><Relationship Id="rId1" Type="http://schemas.openxmlformats.org/officeDocument/2006/relationships/slideLayout" Target="../slideLayouts/slideLayout15.xml"/></Relationships>
</file>

<file path=ppt/slides/_rels/slide103.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9.xml"/></Relationships>
</file>

<file path=ppt/slides/_rels/slide10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7.xml"/><Relationship Id="rId1" Type="http://schemas.openxmlformats.org/officeDocument/2006/relationships/slideLayout" Target="../slideLayouts/slideLayout19.xml"/></Relationships>
</file>

<file path=ppt/slides/_rels/slide105.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9.xml"/></Relationships>
</file>

<file path=ppt/slides/_rels/slide10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98.xml"/><Relationship Id="rId1" Type="http://schemas.openxmlformats.org/officeDocument/2006/relationships/slideLayout" Target="../slideLayouts/slideLayout15.xml"/></Relationships>
</file>

<file path=ppt/slides/_rels/slide10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9.xml"/></Relationships>
</file>

<file path=ppt/slides/_rels/slide108.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http://www.theforbiddenknowledge.com/hardtruth/apoctn.jp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01.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02.xml"/><Relationship Id="rId1" Type="http://schemas.openxmlformats.org/officeDocument/2006/relationships/slideLayout" Target="../slideLayouts/slideLayout4.xml"/><Relationship Id="rId4" Type="http://schemas.openxmlformats.org/officeDocument/2006/relationships/image" Target="http://www.reformation.org/peter-hans-kolvenbach5.jpg" TargetMode="External"/></Relationships>
</file>

<file path=ppt/slides/_rels/slide115.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04.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image" Target="http://www.thedyinggod.com/images/subimages/masonsbaphomet.gif" TargetMode="External"/></Relationships>
</file>

<file path=ppt/slides/_rels/slide12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2" Type="http://schemas.openxmlformats.org/officeDocument/2006/relationships/image" Target="../media/image117.gif"/><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08.xml"/><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13.xml"/><Relationship Id="rId1" Type="http://schemas.openxmlformats.org/officeDocument/2006/relationships/slideLayout" Target="../slideLayouts/slideLayout19.xml"/></Relationships>
</file>

<file path=ppt/slides/_rels/slide133.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14.xml"/><Relationship Id="rId1" Type="http://schemas.openxmlformats.org/officeDocument/2006/relationships/slideLayout" Target="../slideLayouts/slideLayout15.xml"/></Relationships>
</file>

<file path=ppt/slides/_rels/slide134.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15.xml"/><Relationship Id="rId1" Type="http://schemas.openxmlformats.org/officeDocument/2006/relationships/slideLayout" Target="../slideLayouts/slideLayout15.xml"/></Relationships>
</file>

<file path=ppt/slides/_rels/slide135.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16.xml"/><Relationship Id="rId1" Type="http://schemas.openxmlformats.org/officeDocument/2006/relationships/slideLayout" Target="../slideLayouts/slideLayout15.xml"/></Relationships>
</file>

<file path=ppt/slides/_rels/slide13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17.xml"/><Relationship Id="rId1" Type="http://schemas.openxmlformats.org/officeDocument/2006/relationships/slideLayout" Target="../slideLayouts/slideLayout25.xml"/><Relationship Id="rId4" Type="http://schemas.openxmlformats.org/officeDocument/2006/relationships/image" Target="http://www.theforbiddenknowledge.com/hardtruth/nineth_degree.jpg" TargetMode="External"/></Relationships>
</file>

<file path=ppt/slides/_rels/slide137.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19.xml"/></Relationships>
</file>

<file path=ppt/slides/_rels/slide13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18.xml"/><Relationship Id="rId1" Type="http://schemas.openxmlformats.org/officeDocument/2006/relationships/slideLayout" Target="../slideLayouts/slideLayout15.xml"/></Relationships>
</file>

<file path=ppt/slides/_rels/slide139.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19.xml"/></Relationships>
</file>

<file path=ppt/slides/_rels/slide141.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19.xml"/><Relationship Id="rId1" Type="http://schemas.openxmlformats.org/officeDocument/2006/relationships/slideLayout" Target="../slideLayouts/slideLayout15.xml"/></Relationships>
</file>

<file path=ppt/slides/_rels/slide142.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19.xml"/></Relationships>
</file>

<file path=ppt/slides/_rels/slide143.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19.xml"/></Relationships>
</file>

<file path=ppt/slides/_rels/slide144.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9.xml"/></Relationships>
</file>

<file path=ppt/slides/_rels/slide145.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20.xml"/><Relationship Id="rId1" Type="http://schemas.openxmlformats.org/officeDocument/2006/relationships/slideLayout" Target="../slideLayouts/slideLayout19.xml"/><Relationship Id="rId4" Type="http://schemas.openxmlformats.org/officeDocument/2006/relationships/image" Target="../media/image141.jpeg"/></Relationships>
</file>

<file path=ppt/slides/_rels/slide146.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19.xml"/></Relationships>
</file>

<file path=ppt/slides/_rels/slide147.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21.xml"/><Relationship Id="rId1" Type="http://schemas.openxmlformats.org/officeDocument/2006/relationships/slideLayout" Target="../slideLayouts/slideLayout15.xml"/></Relationships>
</file>

<file path=ppt/slides/_rels/slide148.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22.xml"/><Relationship Id="rId1" Type="http://schemas.openxmlformats.org/officeDocument/2006/relationships/slideLayout" Target="../slideLayouts/slideLayout15.xml"/></Relationships>
</file>

<file path=ppt/slides/_rels/slide149.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19.xml"/></Relationships>
</file>

<file path=ppt/slides/_rels/slide151.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23.xml"/><Relationship Id="rId1" Type="http://schemas.openxmlformats.org/officeDocument/2006/relationships/slideLayout" Target="../slideLayouts/slideLayout15.xml"/></Relationships>
</file>

<file path=ppt/slides/_rels/slide152.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19.xml"/></Relationships>
</file>

<file path=ppt/slides/_rels/slide153.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24.xml"/><Relationship Id="rId1" Type="http://schemas.openxmlformats.org/officeDocument/2006/relationships/slideLayout" Target="../slideLayouts/slideLayout15.xml"/><Relationship Id="rId4" Type="http://schemas.openxmlformats.org/officeDocument/2006/relationships/image" Target="../media/image150.jpeg"/></Relationships>
</file>

<file path=ppt/slides/_rels/slide154.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19.xml"/></Relationships>
</file>

<file path=ppt/slides/_rels/slide155.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19.xml"/></Relationships>
</file>

<file path=ppt/slides/_rels/slide156.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25.xml"/><Relationship Id="rId1" Type="http://schemas.openxmlformats.org/officeDocument/2006/relationships/slideLayout" Target="../slideLayouts/slideLayout15.xml"/></Relationships>
</file>

<file path=ppt/slides/_rels/slide157.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19.xml"/></Relationships>
</file>

<file path=ppt/slides/_rels/slide158.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19.xml"/></Relationships>
</file>

<file path=ppt/slides/_rels/slide159.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26.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19.xml"/></Relationships>
</file>

<file path=ppt/slides/_rels/slide161.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19.xml"/></Relationships>
</file>

<file path=ppt/slides/_rels/slide162.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27.xml"/><Relationship Id="rId1" Type="http://schemas.openxmlformats.org/officeDocument/2006/relationships/slideLayout" Target="../slideLayouts/slideLayout19.xml"/></Relationships>
</file>

<file path=ppt/slides/_rels/slide163.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28.xml"/><Relationship Id="rId1" Type="http://schemas.openxmlformats.org/officeDocument/2006/relationships/slideLayout" Target="../slideLayouts/slideLayout26.xml"/><Relationship Id="rId4" Type="http://schemas.openxmlformats.org/officeDocument/2006/relationships/image" Target="../media/image162.jpeg"/></Relationships>
</file>

<file path=ppt/slides/_rels/slide164.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29.xml"/><Relationship Id="rId1" Type="http://schemas.openxmlformats.org/officeDocument/2006/relationships/slideLayout" Target="../slideLayouts/slideLayout25.xml"/></Relationships>
</file>

<file path=ppt/slides/_rels/slide165.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19.xml"/></Relationships>
</file>

<file path=ppt/slides/_rels/slide166.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6.xml"/></Relationships>
</file>

<file path=ppt/slides/_rels/slide169.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31.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http://www.reformation.org/fatima-statue.jpg" TargetMode="External"/></Relationships>
</file>

<file path=ppt/slides/_rels/slide170.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32.xml"/><Relationship Id="rId1" Type="http://schemas.openxmlformats.org/officeDocument/2006/relationships/slideLayout" Target="../slideLayouts/slideLayout15.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5.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5.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15.xml"/></Relationships>
</file>

<file path=ppt/slides/_rels/slide174.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19.xml"/></Relationships>
</file>

<file path=ppt/slides/_rels/slide175.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36.xml"/><Relationship Id="rId1" Type="http://schemas.openxmlformats.org/officeDocument/2006/relationships/slideLayout" Target="../slideLayouts/slideLayout15.xml"/></Relationships>
</file>

<file path=ppt/slides/_rels/slide176.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38.xml"/><Relationship Id="rId1" Type="http://schemas.openxmlformats.org/officeDocument/2006/relationships/slideLayout" Target="../slideLayouts/slideLayout15.xml"/></Relationships>
</file>

<file path=ppt/slides/_rels/slide178.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19.xml"/></Relationships>
</file>

<file path=ppt/slides/_rels/slide179.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3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16.emf"/><Relationship Id="rId4" Type="http://schemas.openxmlformats.org/officeDocument/2006/relationships/oleObject" Target="../embeddings/oleObject1.bin"/></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14.xml"/><Relationship Id="rId4" Type="http://schemas.openxmlformats.org/officeDocument/2006/relationships/audio" Target="../media/audio1.wav"/></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3.xm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34.xml"/><Relationship Id="rId1" Type="http://schemas.openxmlformats.org/officeDocument/2006/relationships/slideLayout" Target="../slideLayouts/slideLayout14.xml"/><Relationship Id="rId5" Type="http://schemas.openxmlformats.org/officeDocument/2006/relationships/image" Target="../media/image29.jpeg"/><Relationship Id="rId4" Type="http://schemas.openxmlformats.org/officeDocument/2006/relationships/image" Target="../media/image16.emf"/></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0.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1.xm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2.xml"/><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3.xm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4.xml"/><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5.xml"/><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6.xml"/><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8.xml"/><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en.wikipedia.org/wiki/1917"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6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68.xml"/><Relationship Id="rId1" Type="http://schemas.openxmlformats.org/officeDocument/2006/relationships/slideLayout" Target="../slideLayouts/slideLayout6.xml"/><Relationship Id="rId4" Type="http://schemas.openxmlformats.org/officeDocument/2006/relationships/image" Target="../media/image62.emf"/></Relationships>
</file>

<file path=ppt/slides/_rels/slide6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2.xml"/><Relationship Id="rId1" Type="http://schemas.openxmlformats.org/officeDocument/2006/relationships/slideLayout" Target="../slideLayouts/slideLayout25.xml"/></Relationships>
</file>

<file path=ppt/slides/_rels/slide7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3.xml"/><Relationship Id="rId1"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5.xml"/><Relationship Id="rId1" Type="http://schemas.openxmlformats.org/officeDocument/2006/relationships/slideLayout" Target="../slideLayouts/slideLayout25.xml"/></Relationships>
</file>

<file path=ppt/slides/_rels/slide7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http://www.reformation.org/small-rock-khrushchev.jpg"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7.xml"/><Relationship Id="rId1" Type="http://schemas.openxmlformats.org/officeDocument/2006/relationships/slideLayout" Target="../slideLayouts/slideLayout26.xml"/><Relationship Id="rId4" Type="http://schemas.openxmlformats.org/officeDocument/2006/relationships/image" Target="../media/image70.jpeg"/></Relationships>
</file>

<file path=ppt/slides/_rels/slide7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8.xml"/><Relationship Id="rId1" Type="http://schemas.openxmlformats.org/officeDocument/2006/relationships/slideLayout" Target="../slideLayouts/slideLayout4.xml"/><Relationship Id="rId4" Type="http://schemas.openxmlformats.org/officeDocument/2006/relationships/image" Target="../media/image72.jpeg"/></Relationships>
</file>

<file path=ppt/slides/_rels/slide7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81.xml"/><Relationship Id="rId1" Type="http://schemas.openxmlformats.org/officeDocument/2006/relationships/slideLayout" Target="../slideLayouts/slideLayout7.xml"/><Relationship Id="rId4" Type="http://schemas.openxmlformats.org/officeDocument/2006/relationships/image" Target="../media/image75.emf"/></Relationships>
</file>

<file path=ppt/slides/_rels/slide8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82.xml"/><Relationship Id="rId1" Type="http://schemas.openxmlformats.org/officeDocument/2006/relationships/slideLayout" Target="../slideLayouts/slideLayout7.xml"/><Relationship Id="rId4" Type="http://schemas.openxmlformats.org/officeDocument/2006/relationships/image" Target="../media/image75.emf"/></Relationships>
</file>

<file path=ppt/slides/_rels/slide8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83.xml"/><Relationship Id="rId1" Type="http://schemas.openxmlformats.org/officeDocument/2006/relationships/slideLayout" Target="../slideLayouts/slideLayout7.xml"/><Relationship Id="rId4" Type="http://schemas.openxmlformats.org/officeDocument/2006/relationships/image" Target="../media/image75.emf"/></Relationships>
</file>

<file path=ppt/slides/_rels/slide8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image" Target="../media/image77.jpeg"/><Relationship Id="rId1" Type="http://schemas.openxmlformats.org/officeDocument/2006/relationships/slideLayout" Target="../slideLayouts/slideLayout6.xml"/><Relationship Id="rId4" Type="http://schemas.openxmlformats.org/officeDocument/2006/relationships/image" Target="../media/image78.emf"/></Relationships>
</file>

<file path=ppt/slides/_rels/slide8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hyperlink" Target="http://images.google.com/imgres?imgurl=http://www.dinosaur.org/teefr/frog.gif&amp;imgrefurl=http://www.dinosaur.org/teefr/chap06.html&amp;h=217&amp;w=225&amp;sz=12&amp;tbnid=LQ42aHcSMcpevM:&amp;tbnh=98&amp;tbnw=102&amp;hl=en&amp;start=110&amp;prev=/images?q=frog&amp;start=100&amp;svnum=10&amp;hl=en&amp;lr=&amp;sa=N" TargetMode="External"/><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8.xml"/><Relationship Id="rId1" Type="http://schemas.openxmlformats.org/officeDocument/2006/relationships/slideLayout" Target="../slideLayouts/slideLayout15.xml"/><Relationship Id="rId4" Type="http://schemas.openxmlformats.org/officeDocument/2006/relationships/image" Target="http://www.theforbiddenknowledge.com/hardtruth/templar.gif"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9.xml"/><Relationship Id="rId1" Type="http://schemas.openxmlformats.org/officeDocument/2006/relationships/slideLayout" Target="../slideLayouts/slideLayout20.xml"/></Relationships>
</file>

<file path=ppt/slides/_rels/slide9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92.xml"/><Relationship Id="rId1" Type="http://schemas.openxmlformats.org/officeDocument/2006/relationships/slideLayout" Target="../slideLayouts/slideLayout15.xml"/></Relationships>
</file>

<file path=ppt/slides/_rels/slide9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3.xml"/><Relationship Id="rId1" Type="http://schemas.openxmlformats.org/officeDocument/2006/relationships/slideLayout" Target="../slideLayouts/slideLayout15.xml"/></Relationships>
</file>

<file path=ppt/slides/_rels/slide9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1CD9B02B-1C37-4597-84A3-CC228BDAAF0C}"/>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08C67A0-01F5-408D-AFBB-A78EF743E165}" type="slidenum">
              <a:rPr lang="en-GB" altLang="en-US"/>
              <a:pPr eaLnBrk="1" hangingPunct="1"/>
              <a:t>1</a:t>
            </a:fld>
            <a:endParaRPr lang="en-GB" altLang="en-US"/>
          </a:p>
        </p:txBody>
      </p:sp>
      <p:sp>
        <p:nvSpPr>
          <p:cNvPr id="22530" name="Text Box 2">
            <a:extLst>
              <a:ext uri="{FF2B5EF4-FFF2-40B4-BE49-F238E27FC236}">
                <a16:creationId xmlns:a16="http://schemas.microsoft.com/office/drawing/2014/main" id="{7BB5DAF5-7C27-42F9-8733-CBAA232AF63E}"/>
              </a:ext>
            </a:extLst>
          </p:cNvPr>
          <p:cNvSpPr txBox="1">
            <a:spLocks noChangeArrowheads="1"/>
          </p:cNvSpPr>
          <p:nvPr/>
        </p:nvSpPr>
        <p:spPr bwMode="auto">
          <a:xfrm>
            <a:off x="0" y="500063"/>
            <a:ext cx="9144000" cy="1938337"/>
          </a:xfrm>
          <a:prstGeom prst="rect">
            <a:avLst/>
          </a:prstGeom>
          <a:noFill/>
          <a:ln w="9525">
            <a:noFill/>
            <a:miter lim="800000"/>
            <a:headEnd/>
            <a:tailEnd/>
          </a:ln>
          <a:effectLst/>
        </p:spPr>
        <p:txBody>
          <a:bodyPr>
            <a:spAutoFit/>
          </a:bodyPr>
          <a:lstStyle/>
          <a:p>
            <a:pPr algn="ctr" eaLnBrk="0" hangingPunct="0">
              <a:spcBef>
                <a:spcPct val="50000"/>
              </a:spcBef>
              <a:defRPr/>
            </a:pPr>
            <a:r>
              <a:rPr lang="en-GB" sz="6000" b="1" dirty="0">
                <a:solidFill>
                  <a:srgbClr val="FF0000"/>
                </a:solidFill>
                <a:latin typeface="+mj-lt"/>
                <a:cs typeface="Arial" charset="0"/>
              </a:rPr>
              <a:t>The Story Of Gog And Magog</a:t>
            </a:r>
          </a:p>
        </p:txBody>
      </p:sp>
      <p:sp>
        <p:nvSpPr>
          <p:cNvPr id="22531" name="WordArt 3">
            <a:extLst>
              <a:ext uri="{FF2B5EF4-FFF2-40B4-BE49-F238E27FC236}">
                <a16:creationId xmlns:a16="http://schemas.microsoft.com/office/drawing/2014/main" id="{B0E3F10F-F429-453F-BA16-2F14FE507D98}"/>
              </a:ext>
            </a:extLst>
          </p:cNvPr>
          <p:cNvSpPr>
            <a:spLocks noChangeArrowheads="1" noChangeShapeType="1" noTextEdit="1"/>
          </p:cNvSpPr>
          <p:nvPr/>
        </p:nvSpPr>
        <p:spPr bwMode="auto">
          <a:xfrm>
            <a:off x="1857375" y="2928938"/>
            <a:ext cx="4724400" cy="762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4800"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panose="020B0806030902050204" pitchFamily="34" charset="0"/>
              </a:rPr>
              <a:t>Part Two</a:t>
            </a:r>
          </a:p>
        </p:txBody>
      </p:sp>
      <p:sp>
        <p:nvSpPr>
          <p:cNvPr id="22532" name="Text Box 4">
            <a:extLst>
              <a:ext uri="{FF2B5EF4-FFF2-40B4-BE49-F238E27FC236}">
                <a16:creationId xmlns:a16="http://schemas.microsoft.com/office/drawing/2014/main" id="{2E2DF679-7D7C-4E92-961C-06D0C8B60346}"/>
              </a:ext>
            </a:extLst>
          </p:cNvPr>
          <p:cNvSpPr txBox="1">
            <a:spLocks noChangeArrowheads="1"/>
          </p:cNvSpPr>
          <p:nvPr/>
        </p:nvSpPr>
        <p:spPr bwMode="auto">
          <a:xfrm>
            <a:off x="0" y="4000500"/>
            <a:ext cx="9144000" cy="2101850"/>
          </a:xfrm>
          <a:prstGeom prst="rect">
            <a:avLst/>
          </a:prstGeom>
          <a:noFill/>
          <a:ln w="9525">
            <a:noFill/>
            <a:miter lim="800000"/>
            <a:headEnd/>
            <a:tailEnd/>
          </a:ln>
          <a:effectLst/>
        </p:spPr>
        <p:txBody>
          <a:bodyPr>
            <a:spAutoFit/>
          </a:bodyPr>
          <a:lstStyle/>
          <a:p>
            <a:pPr algn="ctr" eaLnBrk="0" hangingPunct="0">
              <a:spcBef>
                <a:spcPct val="50000"/>
              </a:spcBef>
              <a:defRPr/>
            </a:pPr>
            <a:r>
              <a:rPr lang="en-GB" sz="4400" b="1" dirty="0">
                <a:solidFill>
                  <a:srgbClr val="00FF00"/>
                </a:solidFill>
                <a:effectLst>
                  <a:outerShdw blurRad="38100" dist="38100" dir="2700000" algn="tl">
                    <a:srgbClr val="000000"/>
                  </a:outerShdw>
                </a:effectLst>
                <a:latin typeface="Arial" charset="0"/>
                <a:cs typeface="Arial" charset="0"/>
              </a:rPr>
              <a:t>The Second Great Invasion –</a:t>
            </a:r>
            <a:r>
              <a:rPr lang="en-GB" sz="4400" b="1" dirty="0">
                <a:effectLst>
                  <a:outerShdw blurRad="38100" dist="38100" dir="2700000" algn="tl">
                    <a:srgbClr val="000000"/>
                  </a:outerShdw>
                </a:effectLst>
                <a:latin typeface="Arial" charset="0"/>
                <a:cs typeface="Arial" charset="0"/>
              </a:rPr>
              <a:t> </a:t>
            </a:r>
            <a:r>
              <a:rPr lang="en-GB" sz="4400" b="1" dirty="0">
                <a:solidFill>
                  <a:srgbClr val="FF0000"/>
                </a:solidFill>
                <a:effectLst>
                  <a:outerShdw blurRad="38100" dist="38100" dir="2700000" algn="tl">
                    <a:srgbClr val="000000"/>
                  </a:outerShdw>
                </a:effectLst>
                <a:latin typeface="Arial" charset="0"/>
                <a:cs typeface="Arial" charset="0"/>
              </a:rPr>
              <a:t>Genghis Khan &amp; Start of The Covert Attack</a:t>
            </a:r>
            <a:endParaRPr lang="en-GB" sz="2000" b="1" dirty="0">
              <a:solidFill>
                <a:srgbClr val="FF0000"/>
              </a:solidFill>
              <a:effectLst>
                <a:outerShdw blurRad="38100" dist="38100" dir="2700000" algn="tl">
                  <a:srgbClr val="000000"/>
                </a:outerShdw>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afterEffect">
                                  <p:stCondLst>
                                    <p:cond delay="0"/>
                                  </p:stCondLst>
                                  <p:iterate type="lt">
                                    <p:tmPct val="22000"/>
                                  </p:iterate>
                                  <p:childTnLst>
                                    <p:set>
                                      <p:cBhvr>
                                        <p:cTn id="6" dur="1" fill="hold">
                                          <p:stCondLst>
                                            <p:cond delay="0"/>
                                          </p:stCondLst>
                                        </p:cTn>
                                        <p:tgtEl>
                                          <p:spTgt spid="22530">
                                            <p:txEl>
                                              <p:pRg st="0" end="0"/>
                                            </p:txEl>
                                          </p:spTgt>
                                        </p:tgtEl>
                                        <p:attrNameLst>
                                          <p:attrName>style.visibility</p:attrName>
                                        </p:attrNameLst>
                                      </p:cBhvr>
                                      <p:to>
                                        <p:strVal val="visible"/>
                                      </p:to>
                                    </p:set>
                                    <p:anim calcmode="lin" valueType="num">
                                      <p:cBhvr additive="base">
                                        <p:cTn id="7" dur="500" fill="hold"/>
                                        <p:tgtEl>
                                          <p:spTgt spid="2253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2530">
                                            <p:txEl>
                                              <p:pRg st="0" end="0"/>
                                            </p:txEl>
                                          </p:spTgt>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2700"/>
                            </p:stCondLst>
                            <p:childTnLst>
                              <p:par>
                                <p:cTn id="10" presetID="2" presetClass="entr" presetSubtype="1" fill="hold" nodeType="afterEffect">
                                  <p:stCondLst>
                                    <p:cond delay="0"/>
                                  </p:stCondLst>
                                  <p:childTnLst>
                                    <p:set>
                                      <p:cBhvr>
                                        <p:cTn id="11" dur="1" fill="hold">
                                          <p:stCondLst>
                                            <p:cond delay="0"/>
                                          </p:stCondLst>
                                        </p:cTn>
                                        <p:tgtEl>
                                          <p:spTgt spid="22531"/>
                                        </p:tgtEl>
                                        <p:attrNameLst>
                                          <p:attrName>style.visibility</p:attrName>
                                        </p:attrNameLst>
                                      </p:cBhvr>
                                      <p:to>
                                        <p:strVal val="visible"/>
                                      </p:to>
                                    </p:set>
                                    <p:anim calcmode="lin" valueType="num">
                                      <p:cBhvr additive="base">
                                        <p:cTn id="12" dur="500" fill="hold"/>
                                        <p:tgtEl>
                                          <p:spTgt spid="22531"/>
                                        </p:tgtEl>
                                        <p:attrNameLst>
                                          <p:attrName>ppt_x</p:attrName>
                                        </p:attrNameLst>
                                      </p:cBhvr>
                                      <p:tavLst>
                                        <p:tav tm="0">
                                          <p:val>
                                            <p:strVal val="#ppt_x"/>
                                          </p:val>
                                        </p:tav>
                                        <p:tav tm="100000">
                                          <p:val>
                                            <p:strVal val="#ppt_x"/>
                                          </p:val>
                                        </p:tav>
                                      </p:tavLst>
                                    </p:anim>
                                    <p:anim calcmode="lin" valueType="num">
                                      <p:cBhvr additive="base">
                                        <p:cTn id="13" dur="500" fill="hold"/>
                                        <p:tgtEl>
                                          <p:spTgt spid="22531"/>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3200"/>
                            </p:stCondLst>
                            <p:childTnLst>
                              <p:par>
                                <p:cTn id="15" presetID="2" presetClass="entr" presetSubtype="1" fill="hold" nodeType="afterEffect">
                                  <p:stCondLst>
                                    <p:cond delay="0"/>
                                  </p:stCondLst>
                                  <p:iterate type="lt">
                                    <p:tmPct val="26000"/>
                                  </p:iterate>
                                  <p:childTnLst>
                                    <p:set>
                                      <p:cBhvr>
                                        <p:cTn id="16" dur="1" fill="hold">
                                          <p:stCondLst>
                                            <p:cond delay="0"/>
                                          </p:stCondLst>
                                        </p:cTn>
                                        <p:tgtEl>
                                          <p:spTgt spid="22532">
                                            <p:txEl>
                                              <p:pRg st="0" end="0"/>
                                            </p:txEl>
                                          </p:spTgt>
                                        </p:tgtEl>
                                        <p:attrNameLst>
                                          <p:attrName>style.visibility</p:attrName>
                                        </p:attrNameLst>
                                      </p:cBhvr>
                                      <p:to>
                                        <p:strVal val="visible"/>
                                      </p:to>
                                    </p:set>
                                    <p:anim calcmode="lin" valueType="num">
                                      <p:cBhvr additive="base">
                                        <p:cTn id="17" dur="500" fill="hold"/>
                                        <p:tgtEl>
                                          <p:spTgt spid="22532">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2532">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1AE2963-742E-406C-87B0-18695216A5A6}"/>
              </a:ext>
            </a:extLst>
          </p:cNvPr>
          <p:cNvSpPr>
            <a:spLocks noGrp="1"/>
          </p:cNvSpPr>
          <p:nvPr>
            <p:ph type="title"/>
          </p:nvPr>
        </p:nvSpPr>
        <p:spPr/>
        <p:txBody>
          <a:bodyPr/>
          <a:lstStyle/>
          <a:p>
            <a:pPr>
              <a:defRPr/>
            </a:pPr>
            <a:r>
              <a:rPr lang="en-GB" b="1" dirty="0">
                <a:solidFill>
                  <a:srgbClr val="FF0000"/>
                </a:solidFill>
              </a:rPr>
              <a:t>Fatima </a:t>
            </a:r>
            <a:r>
              <a:rPr lang="en-GB" b="1" dirty="0" err="1">
                <a:solidFill>
                  <a:srgbClr val="FF0000"/>
                </a:solidFill>
              </a:rPr>
              <a:t>Isalm</a:t>
            </a:r>
            <a:r>
              <a:rPr lang="en-GB" b="1" dirty="0">
                <a:solidFill>
                  <a:srgbClr val="FF0000"/>
                </a:solidFill>
              </a:rPr>
              <a:t> </a:t>
            </a:r>
            <a:r>
              <a:rPr lang="en-GB" b="1" dirty="0">
                <a:solidFill>
                  <a:srgbClr val="FFFF00"/>
                </a:solidFill>
              </a:rPr>
              <a:t>&amp; Russia</a:t>
            </a:r>
            <a:br>
              <a:rPr lang="en-GB" b="1" dirty="0">
                <a:solidFill>
                  <a:srgbClr val="FFFF00"/>
                </a:solidFill>
              </a:rPr>
            </a:br>
            <a:endParaRPr lang="en-GB" dirty="0"/>
          </a:p>
        </p:txBody>
      </p:sp>
      <p:sp>
        <p:nvSpPr>
          <p:cNvPr id="4" name="Slide Number Placeholder 3">
            <a:extLst>
              <a:ext uri="{FF2B5EF4-FFF2-40B4-BE49-F238E27FC236}">
                <a16:creationId xmlns:a16="http://schemas.microsoft.com/office/drawing/2014/main" id="{3550DE7A-44BA-4581-B2D2-19B6AD6CECCE}"/>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C4A7D02-712A-4741-8F92-98A5174AC71C}" type="slidenum">
              <a:rPr lang="en-GB" altLang="en-US"/>
              <a:pPr eaLnBrk="1" hangingPunct="1"/>
              <a:t>10</a:t>
            </a:fld>
            <a:endParaRPr lang="en-GB" altLang="en-US"/>
          </a:p>
        </p:txBody>
      </p:sp>
      <p:pic>
        <p:nvPicPr>
          <p:cNvPr id="337922" name="Picture 2" descr="http://198.62.75.1/www1/apparitions/http:/ol4.jpg">
            <a:extLst>
              <a:ext uri="{FF2B5EF4-FFF2-40B4-BE49-F238E27FC236}">
                <a16:creationId xmlns:a16="http://schemas.microsoft.com/office/drawing/2014/main" id="{F78251E7-9250-460C-8DA3-1906DBDDC0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938" y="1214438"/>
            <a:ext cx="2447925" cy="450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3A8D364E-57DF-4704-B19A-6A37E9DA2D3F}"/>
              </a:ext>
            </a:extLst>
          </p:cNvPr>
          <p:cNvSpPr txBox="1"/>
          <p:nvPr/>
        </p:nvSpPr>
        <p:spPr>
          <a:xfrm>
            <a:off x="3643313" y="1571625"/>
            <a:ext cx="5143500" cy="4032250"/>
          </a:xfrm>
          <a:prstGeom prst="rect">
            <a:avLst/>
          </a:prstGeom>
          <a:noFill/>
        </p:spPr>
        <p:txBody>
          <a:bodyPr>
            <a:spAutoFit/>
          </a:bodyPr>
          <a:lstStyle/>
          <a:p>
            <a:pPr>
              <a:defRPr/>
            </a:pPr>
            <a:r>
              <a:rPr lang="en-GB" sz="3200" b="1" dirty="0">
                <a:solidFill>
                  <a:srgbClr val="00FFFF"/>
                </a:solidFill>
                <a:effectLst>
                  <a:outerShdw blurRad="38100" dist="38100" dir="2700000" algn="tl">
                    <a:srgbClr val="000000">
                      <a:alpha val="43137"/>
                    </a:srgbClr>
                  </a:outerShdw>
                </a:effectLst>
                <a:latin typeface="Arial" charset="0"/>
                <a:cs typeface="Arial" charset="0"/>
              </a:rPr>
              <a:t>The Fatima phenomena was a masterstroke of Gog,</a:t>
            </a:r>
            <a:r>
              <a:rPr lang="en-GB" sz="3200" b="1" dirty="0">
                <a:effectLst>
                  <a:outerShdw blurRad="38100" dist="38100" dir="2700000" algn="tl">
                    <a:srgbClr val="000000">
                      <a:alpha val="43137"/>
                    </a:srgbClr>
                  </a:outerShdw>
                </a:effectLst>
                <a:latin typeface="Arial" charset="0"/>
                <a:cs typeface="Arial" charset="0"/>
              </a:rPr>
              <a:t> </a:t>
            </a:r>
            <a:r>
              <a:rPr lang="en-GB" sz="3200" b="1" dirty="0">
                <a:solidFill>
                  <a:srgbClr val="FFC000"/>
                </a:solidFill>
                <a:effectLst>
                  <a:outerShdw blurRad="38100" dist="38100" dir="2700000" algn="tl">
                    <a:srgbClr val="000000">
                      <a:alpha val="43137"/>
                    </a:srgbClr>
                  </a:outerShdw>
                </a:effectLst>
                <a:latin typeface="Arial" charset="0"/>
                <a:cs typeface="Arial" charset="0"/>
              </a:rPr>
              <a:t>to unite the Islamic forces of the near east and Catholic Europe,  </a:t>
            </a:r>
            <a:r>
              <a:rPr lang="en-GB" sz="3200" b="1" dirty="0">
                <a:solidFill>
                  <a:srgbClr val="FF00FF"/>
                </a:solidFill>
                <a:effectLst>
                  <a:outerShdw blurRad="38100" dist="38100" dir="2700000" algn="tl">
                    <a:srgbClr val="000000">
                      <a:alpha val="43137"/>
                    </a:srgbClr>
                  </a:outerShdw>
                </a:effectLst>
                <a:latin typeface="Arial" charset="0"/>
                <a:cs typeface="Arial" charset="0"/>
              </a:rPr>
              <a:t>with an eye also to the Eastern Orthodox Church – </a:t>
            </a:r>
            <a:r>
              <a:rPr lang="en-GB" sz="3200" b="1" dirty="0">
                <a:solidFill>
                  <a:srgbClr val="00FF00"/>
                </a:solidFill>
                <a:effectLst>
                  <a:outerShdw blurRad="38100" dist="38100" dir="2700000" algn="tl">
                    <a:srgbClr val="000000">
                      <a:alpha val="43137"/>
                    </a:srgbClr>
                  </a:outerShdw>
                </a:effectLst>
                <a:latin typeface="Arial" charset="0"/>
                <a:cs typeface="Arial" charset="0"/>
              </a:rPr>
              <a:t>as we shall see.</a:t>
            </a:r>
          </a:p>
        </p:txBody>
      </p:sp>
      <p:sp>
        <p:nvSpPr>
          <p:cNvPr id="8" name="TextBox 7">
            <a:extLst>
              <a:ext uri="{FF2B5EF4-FFF2-40B4-BE49-F238E27FC236}">
                <a16:creationId xmlns:a16="http://schemas.microsoft.com/office/drawing/2014/main" id="{FA5BFA2A-FCDB-4D6B-842F-9E4EBF76DD5F}"/>
              </a:ext>
            </a:extLst>
          </p:cNvPr>
          <p:cNvSpPr txBox="1"/>
          <p:nvPr/>
        </p:nvSpPr>
        <p:spPr>
          <a:xfrm>
            <a:off x="0" y="6000750"/>
            <a:ext cx="3571875" cy="646113"/>
          </a:xfrm>
          <a:prstGeom prst="rect">
            <a:avLst/>
          </a:prstGeom>
          <a:noFill/>
        </p:spPr>
        <p:txBody>
          <a:bodyPr>
            <a:spAutoFit/>
          </a:bodyPr>
          <a:lstStyle/>
          <a:p>
            <a:pPr algn="ctr">
              <a:defRPr/>
            </a:pPr>
            <a:r>
              <a:rPr lang="en-GB" sz="3600" b="1" dirty="0">
                <a:solidFill>
                  <a:srgbClr val="FFFF00"/>
                </a:solidFill>
                <a:effectLst>
                  <a:outerShdw blurRad="38100" dist="38100" dir="2700000" algn="tl">
                    <a:srgbClr val="000000">
                      <a:alpha val="43137"/>
                    </a:srgbClr>
                  </a:outerShdw>
                </a:effectLst>
                <a:latin typeface="Arial" charset="0"/>
                <a:cs typeface="Arial" charset="0"/>
              </a:rPr>
              <a:t>The Fatima Idol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37922"/>
                                        </p:tgtEl>
                                        <p:attrNameLst>
                                          <p:attrName>style.visibility</p:attrName>
                                        </p:attrNameLst>
                                      </p:cBhvr>
                                      <p:to>
                                        <p:strVal val="visible"/>
                                      </p:to>
                                    </p:set>
                                    <p:animEffect transition="in" filter="circle(in)">
                                      <p:cBhvr>
                                        <p:cTn id="7" dur="2000"/>
                                        <p:tgtEl>
                                          <p:spTgt spid="3379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7"/>
                                        </p:tgtEl>
                                        <p:attrNameLst>
                                          <p:attrName>style.visibility</p:attrName>
                                        </p:attrNameLst>
                                      </p:cBhvr>
                                      <p:to>
                                        <p:strVal val="visible"/>
                                      </p:to>
                                    </p:set>
                                    <p:anim calcmode="discrete" valueType="clr">
                                      <p:cBhvr override="childStyle">
                                        <p:cTn id="18"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7"/>
                                        </p:tgtEl>
                                        <p:attrNameLst>
                                          <p:attrName>fillcolor</p:attrName>
                                        </p:attrNameLst>
                                      </p:cBhvr>
                                      <p:tavLst>
                                        <p:tav tm="0">
                                          <p:val>
                                            <p:clrVal>
                                              <a:schemeClr val="accent2"/>
                                            </p:clrVal>
                                          </p:val>
                                        </p:tav>
                                        <p:tav tm="50000">
                                          <p:val>
                                            <p:clrVal>
                                              <a:schemeClr val="hlink"/>
                                            </p:clrVal>
                                          </p:val>
                                        </p:tav>
                                      </p:tavLst>
                                    </p:anim>
                                    <p:set>
                                      <p:cBhvr>
                                        <p:cTn id="20"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831F9D0-31EA-4414-AE17-4A3C0CF29000}"/>
              </a:ext>
            </a:extLst>
          </p:cNvPr>
          <p:cNvSpPr>
            <a:spLocks noGrp="1"/>
          </p:cNvSpPr>
          <p:nvPr>
            <p:ph type="title"/>
          </p:nvPr>
        </p:nvSpPr>
        <p:spPr/>
        <p:txBody>
          <a:bodyPr/>
          <a:lstStyle/>
          <a:p>
            <a:pPr>
              <a:defRPr/>
            </a:pPr>
            <a:r>
              <a:rPr lang="en-GB" b="1" dirty="0">
                <a:solidFill>
                  <a:srgbClr val="FF0000"/>
                </a:solidFill>
              </a:rPr>
              <a:t>The Illuminati</a:t>
            </a:r>
            <a:endParaRPr lang="en-GB" dirty="0"/>
          </a:p>
        </p:txBody>
      </p:sp>
      <p:sp>
        <p:nvSpPr>
          <p:cNvPr id="4" name="Slide Number Placeholder 3">
            <a:extLst>
              <a:ext uri="{FF2B5EF4-FFF2-40B4-BE49-F238E27FC236}">
                <a16:creationId xmlns:a16="http://schemas.microsoft.com/office/drawing/2014/main" id="{1D760D81-6788-4E1D-91DF-1347C433FD66}"/>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E135AA5-FDE1-4BC2-BCD6-B451FAE5643D}" type="slidenum">
              <a:rPr lang="en-GB" altLang="en-US"/>
              <a:pPr eaLnBrk="1" hangingPunct="1"/>
              <a:t>100</a:t>
            </a:fld>
            <a:endParaRPr lang="en-GB" altLang="en-US"/>
          </a:p>
        </p:txBody>
      </p:sp>
      <p:pic>
        <p:nvPicPr>
          <p:cNvPr id="336898" name="Picture 2" descr="http://2.bp.blogspot.com/_Vw04k0w5KNc/ScfxTC0omsI/AAAAAAAAABo/JFNfjDXqLtc/s320/illuminati.jpg">
            <a:extLst>
              <a:ext uri="{FF2B5EF4-FFF2-40B4-BE49-F238E27FC236}">
                <a16:creationId xmlns:a16="http://schemas.microsoft.com/office/drawing/2014/main" id="{400677D5-AB0D-4EB3-B95E-47D3A242B5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5" y="1500188"/>
            <a:ext cx="3786188"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B0E00F99-8A81-4128-8099-89B23CA7579E}"/>
              </a:ext>
            </a:extLst>
          </p:cNvPr>
          <p:cNvSpPr txBox="1"/>
          <p:nvPr/>
        </p:nvSpPr>
        <p:spPr>
          <a:xfrm>
            <a:off x="4572000" y="1285875"/>
            <a:ext cx="4071938" cy="5294313"/>
          </a:xfrm>
          <a:prstGeom prst="rect">
            <a:avLst/>
          </a:prstGeom>
          <a:noFill/>
        </p:spPr>
        <p:txBody>
          <a:bodyPr>
            <a:spAutoFit/>
          </a:bodyPr>
          <a:lstStyle/>
          <a:p>
            <a:pPr>
              <a:defRPr/>
            </a:pPr>
            <a:r>
              <a:rPr lang="en-GB" sz="3200" b="1" dirty="0">
                <a:solidFill>
                  <a:srgbClr val="00FFFF"/>
                </a:solidFill>
                <a:effectLst>
                  <a:outerShdw blurRad="38100" dist="38100" dir="2700000" algn="tl">
                    <a:srgbClr val="000000"/>
                  </a:outerShdw>
                </a:effectLst>
                <a:latin typeface="Arial" charset="0"/>
                <a:cs typeface="Arial" charset="0"/>
              </a:rPr>
              <a:t>Several Brothers of the Illuminati Order were commissioned to spread</a:t>
            </a:r>
            <a:r>
              <a:rPr lang="en-GB" sz="3200" b="1" dirty="0">
                <a:solidFill>
                  <a:srgbClr val="FFFF00"/>
                </a:solidFill>
                <a:effectLst>
                  <a:outerShdw blurRad="38100" dist="38100" dir="2700000" algn="tl">
                    <a:srgbClr val="000000"/>
                  </a:outerShdw>
                </a:effectLst>
                <a:latin typeface="Arial" charset="0"/>
                <a:cs typeface="Arial" charset="0"/>
              </a:rPr>
              <a:t> </a:t>
            </a:r>
            <a:r>
              <a:rPr lang="en-GB" sz="3200" b="1" dirty="0">
                <a:solidFill>
                  <a:srgbClr val="FFC000"/>
                </a:solidFill>
                <a:effectLst>
                  <a:outerShdw blurRad="38100" dist="38100" dir="2700000" algn="tl">
                    <a:srgbClr val="000000"/>
                  </a:outerShdw>
                </a:effectLst>
                <a:latin typeface="Arial" charset="0"/>
                <a:cs typeface="Arial" charset="0"/>
              </a:rPr>
              <a:t>the secret doctrines in other lands before the invasion of Egypt </a:t>
            </a:r>
            <a:r>
              <a:rPr lang="en-GB" sz="3200" b="1" dirty="0">
                <a:solidFill>
                  <a:srgbClr val="00FF00"/>
                </a:solidFill>
                <a:effectLst>
                  <a:outerShdw blurRad="38100" dist="38100" dir="2700000" algn="tl">
                    <a:srgbClr val="000000"/>
                  </a:outerShdw>
                </a:effectLst>
                <a:latin typeface="Arial" charset="0"/>
                <a:cs typeface="Arial" charset="0"/>
              </a:rPr>
              <a:t>and thereby prevent the extinction of the Illuminati</a:t>
            </a:r>
          </a:p>
          <a:p>
            <a:pPr>
              <a:defRPr/>
            </a:pPr>
            <a:endParaRPr lang="en-GB" dirty="0">
              <a:latin typeface="Arial" charset="0"/>
              <a:cs typeface="Arial" charset="0"/>
            </a:endParaRPr>
          </a:p>
        </p:txBody>
      </p:sp>
      <p:sp>
        <p:nvSpPr>
          <p:cNvPr id="8" name="TextBox 7">
            <a:extLst>
              <a:ext uri="{FF2B5EF4-FFF2-40B4-BE49-F238E27FC236}">
                <a16:creationId xmlns:a16="http://schemas.microsoft.com/office/drawing/2014/main" id="{3D9D5685-3EFC-42B2-B077-A897FCED68C3}"/>
              </a:ext>
            </a:extLst>
          </p:cNvPr>
          <p:cNvSpPr txBox="1"/>
          <p:nvPr/>
        </p:nvSpPr>
        <p:spPr>
          <a:xfrm>
            <a:off x="357188" y="5429250"/>
            <a:ext cx="4000500" cy="1200150"/>
          </a:xfrm>
          <a:prstGeom prst="rect">
            <a:avLst/>
          </a:prstGeom>
          <a:noFill/>
        </p:spPr>
        <p:txBody>
          <a:bodyPr>
            <a:spAutoFit/>
          </a:bodyPr>
          <a:lstStyle/>
          <a:p>
            <a:pPr algn="ctr">
              <a:defRPr/>
            </a:pPr>
            <a:r>
              <a:rPr lang="en-GB" sz="3600" b="1" dirty="0">
                <a:solidFill>
                  <a:srgbClr val="FFFF00"/>
                </a:solidFill>
                <a:effectLst>
                  <a:outerShdw blurRad="38100" dist="38100" dir="2700000" algn="tl">
                    <a:srgbClr val="000000">
                      <a:alpha val="43137"/>
                    </a:srgbClr>
                  </a:outerShdw>
                </a:effectLst>
                <a:latin typeface="Arial" charset="0"/>
                <a:cs typeface="Arial" charset="0"/>
              </a:rPr>
              <a:t>The Illuminati Logo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36898"/>
                                        </p:tgtEl>
                                        <p:attrNameLst>
                                          <p:attrName>style.visibility</p:attrName>
                                        </p:attrNameLst>
                                      </p:cBhvr>
                                      <p:to>
                                        <p:strVal val="visible"/>
                                      </p:to>
                                    </p:set>
                                    <p:animEffect transition="in" filter="circle(in)">
                                      <p:cBhvr>
                                        <p:cTn id="7" dur="2000"/>
                                        <p:tgtEl>
                                          <p:spTgt spid="3368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7"/>
                                        </p:tgtEl>
                                        <p:attrNameLst>
                                          <p:attrName>style.visibility</p:attrName>
                                        </p:attrNameLst>
                                      </p:cBhvr>
                                      <p:to>
                                        <p:strVal val="visible"/>
                                      </p:to>
                                    </p:set>
                                    <p:anim calcmode="discrete" valueType="clr">
                                      <p:cBhvr override="childStyle">
                                        <p:cTn id="18"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7"/>
                                        </p:tgtEl>
                                        <p:attrNameLst>
                                          <p:attrName>fillcolor</p:attrName>
                                        </p:attrNameLst>
                                      </p:cBhvr>
                                      <p:tavLst>
                                        <p:tav tm="0">
                                          <p:val>
                                            <p:clrVal>
                                              <a:schemeClr val="accent2"/>
                                            </p:clrVal>
                                          </p:val>
                                        </p:tav>
                                        <p:tav tm="50000">
                                          <p:val>
                                            <p:clrVal>
                                              <a:schemeClr val="hlink"/>
                                            </p:clrVal>
                                          </p:val>
                                        </p:tav>
                                      </p:tavLst>
                                    </p:anim>
                                    <p:set>
                                      <p:cBhvr>
                                        <p:cTn id="20"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7522" name="Picture 6" descr="http://1heckofaguy.com/wp-content/photos/all%20seeing%20eye.jpg">
            <a:extLst>
              <a:ext uri="{FF2B5EF4-FFF2-40B4-BE49-F238E27FC236}">
                <a16:creationId xmlns:a16="http://schemas.microsoft.com/office/drawing/2014/main" id="{04F3E8E5-8150-4E7B-823D-B5B8053426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1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5">
            <a:extLst>
              <a:ext uri="{FF2B5EF4-FFF2-40B4-BE49-F238E27FC236}">
                <a16:creationId xmlns:a16="http://schemas.microsoft.com/office/drawing/2014/main" id="{00B88B81-5173-4A0C-AF4D-7C201B0F0710}"/>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F5AE800-C778-429F-8A4B-1D98F8BE033B}" type="slidenum">
              <a:rPr lang="en-GB" altLang="en-US"/>
              <a:pPr eaLnBrk="1" hangingPunct="1"/>
              <a:t>101</a:t>
            </a:fld>
            <a:endParaRPr lang="en-GB" altLang="en-US"/>
          </a:p>
        </p:txBody>
      </p:sp>
      <p:sp>
        <p:nvSpPr>
          <p:cNvPr id="292866" name="Rectangle 2">
            <a:extLst>
              <a:ext uri="{FF2B5EF4-FFF2-40B4-BE49-F238E27FC236}">
                <a16:creationId xmlns:a16="http://schemas.microsoft.com/office/drawing/2014/main" id="{606B1D21-02F2-4EF5-B28D-C640A337D3F2}"/>
              </a:ext>
            </a:extLst>
          </p:cNvPr>
          <p:cNvSpPr>
            <a:spLocks noGrp="1" noChangeArrowheads="1"/>
          </p:cNvSpPr>
          <p:nvPr>
            <p:ph type="title"/>
          </p:nvPr>
        </p:nvSpPr>
        <p:spPr/>
        <p:txBody>
          <a:bodyPr/>
          <a:lstStyle/>
          <a:p>
            <a:pPr eaLnBrk="1" hangingPunct="1">
              <a:defRPr/>
            </a:pPr>
            <a:r>
              <a:rPr lang="en-GB" sz="4000" b="1" dirty="0">
                <a:solidFill>
                  <a:srgbClr val="FF0000"/>
                </a:solidFill>
              </a:rPr>
              <a:t>Gog </a:t>
            </a:r>
            <a:r>
              <a:rPr lang="en-GB" sz="4000" b="1" dirty="0">
                <a:solidFill>
                  <a:srgbClr val="FFFF00"/>
                </a:solidFill>
              </a:rPr>
              <a:t>Gradually  Weakens The West –</a:t>
            </a:r>
            <a:r>
              <a:rPr lang="en-GB" sz="4000" b="1" dirty="0">
                <a:solidFill>
                  <a:srgbClr val="FF0000"/>
                </a:solidFill>
              </a:rPr>
              <a:t> </a:t>
            </a:r>
            <a:r>
              <a:rPr lang="en-GB" sz="4000" b="1" dirty="0">
                <a:solidFill>
                  <a:srgbClr val="00FFFF"/>
                </a:solidFill>
              </a:rPr>
              <a:t>Ready For The Final </a:t>
            </a:r>
            <a:r>
              <a:rPr lang="en-GB" sz="4000" b="1" dirty="0">
                <a:solidFill>
                  <a:srgbClr val="FF0000"/>
                </a:solidFill>
              </a:rPr>
              <a:t>Attack</a:t>
            </a:r>
          </a:p>
        </p:txBody>
      </p:sp>
      <p:sp>
        <p:nvSpPr>
          <p:cNvPr id="292867" name="Rectangle 3">
            <a:extLst>
              <a:ext uri="{FF2B5EF4-FFF2-40B4-BE49-F238E27FC236}">
                <a16:creationId xmlns:a16="http://schemas.microsoft.com/office/drawing/2014/main" id="{D06C34B6-E135-49C6-A77C-BAAF1021356F}"/>
              </a:ext>
            </a:extLst>
          </p:cNvPr>
          <p:cNvSpPr>
            <a:spLocks noGrp="1" noChangeArrowheads="1"/>
          </p:cNvSpPr>
          <p:nvPr>
            <p:ph type="body" idx="1"/>
          </p:nvPr>
        </p:nvSpPr>
        <p:spPr>
          <a:xfrm>
            <a:off x="428625" y="1785938"/>
            <a:ext cx="8197850" cy="4495800"/>
          </a:xfrm>
        </p:spPr>
        <p:txBody>
          <a:bodyPr/>
          <a:lstStyle/>
          <a:p>
            <a:pPr eaLnBrk="1" hangingPunct="1">
              <a:lnSpc>
                <a:spcPct val="80000"/>
              </a:lnSpc>
              <a:defRPr/>
            </a:pPr>
            <a:r>
              <a:rPr lang="en-GB" sz="2800" b="1" dirty="0">
                <a:solidFill>
                  <a:srgbClr val="00FF00"/>
                </a:solidFill>
                <a:effectLst>
                  <a:outerShdw blurRad="38100" dist="38100" dir="2700000" algn="tl">
                    <a:srgbClr val="000000"/>
                  </a:outerShdw>
                </a:effectLst>
              </a:rPr>
              <a:t>Destruction of White Culture</a:t>
            </a:r>
          </a:p>
          <a:p>
            <a:pPr eaLnBrk="1" hangingPunct="1">
              <a:lnSpc>
                <a:spcPct val="80000"/>
              </a:lnSpc>
              <a:defRPr/>
            </a:pPr>
            <a:r>
              <a:rPr lang="en-GB" sz="2800" b="1" dirty="0">
                <a:solidFill>
                  <a:srgbClr val="FF00FF"/>
                </a:solidFill>
                <a:effectLst>
                  <a:outerShdw blurRad="38100" dist="38100" dir="2700000" algn="tl">
                    <a:srgbClr val="000000"/>
                  </a:outerShdw>
                </a:effectLst>
              </a:rPr>
              <a:t>Destruction of True Christianity</a:t>
            </a:r>
          </a:p>
          <a:p>
            <a:pPr eaLnBrk="1" hangingPunct="1">
              <a:lnSpc>
                <a:spcPct val="80000"/>
              </a:lnSpc>
              <a:defRPr/>
            </a:pPr>
            <a:r>
              <a:rPr lang="en-GB" sz="2800" b="1" dirty="0">
                <a:solidFill>
                  <a:srgbClr val="FF9900"/>
                </a:solidFill>
                <a:effectLst>
                  <a:outerShdw blurRad="38100" dist="38100" dir="2700000" algn="tl">
                    <a:srgbClr val="000000"/>
                  </a:outerShdw>
                </a:effectLst>
              </a:rPr>
              <a:t>Destruction of White Industrial Power</a:t>
            </a:r>
          </a:p>
          <a:p>
            <a:pPr eaLnBrk="1" hangingPunct="1">
              <a:lnSpc>
                <a:spcPct val="80000"/>
              </a:lnSpc>
              <a:defRPr/>
            </a:pPr>
            <a:r>
              <a:rPr lang="en-GB" sz="2800" b="1" dirty="0">
                <a:solidFill>
                  <a:schemeClr val="hlink"/>
                </a:solidFill>
                <a:effectLst>
                  <a:outerShdw blurRad="38100" dist="38100" dir="2700000" algn="tl">
                    <a:srgbClr val="000000"/>
                  </a:outerShdw>
                </a:effectLst>
              </a:rPr>
              <a:t>Control of Money and Financial Institutions</a:t>
            </a:r>
          </a:p>
          <a:p>
            <a:pPr eaLnBrk="1" hangingPunct="1">
              <a:lnSpc>
                <a:spcPct val="80000"/>
              </a:lnSpc>
              <a:defRPr/>
            </a:pPr>
            <a:r>
              <a:rPr lang="en-GB" sz="2800" b="1" dirty="0">
                <a:solidFill>
                  <a:srgbClr val="FF0000"/>
                </a:solidFill>
                <a:effectLst>
                  <a:outerShdw blurRad="38100" dist="38100" dir="2700000" algn="tl">
                    <a:srgbClr val="000000"/>
                  </a:outerShdw>
                </a:effectLst>
              </a:rPr>
              <a:t>Control of the Legal Processes and Replacing Anglo-Saxon Common Law With Civil (Roman) Law &amp; UCC (Unified Commercial Code) in The States</a:t>
            </a:r>
          </a:p>
          <a:p>
            <a:pPr eaLnBrk="1" hangingPunct="1">
              <a:lnSpc>
                <a:spcPct val="80000"/>
              </a:lnSpc>
              <a:defRPr/>
            </a:pPr>
            <a:r>
              <a:rPr lang="en-GB" sz="2800" b="1" dirty="0">
                <a:solidFill>
                  <a:srgbClr val="00FFFF"/>
                </a:solidFill>
                <a:effectLst>
                  <a:outerShdw blurRad="38100" dist="38100" dir="2700000" algn="tl">
                    <a:srgbClr val="000000"/>
                  </a:outerShdw>
                </a:effectLst>
              </a:rPr>
              <a:t>Destruction of Farming</a:t>
            </a:r>
          </a:p>
          <a:p>
            <a:pPr eaLnBrk="1" hangingPunct="1">
              <a:lnSpc>
                <a:spcPct val="80000"/>
              </a:lnSpc>
              <a:defRPr/>
            </a:pPr>
            <a:r>
              <a:rPr lang="en-GB" sz="2800" b="1" dirty="0">
                <a:solidFill>
                  <a:srgbClr val="FF00FF"/>
                </a:solidFill>
                <a:effectLst>
                  <a:outerShdw blurRad="38100" dist="38100" dir="2700000" algn="tl">
                    <a:srgbClr val="000000"/>
                  </a:outerShdw>
                </a:effectLst>
              </a:rPr>
              <a:t>Destruction of Fishing</a:t>
            </a:r>
          </a:p>
          <a:p>
            <a:pPr eaLnBrk="1" hangingPunct="1">
              <a:lnSpc>
                <a:spcPct val="80000"/>
              </a:lnSpc>
              <a:defRPr/>
            </a:pPr>
            <a:r>
              <a:rPr lang="en-GB" sz="2800" b="1" dirty="0">
                <a:solidFill>
                  <a:srgbClr val="FFFF00"/>
                </a:solidFill>
                <a:effectLst>
                  <a:outerShdw blurRad="38100" dist="38100" dir="2700000" algn="tl">
                    <a:srgbClr val="000000"/>
                  </a:outerShdw>
                </a:effectLst>
              </a:rPr>
              <a:t>Reducing the Strength of Western Armies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29286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iterate type="lt">
                                    <p:tmAbs val="75"/>
                                  </p:iterate>
                                  <p:childTnLst>
                                    <p:set>
                                      <p:cBhvr>
                                        <p:cTn id="10" dur="1" fill="hold">
                                          <p:stCondLst>
                                            <p:cond delay="74"/>
                                          </p:stCondLst>
                                        </p:cTn>
                                        <p:tgtEl>
                                          <p:spTgt spid="29286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iterate type="lt">
                                    <p:tmAbs val="75"/>
                                  </p:iterate>
                                  <p:childTnLst>
                                    <p:set>
                                      <p:cBhvr>
                                        <p:cTn id="14" dur="1" fill="hold">
                                          <p:stCondLst>
                                            <p:cond delay="74"/>
                                          </p:stCondLst>
                                        </p:cTn>
                                        <p:tgtEl>
                                          <p:spTgt spid="29286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iterate type="lt">
                                    <p:tmAbs val="75"/>
                                  </p:iterate>
                                  <p:childTnLst>
                                    <p:set>
                                      <p:cBhvr>
                                        <p:cTn id="18" dur="1" fill="hold">
                                          <p:stCondLst>
                                            <p:cond delay="74"/>
                                          </p:stCondLst>
                                        </p:cTn>
                                        <p:tgtEl>
                                          <p:spTgt spid="29286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iterate type="lt">
                                    <p:tmAbs val="75"/>
                                  </p:iterate>
                                  <p:childTnLst>
                                    <p:set>
                                      <p:cBhvr>
                                        <p:cTn id="22" dur="1" fill="hold">
                                          <p:stCondLst>
                                            <p:cond delay="74"/>
                                          </p:stCondLst>
                                        </p:cTn>
                                        <p:tgtEl>
                                          <p:spTgt spid="292867">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iterate type="lt">
                                    <p:tmAbs val="75"/>
                                  </p:iterate>
                                  <p:childTnLst>
                                    <p:set>
                                      <p:cBhvr>
                                        <p:cTn id="26" dur="1" fill="hold">
                                          <p:stCondLst>
                                            <p:cond delay="74"/>
                                          </p:stCondLst>
                                        </p:cTn>
                                        <p:tgtEl>
                                          <p:spTgt spid="292867">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iterate type="lt">
                                    <p:tmAbs val="75"/>
                                  </p:iterate>
                                  <p:childTnLst>
                                    <p:set>
                                      <p:cBhvr>
                                        <p:cTn id="30" dur="1" fill="hold">
                                          <p:stCondLst>
                                            <p:cond delay="74"/>
                                          </p:stCondLst>
                                        </p:cTn>
                                        <p:tgtEl>
                                          <p:spTgt spid="292867">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iterate type="lt">
                                    <p:tmAbs val="75"/>
                                  </p:iterate>
                                  <p:childTnLst>
                                    <p:set>
                                      <p:cBhvr>
                                        <p:cTn id="34" dur="1" fill="hold">
                                          <p:stCondLst>
                                            <p:cond delay="74"/>
                                          </p:stCondLst>
                                        </p:cTn>
                                        <p:tgtEl>
                                          <p:spTgt spid="29286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867" grpId="0" build="p"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2234157C-3B83-4E60-BE0A-435E6383985B}"/>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2E67D83-E936-4619-95D9-920A760CB95C}" type="slidenum">
              <a:rPr lang="en-GB" altLang="en-US"/>
              <a:pPr eaLnBrk="1" hangingPunct="1"/>
              <a:t>102</a:t>
            </a:fld>
            <a:endParaRPr lang="en-GB" altLang="en-US"/>
          </a:p>
        </p:txBody>
      </p:sp>
      <p:sp>
        <p:nvSpPr>
          <p:cNvPr id="294914" name="Rectangle 2">
            <a:extLst>
              <a:ext uri="{FF2B5EF4-FFF2-40B4-BE49-F238E27FC236}">
                <a16:creationId xmlns:a16="http://schemas.microsoft.com/office/drawing/2014/main" id="{60EDFE6B-00E1-4357-ACF3-54343603D772}"/>
              </a:ext>
            </a:extLst>
          </p:cNvPr>
          <p:cNvSpPr>
            <a:spLocks noGrp="1" noChangeArrowheads="1"/>
          </p:cNvSpPr>
          <p:nvPr>
            <p:ph type="title"/>
          </p:nvPr>
        </p:nvSpPr>
        <p:spPr/>
        <p:txBody>
          <a:bodyPr/>
          <a:lstStyle/>
          <a:p>
            <a:pPr eaLnBrk="1" hangingPunct="1">
              <a:defRPr/>
            </a:pPr>
            <a:r>
              <a:rPr lang="en-GB" sz="4000" b="1" dirty="0">
                <a:solidFill>
                  <a:srgbClr val="FF0000"/>
                </a:solidFill>
              </a:rPr>
              <a:t>The Knights </a:t>
            </a:r>
            <a:r>
              <a:rPr lang="en-GB" sz="4000" b="1" dirty="0" err="1">
                <a:solidFill>
                  <a:srgbClr val="FF0000"/>
                </a:solidFill>
              </a:rPr>
              <a:t>Templars</a:t>
            </a:r>
            <a:br>
              <a:rPr lang="en-GB" sz="4000" b="1" dirty="0">
                <a:solidFill>
                  <a:srgbClr val="FF0000"/>
                </a:solidFill>
              </a:rPr>
            </a:br>
            <a:r>
              <a:rPr lang="en-GB" sz="4000" b="1" dirty="0">
                <a:solidFill>
                  <a:srgbClr val="FFFF00"/>
                </a:solidFill>
              </a:rPr>
              <a:t>Banded Together in</a:t>
            </a:r>
            <a:r>
              <a:rPr lang="en-GB" sz="4000" b="1" dirty="0">
                <a:solidFill>
                  <a:srgbClr val="FF0000"/>
                </a:solidFill>
              </a:rPr>
              <a:t> </a:t>
            </a:r>
            <a:r>
              <a:rPr lang="en-GB" sz="4000" b="1" dirty="0">
                <a:solidFill>
                  <a:srgbClr val="00FF99"/>
                </a:solidFill>
              </a:rPr>
              <a:t>1111</a:t>
            </a:r>
          </a:p>
        </p:txBody>
      </p:sp>
      <p:sp>
        <p:nvSpPr>
          <p:cNvPr id="294915" name="Text Box 3">
            <a:extLst>
              <a:ext uri="{FF2B5EF4-FFF2-40B4-BE49-F238E27FC236}">
                <a16:creationId xmlns:a16="http://schemas.microsoft.com/office/drawing/2014/main" id="{7C1D95AF-1DA4-45C7-9A43-D157C96F1045}"/>
              </a:ext>
            </a:extLst>
          </p:cNvPr>
          <p:cNvSpPr txBox="1">
            <a:spLocks noChangeArrowheads="1"/>
          </p:cNvSpPr>
          <p:nvPr/>
        </p:nvSpPr>
        <p:spPr bwMode="auto">
          <a:xfrm>
            <a:off x="142875" y="1857375"/>
            <a:ext cx="5143500" cy="4032250"/>
          </a:xfrm>
          <a:prstGeom prst="rect">
            <a:avLst/>
          </a:prstGeom>
          <a:noFill/>
          <a:ln w="9525">
            <a:noFill/>
            <a:miter lim="800000"/>
            <a:headEnd/>
            <a:tailEnd/>
          </a:ln>
          <a:effectLst/>
        </p:spPr>
        <p:txBody>
          <a:bodyPr>
            <a:spAutoFit/>
          </a:bodyPr>
          <a:lstStyle/>
          <a:p>
            <a:pPr eaLnBrk="0" hangingPunct="0">
              <a:spcBef>
                <a:spcPct val="50000"/>
              </a:spcBef>
              <a:defRPr/>
            </a:pPr>
            <a:r>
              <a:rPr lang="en-GB" sz="3200" b="1" dirty="0">
                <a:solidFill>
                  <a:srgbClr val="00FFFF"/>
                </a:solidFill>
                <a:effectLst>
                  <a:outerShdw blurRad="38100" dist="38100" dir="2700000" algn="tl">
                    <a:srgbClr val="000000"/>
                  </a:outerShdw>
                </a:effectLst>
                <a:latin typeface="Arial" charset="0"/>
                <a:cs typeface="Arial" charset="0"/>
              </a:rPr>
              <a:t>The </a:t>
            </a:r>
            <a:r>
              <a:rPr lang="en-GB" sz="3200" b="1" dirty="0" err="1">
                <a:solidFill>
                  <a:srgbClr val="00FFFF"/>
                </a:solidFill>
                <a:effectLst>
                  <a:outerShdw blurRad="38100" dist="38100" dir="2700000" algn="tl">
                    <a:srgbClr val="000000"/>
                  </a:outerShdw>
                </a:effectLst>
                <a:latin typeface="Arial" charset="0"/>
                <a:cs typeface="Arial" charset="0"/>
              </a:rPr>
              <a:t>Templars</a:t>
            </a:r>
            <a:r>
              <a:rPr lang="en-GB" sz="3200" b="1" dirty="0">
                <a:solidFill>
                  <a:srgbClr val="00FFFF"/>
                </a:solidFill>
                <a:effectLst>
                  <a:outerShdw blurRad="38100" dist="38100" dir="2700000" algn="tl">
                    <a:srgbClr val="000000"/>
                  </a:outerShdw>
                </a:effectLst>
                <a:latin typeface="Arial" charset="0"/>
                <a:cs typeface="Arial" charset="0"/>
              </a:rPr>
              <a:t> were recognized at Clermont in</a:t>
            </a:r>
            <a:r>
              <a:rPr lang="en-GB" sz="3200" b="1" dirty="0">
                <a:solidFill>
                  <a:srgbClr val="00FF99"/>
                </a:solidFill>
                <a:effectLst>
                  <a:outerShdw blurRad="38100" dist="38100" dir="2700000" algn="tl">
                    <a:srgbClr val="000000"/>
                  </a:outerShdw>
                </a:effectLst>
                <a:latin typeface="Arial" charset="0"/>
                <a:cs typeface="Arial" charset="0"/>
              </a:rPr>
              <a:t> </a:t>
            </a:r>
            <a:r>
              <a:rPr lang="en-GB" sz="3200" b="1" dirty="0">
                <a:solidFill>
                  <a:srgbClr val="FFC000"/>
                </a:solidFill>
                <a:effectLst>
                  <a:outerShdw blurRad="38100" dist="38100" dir="2700000" algn="tl">
                    <a:srgbClr val="000000"/>
                  </a:outerShdw>
                </a:effectLst>
                <a:latin typeface="Arial" charset="0"/>
                <a:cs typeface="Arial" charset="0"/>
              </a:rPr>
              <a:t>1118. 1+1+1+8= 11</a:t>
            </a:r>
            <a:r>
              <a:rPr lang="en-GB" sz="3200" b="1" dirty="0">
                <a:solidFill>
                  <a:srgbClr val="FFFF00"/>
                </a:solidFill>
                <a:effectLst>
                  <a:outerShdw blurRad="38100" dist="38100" dir="2700000" algn="tl">
                    <a:srgbClr val="000000"/>
                  </a:outerShdw>
                </a:effectLst>
                <a:latin typeface="Arial" charset="0"/>
                <a:cs typeface="Arial" charset="0"/>
              </a:rPr>
              <a:t>.</a:t>
            </a:r>
            <a:r>
              <a:rPr lang="en-GB" sz="3200" b="1" dirty="0">
                <a:solidFill>
                  <a:srgbClr val="00FF99"/>
                </a:solidFill>
                <a:effectLst>
                  <a:outerShdw blurRad="38100" dist="38100" dir="2700000" algn="tl">
                    <a:srgbClr val="000000"/>
                  </a:outerShdw>
                </a:effectLst>
                <a:latin typeface="Arial" charset="0"/>
                <a:cs typeface="Arial" charset="0"/>
              </a:rPr>
              <a:t> </a:t>
            </a:r>
            <a:r>
              <a:rPr lang="en-GB" sz="3200" b="1" dirty="0">
                <a:solidFill>
                  <a:srgbClr val="FF00FF"/>
                </a:solidFill>
                <a:effectLst>
                  <a:outerShdw blurRad="38100" dist="38100" dir="2700000" algn="tl">
                    <a:srgbClr val="000000"/>
                  </a:outerShdw>
                </a:effectLst>
                <a:latin typeface="Arial" charset="0"/>
                <a:cs typeface="Arial" charset="0"/>
              </a:rPr>
              <a:t>The authors of Holy Blood Holy Grail provided the definitive evidence that</a:t>
            </a:r>
            <a:r>
              <a:rPr lang="en-GB" sz="3200" b="1" dirty="0">
                <a:solidFill>
                  <a:srgbClr val="00FF99"/>
                </a:solidFill>
                <a:effectLst>
                  <a:outerShdw blurRad="38100" dist="38100" dir="2700000" algn="tl">
                    <a:srgbClr val="000000"/>
                  </a:outerShdw>
                </a:effectLst>
                <a:latin typeface="Arial" charset="0"/>
                <a:cs typeface="Arial" charset="0"/>
              </a:rPr>
              <a:t> </a:t>
            </a:r>
            <a:r>
              <a:rPr lang="en-GB" sz="3200" b="1" dirty="0">
                <a:solidFill>
                  <a:srgbClr val="00FF00"/>
                </a:solidFill>
                <a:effectLst>
                  <a:outerShdw blurRad="38100" dist="38100" dir="2700000" algn="tl">
                    <a:srgbClr val="000000"/>
                  </a:outerShdw>
                </a:effectLst>
                <a:latin typeface="Arial" charset="0"/>
                <a:cs typeface="Arial" charset="0"/>
              </a:rPr>
              <a:t>there were 9 original founding </a:t>
            </a:r>
            <a:r>
              <a:rPr lang="en-GB" sz="3200" b="1" dirty="0" err="1">
                <a:solidFill>
                  <a:srgbClr val="00FF00"/>
                </a:solidFill>
                <a:effectLst>
                  <a:outerShdw blurRad="38100" dist="38100" dir="2700000" algn="tl">
                    <a:srgbClr val="000000"/>
                  </a:outerShdw>
                </a:effectLst>
                <a:latin typeface="Arial" charset="0"/>
                <a:cs typeface="Arial" charset="0"/>
              </a:rPr>
              <a:t>Templars</a:t>
            </a:r>
            <a:endParaRPr lang="en-GB" sz="3200" b="1" dirty="0">
              <a:solidFill>
                <a:srgbClr val="FFFF00"/>
              </a:solidFill>
              <a:effectLst>
                <a:outerShdw blurRad="38100" dist="38100" dir="2700000" algn="tl">
                  <a:srgbClr val="000000"/>
                </a:outerShdw>
              </a:effectLst>
              <a:latin typeface="Arial" charset="0"/>
              <a:cs typeface="Arial" charset="0"/>
            </a:endParaRPr>
          </a:p>
        </p:txBody>
      </p:sp>
      <p:pic>
        <p:nvPicPr>
          <p:cNvPr id="294916" name="Picture 4" descr="zal35">
            <a:extLst>
              <a:ext uri="{FF2B5EF4-FFF2-40B4-BE49-F238E27FC236}">
                <a16:creationId xmlns:a16="http://schemas.microsoft.com/office/drawing/2014/main" id="{63CACE51-3509-4570-96F5-CD4B8FC9C174}"/>
              </a:ext>
            </a:extLst>
          </p:cNvPr>
          <p:cNvPicPr>
            <a:picLocks noGrp="1" noChangeAspect="1" noChangeArrowheads="1"/>
          </p:cNvPicPr>
          <p:nvPr>
            <p:ph idx="1"/>
          </p:nvPr>
        </p:nvPicPr>
        <p:blipFill>
          <a:blip r:embed="rId3">
            <a:lum bright="6000" contrast="12000"/>
            <a:extLst>
              <a:ext uri="{28A0092B-C50C-407E-A947-70E740481C1C}">
                <a14:useLocalDpi xmlns:a14="http://schemas.microsoft.com/office/drawing/2010/main" val="0"/>
              </a:ext>
            </a:extLst>
          </a:blip>
          <a:srcRect/>
          <a:stretch>
            <a:fillRect/>
          </a:stretch>
        </p:blipFill>
        <p:spPr>
          <a:xfrm>
            <a:off x="5429250" y="2071688"/>
            <a:ext cx="3343275" cy="39624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94916"/>
                                        </p:tgtEl>
                                        <p:attrNameLst>
                                          <p:attrName>style.visibility</p:attrName>
                                        </p:attrNameLst>
                                      </p:cBhvr>
                                      <p:to>
                                        <p:strVal val="visible"/>
                                      </p:to>
                                    </p:set>
                                    <p:animEffect transition="in" filter="circle(in)">
                                      <p:cBhvr>
                                        <p:cTn id="7" dur="2000"/>
                                        <p:tgtEl>
                                          <p:spTgt spid="2949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94915"/>
                                        </p:tgtEl>
                                        <p:attrNameLst>
                                          <p:attrName>style.visibility</p:attrName>
                                        </p:attrNameLst>
                                      </p:cBhvr>
                                      <p:to>
                                        <p:strVal val="visible"/>
                                      </p:to>
                                    </p:set>
                                    <p:anim calcmode="discrete" valueType="clr">
                                      <p:cBhvr override="childStyle">
                                        <p:cTn id="12" dur="80"/>
                                        <p:tgtEl>
                                          <p:spTgt spid="29491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94915"/>
                                        </p:tgtEl>
                                        <p:attrNameLst>
                                          <p:attrName>fillcolor</p:attrName>
                                        </p:attrNameLst>
                                      </p:cBhvr>
                                      <p:tavLst>
                                        <p:tav tm="0">
                                          <p:val>
                                            <p:clrVal>
                                              <a:schemeClr val="accent2"/>
                                            </p:clrVal>
                                          </p:val>
                                        </p:tav>
                                        <p:tav tm="50000">
                                          <p:val>
                                            <p:clrVal>
                                              <a:schemeClr val="hlink"/>
                                            </p:clrVal>
                                          </p:val>
                                        </p:tav>
                                      </p:tavLst>
                                    </p:anim>
                                    <p:set>
                                      <p:cBhvr>
                                        <p:cTn id="14" dur="80"/>
                                        <p:tgtEl>
                                          <p:spTgt spid="29491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915"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5F26A5B-47A3-4237-83E1-449D0AF53BC5}"/>
              </a:ext>
            </a:extLst>
          </p:cNvPr>
          <p:cNvSpPr>
            <a:spLocks noGrp="1"/>
          </p:cNvSpPr>
          <p:nvPr>
            <p:ph type="title"/>
          </p:nvPr>
        </p:nvSpPr>
        <p:spPr/>
        <p:txBody>
          <a:bodyPr/>
          <a:lstStyle/>
          <a:p>
            <a:pPr>
              <a:defRPr/>
            </a:pPr>
            <a:r>
              <a:rPr lang="en-GB" b="1" dirty="0">
                <a:solidFill>
                  <a:srgbClr val="FF0000"/>
                </a:solidFill>
              </a:rPr>
              <a:t>The Knights </a:t>
            </a:r>
            <a:r>
              <a:rPr lang="en-GB" b="1" dirty="0" err="1">
                <a:solidFill>
                  <a:srgbClr val="FF0000"/>
                </a:solidFill>
              </a:rPr>
              <a:t>Templars</a:t>
            </a:r>
            <a:br>
              <a:rPr lang="en-GB" b="1" dirty="0">
                <a:solidFill>
                  <a:srgbClr val="FF0000"/>
                </a:solidFill>
              </a:rPr>
            </a:br>
            <a:r>
              <a:rPr lang="en-GB" b="1" dirty="0">
                <a:solidFill>
                  <a:srgbClr val="FFFF00"/>
                </a:solidFill>
              </a:rPr>
              <a:t>Banded Together in</a:t>
            </a:r>
            <a:r>
              <a:rPr lang="en-GB" b="1" dirty="0">
                <a:solidFill>
                  <a:srgbClr val="FF0000"/>
                </a:solidFill>
              </a:rPr>
              <a:t> </a:t>
            </a:r>
            <a:r>
              <a:rPr lang="en-GB" b="1" dirty="0">
                <a:solidFill>
                  <a:srgbClr val="00FF99"/>
                </a:solidFill>
              </a:rPr>
              <a:t>1111</a:t>
            </a:r>
            <a:endParaRPr lang="en-GB" dirty="0"/>
          </a:p>
        </p:txBody>
      </p:sp>
      <p:sp>
        <p:nvSpPr>
          <p:cNvPr id="4" name="Slide Number Placeholder 3">
            <a:extLst>
              <a:ext uri="{FF2B5EF4-FFF2-40B4-BE49-F238E27FC236}">
                <a16:creationId xmlns:a16="http://schemas.microsoft.com/office/drawing/2014/main" id="{814CC0CE-B80F-4C02-B79F-F522B08D83C5}"/>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779259B-A368-48A8-A512-6E5899D89E7C}" type="slidenum">
              <a:rPr lang="en-GB" altLang="en-US"/>
              <a:pPr eaLnBrk="1" hangingPunct="1"/>
              <a:t>103</a:t>
            </a:fld>
            <a:endParaRPr lang="en-GB" altLang="en-US"/>
          </a:p>
        </p:txBody>
      </p:sp>
      <p:sp>
        <p:nvSpPr>
          <p:cNvPr id="6" name="TextBox 5">
            <a:extLst>
              <a:ext uri="{FF2B5EF4-FFF2-40B4-BE49-F238E27FC236}">
                <a16:creationId xmlns:a16="http://schemas.microsoft.com/office/drawing/2014/main" id="{9BA93198-00B9-4E34-B561-ED2081A6D2D1}"/>
              </a:ext>
            </a:extLst>
          </p:cNvPr>
          <p:cNvSpPr txBox="1"/>
          <p:nvPr/>
        </p:nvSpPr>
        <p:spPr>
          <a:xfrm>
            <a:off x="4214813" y="2214563"/>
            <a:ext cx="4429125" cy="4032250"/>
          </a:xfrm>
          <a:prstGeom prst="rect">
            <a:avLst/>
          </a:prstGeom>
          <a:noFill/>
        </p:spPr>
        <p:txBody>
          <a:bodyPr>
            <a:spAutoFit/>
          </a:bodyPr>
          <a:lstStyle/>
          <a:p>
            <a:pPr>
              <a:defRPr/>
            </a:pPr>
            <a:r>
              <a:rPr lang="en-GB" sz="3200" b="1" dirty="0">
                <a:solidFill>
                  <a:srgbClr val="00FFFF"/>
                </a:solidFill>
                <a:effectLst>
                  <a:outerShdw blurRad="38100" dist="38100" dir="2700000" algn="tl">
                    <a:srgbClr val="000000"/>
                  </a:outerShdw>
                </a:effectLst>
                <a:latin typeface="Arial" charset="0"/>
                <a:cs typeface="Arial" charset="0"/>
              </a:rPr>
              <a:t>… and they first banded together in 1111</a:t>
            </a:r>
            <a:r>
              <a:rPr lang="en-GB" sz="3200" b="1" dirty="0">
                <a:solidFill>
                  <a:srgbClr val="00FF99"/>
                </a:solidFill>
                <a:effectLst>
                  <a:outerShdw blurRad="38100" dist="38100" dir="2700000" algn="tl">
                    <a:srgbClr val="000000"/>
                  </a:outerShdw>
                </a:effectLst>
                <a:latin typeface="Arial" charset="0"/>
                <a:cs typeface="Arial" charset="0"/>
              </a:rPr>
              <a:t> </a:t>
            </a:r>
            <a:r>
              <a:rPr lang="en-GB" sz="3200" b="1" dirty="0">
                <a:solidFill>
                  <a:srgbClr val="FF9900"/>
                </a:solidFill>
                <a:effectLst>
                  <a:outerShdw blurRad="38100" dist="38100" dir="2700000" algn="tl">
                    <a:srgbClr val="000000"/>
                  </a:outerShdw>
                </a:effectLst>
                <a:latin typeface="Arial" charset="0"/>
                <a:cs typeface="Arial" charset="0"/>
              </a:rPr>
              <a:t>and taking no new members for 9 years. And this was the</a:t>
            </a:r>
            <a:r>
              <a:rPr lang="en-GB" sz="3200" b="1" dirty="0">
                <a:solidFill>
                  <a:srgbClr val="00FF99"/>
                </a:solidFill>
                <a:effectLst>
                  <a:outerShdw blurRad="38100" dist="38100" dir="2700000" algn="tl">
                    <a:srgbClr val="000000"/>
                  </a:outerShdw>
                </a:effectLst>
                <a:latin typeface="Arial" charset="0"/>
                <a:cs typeface="Arial" charset="0"/>
              </a:rPr>
              <a:t> </a:t>
            </a:r>
            <a:r>
              <a:rPr lang="en-GB" sz="3200" b="1" dirty="0">
                <a:solidFill>
                  <a:srgbClr val="00FF00"/>
                </a:solidFill>
                <a:effectLst>
                  <a:outerShdw blurRad="38100" dist="38100" dir="2700000" algn="tl">
                    <a:srgbClr val="000000"/>
                  </a:outerShdw>
                </a:effectLst>
                <a:latin typeface="Arial" charset="0"/>
                <a:cs typeface="Arial" charset="0"/>
              </a:rPr>
              <a:t>numerical basis for the 911's in many tragedies.</a:t>
            </a:r>
            <a:endParaRPr lang="en-GB" sz="3200" dirty="0">
              <a:solidFill>
                <a:srgbClr val="00FF00"/>
              </a:solidFill>
              <a:latin typeface="Arial" charset="0"/>
              <a:cs typeface="Arial" charset="0"/>
            </a:endParaRPr>
          </a:p>
        </p:txBody>
      </p:sp>
      <p:pic>
        <p:nvPicPr>
          <p:cNvPr id="337922" name="Picture 2" descr="http://alieninterview.org/blog/wp-content/uploads/2009/09/knights_templar.jpg">
            <a:extLst>
              <a:ext uri="{FF2B5EF4-FFF2-40B4-BE49-F238E27FC236}">
                <a16:creationId xmlns:a16="http://schemas.microsoft.com/office/drawing/2014/main" id="{6A4593B4-A307-463A-AE6B-F52BFB9080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1714500"/>
            <a:ext cx="356235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37922"/>
                                        </p:tgtEl>
                                        <p:attrNameLst>
                                          <p:attrName>style.visibility</p:attrName>
                                        </p:attrNameLst>
                                      </p:cBhvr>
                                      <p:to>
                                        <p:strVal val="visible"/>
                                      </p:to>
                                    </p:set>
                                    <p:animEffect transition="in" filter="circle(in)">
                                      <p:cBhvr>
                                        <p:cTn id="7" dur="2000"/>
                                        <p:tgtEl>
                                          <p:spTgt spid="3379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2">
            <a:extLst>
              <a:ext uri="{FF2B5EF4-FFF2-40B4-BE49-F238E27FC236}">
                <a16:creationId xmlns:a16="http://schemas.microsoft.com/office/drawing/2014/main" id="{A5D83D8B-D0DB-415C-AC60-0C6C6AA509DB}"/>
              </a:ext>
            </a:extLst>
          </p:cNvPr>
          <p:cNvSpPr>
            <a:spLocks noGrp="1" noChangeArrowheads="1"/>
          </p:cNvSpPr>
          <p:nvPr>
            <p:ph type="title"/>
          </p:nvPr>
        </p:nvSpPr>
        <p:spPr/>
        <p:txBody>
          <a:bodyPr/>
          <a:lstStyle/>
          <a:p>
            <a:pPr eaLnBrk="1" hangingPunct="1">
              <a:defRPr/>
            </a:pPr>
            <a:r>
              <a:rPr lang="en-GB" sz="4000" b="1">
                <a:solidFill>
                  <a:srgbClr val="FF0000"/>
                </a:solidFill>
              </a:rPr>
              <a:t>The Knights Templars</a:t>
            </a:r>
            <a:br>
              <a:rPr lang="en-GB" sz="4000" b="1">
                <a:solidFill>
                  <a:srgbClr val="FF0000"/>
                </a:solidFill>
              </a:rPr>
            </a:br>
            <a:r>
              <a:rPr lang="en-GB" sz="4000" b="1">
                <a:solidFill>
                  <a:srgbClr val="FFFF00"/>
                </a:solidFill>
              </a:rPr>
              <a:t>Banded Together in</a:t>
            </a:r>
            <a:r>
              <a:rPr lang="en-GB" sz="4000" b="1">
                <a:solidFill>
                  <a:srgbClr val="FF0000"/>
                </a:solidFill>
              </a:rPr>
              <a:t> </a:t>
            </a:r>
            <a:r>
              <a:rPr lang="en-GB" sz="4000" b="1">
                <a:solidFill>
                  <a:schemeClr val="hlink"/>
                </a:solidFill>
              </a:rPr>
              <a:t>1111</a:t>
            </a:r>
          </a:p>
        </p:txBody>
      </p:sp>
      <p:sp>
        <p:nvSpPr>
          <p:cNvPr id="5" name="Slide Number Placeholder 5">
            <a:extLst>
              <a:ext uri="{FF2B5EF4-FFF2-40B4-BE49-F238E27FC236}">
                <a16:creationId xmlns:a16="http://schemas.microsoft.com/office/drawing/2014/main" id="{1D0BFE34-929F-4EC2-BD6B-9D35A4D33CD8}"/>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F7CC9A9-48DA-4F4F-A437-2146788732E1}" type="slidenum">
              <a:rPr lang="en-GB" altLang="en-US"/>
              <a:pPr eaLnBrk="1" hangingPunct="1"/>
              <a:t>104</a:t>
            </a:fld>
            <a:endParaRPr lang="en-GB" altLang="en-US"/>
          </a:p>
        </p:txBody>
      </p:sp>
      <p:sp>
        <p:nvSpPr>
          <p:cNvPr id="296963" name="Text Box 3">
            <a:extLst>
              <a:ext uri="{FF2B5EF4-FFF2-40B4-BE49-F238E27FC236}">
                <a16:creationId xmlns:a16="http://schemas.microsoft.com/office/drawing/2014/main" id="{6EFFCAF8-5A98-497A-BA9D-C917E4E00F40}"/>
              </a:ext>
            </a:extLst>
          </p:cNvPr>
          <p:cNvSpPr txBox="1">
            <a:spLocks noChangeArrowheads="1"/>
          </p:cNvSpPr>
          <p:nvPr/>
        </p:nvSpPr>
        <p:spPr bwMode="auto">
          <a:xfrm>
            <a:off x="250825" y="1989138"/>
            <a:ext cx="4392613" cy="4400550"/>
          </a:xfrm>
          <a:prstGeom prst="rect">
            <a:avLst/>
          </a:prstGeom>
          <a:noFill/>
          <a:ln w="9525">
            <a:noFill/>
            <a:miter lim="800000"/>
            <a:headEnd/>
            <a:tailEnd/>
          </a:ln>
          <a:effectLst/>
        </p:spPr>
        <p:txBody>
          <a:bodyPr>
            <a:spAutoFit/>
          </a:bodyPr>
          <a:lstStyle/>
          <a:p>
            <a:pPr eaLnBrk="0" hangingPunct="0">
              <a:spcBef>
                <a:spcPct val="50000"/>
              </a:spcBef>
              <a:defRPr/>
            </a:pPr>
            <a:r>
              <a:rPr lang="en-GB" sz="2800" b="1" dirty="0">
                <a:solidFill>
                  <a:srgbClr val="00FFFF"/>
                </a:solidFill>
                <a:effectLst>
                  <a:outerShdw blurRad="38100" dist="38100" dir="2700000" algn="tl">
                    <a:srgbClr val="000000"/>
                  </a:outerShdw>
                </a:effectLst>
                <a:latin typeface="Arial" charset="0"/>
                <a:cs typeface="Arial" charset="0"/>
              </a:rPr>
              <a:t>The order was Officially founded in 1118 by the </a:t>
            </a:r>
            <a:r>
              <a:rPr lang="en-GB" sz="2800" b="1" dirty="0" err="1">
                <a:solidFill>
                  <a:srgbClr val="00FFFF"/>
                </a:solidFill>
                <a:effectLst>
                  <a:outerShdw blurRad="38100" dist="38100" dir="2700000" algn="tl">
                    <a:srgbClr val="000000"/>
                  </a:outerShdw>
                </a:effectLst>
                <a:latin typeface="Arial" charset="0"/>
                <a:cs typeface="Arial" charset="0"/>
              </a:rPr>
              <a:t>Burgundian</a:t>
            </a:r>
            <a:r>
              <a:rPr lang="en-GB" sz="2800" b="1" dirty="0">
                <a:solidFill>
                  <a:srgbClr val="00FFFF"/>
                </a:solidFill>
                <a:effectLst>
                  <a:outerShdw blurRad="38100" dist="38100" dir="2700000" algn="tl">
                    <a:srgbClr val="000000"/>
                  </a:outerShdw>
                </a:effectLst>
                <a:latin typeface="Arial" charset="0"/>
                <a:cs typeface="Arial" charset="0"/>
              </a:rPr>
              <a:t> knight Yves de </a:t>
            </a:r>
            <a:r>
              <a:rPr lang="en-GB" sz="2800" b="1" dirty="0" err="1">
                <a:solidFill>
                  <a:srgbClr val="00FFFF"/>
                </a:solidFill>
                <a:effectLst>
                  <a:outerShdw blurRad="38100" dist="38100" dir="2700000" algn="tl">
                    <a:srgbClr val="000000"/>
                  </a:outerShdw>
                </a:effectLst>
                <a:latin typeface="Arial" charset="0"/>
                <a:cs typeface="Arial" charset="0"/>
              </a:rPr>
              <a:t>Faillon</a:t>
            </a:r>
            <a:r>
              <a:rPr lang="en-GB" sz="2800" b="1" dirty="0">
                <a:solidFill>
                  <a:srgbClr val="FFC000"/>
                </a:solidFill>
                <a:effectLst>
                  <a:outerShdw blurRad="38100" dist="38100" dir="2700000" algn="tl">
                    <a:srgbClr val="000000"/>
                  </a:outerShdw>
                </a:effectLst>
                <a:latin typeface="Arial" charset="0"/>
                <a:cs typeface="Arial" charset="0"/>
              </a:rPr>
              <a:t>, with the aim of protecting pilgrims </a:t>
            </a:r>
            <a:r>
              <a:rPr lang="en-GB" sz="2800" b="1" dirty="0" err="1">
                <a:solidFill>
                  <a:srgbClr val="FFC000"/>
                </a:solidFill>
                <a:effectLst>
                  <a:outerShdw blurRad="38100" dist="38100" dir="2700000" algn="tl">
                    <a:srgbClr val="000000"/>
                  </a:outerShdw>
                </a:effectLst>
                <a:latin typeface="Arial" charset="0"/>
                <a:cs typeface="Arial" charset="0"/>
              </a:rPr>
              <a:t>traveling</a:t>
            </a:r>
            <a:r>
              <a:rPr lang="en-GB" sz="2800" b="1" dirty="0">
                <a:solidFill>
                  <a:srgbClr val="FFC000"/>
                </a:solidFill>
                <a:effectLst>
                  <a:outerShdw blurRad="38100" dist="38100" dir="2700000" algn="tl">
                    <a:srgbClr val="000000"/>
                  </a:outerShdw>
                </a:effectLst>
                <a:latin typeface="Arial" charset="0"/>
                <a:cs typeface="Arial" charset="0"/>
              </a:rPr>
              <a:t> to the Holy Places. </a:t>
            </a:r>
            <a:r>
              <a:rPr lang="en-GB" sz="2800" b="1" dirty="0">
                <a:solidFill>
                  <a:srgbClr val="00FF00"/>
                </a:solidFill>
                <a:effectLst>
                  <a:outerShdw blurRad="38100" dist="38100" dir="2700000" algn="tl">
                    <a:srgbClr val="000000"/>
                  </a:outerShdw>
                </a:effectLst>
                <a:latin typeface="Arial" charset="0"/>
                <a:cs typeface="Arial" charset="0"/>
              </a:rPr>
              <a:t>The order's official name, </a:t>
            </a:r>
            <a:r>
              <a:rPr lang="en-GB" sz="2800" b="1" dirty="0">
                <a:solidFill>
                  <a:srgbClr val="FFFF00"/>
                </a:solidFill>
                <a:effectLst>
                  <a:outerShdw blurRad="38100" dist="38100" dir="2700000" algn="tl">
                    <a:srgbClr val="000000"/>
                  </a:outerShdw>
                </a:effectLst>
                <a:latin typeface="Arial" charset="0"/>
                <a:cs typeface="Arial" charset="0"/>
              </a:rPr>
              <a:t>the "Poor Knights of Christ and of the Temple of Solomon,”</a:t>
            </a:r>
          </a:p>
        </p:txBody>
      </p:sp>
      <p:pic>
        <p:nvPicPr>
          <p:cNvPr id="100359" name="Picture 7" descr="http://1.bp.blogspot.com/_TZqBOL490A8/SaZeMFNkZHI/AAAAAAAAABM/e_ex2p19BQ8/S1600-R/knights_templar_battle_weary.jpg">
            <a:extLst>
              <a:ext uri="{FF2B5EF4-FFF2-40B4-BE49-F238E27FC236}">
                <a16:creationId xmlns:a16="http://schemas.microsoft.com/office/drawing/2014/main" id="{00002803-70D2-44B1-B9E2-8DD61DAED6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9250" y="1500188"/>
            <a:ext cx="3094038" cy="496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00359"/>
                                        </p:tgtEl>
                                        <p:attrNameLst>
                                          <p:attrName>style.visibility</p:attrName>
                                        </p:attrNameLst>
                                      </p:cBhvr>
                                      <p:to>
                                        <p:strVal val="visible"/>
                                      </p:to>
                                    </p:set>
                                    <p:animEffect transition="in" filter="circle(in)">
                                      <p:cBhvr>
                                        <p:cTn id="7" dur="2000"/>
                                        <p:tgtEl>
                                          <p:spTgt spid="1003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iterate type="lt">
                                    <p:tmAbs val="75"/>
                                  </p:iterate>
                                  <p:childTnLst>
                                    <p:set>
                                      <p:cBhvr>
                                        <p:cTn id="11" dur="1" fill="hold">
                                          <p:stCondLst>
                                            <p:cond delay="74"/>
                                          </p:stCondLst>
                                        </p:cTn>
                                        <p:tgtEl>
                                          <p:spTgt spid="2969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63" grpId="0"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2F337-FFDC-450A-B649-012D34776FE8}"/>
              </a:ext>
            </a:extLst>
          </p:cNvPr>
          <p:cNvSpPr>
            <a:spLocks noGrp="1"/>
          </p:cNvSpPr>
          <p:nvPr>
            <p:ph type="title"/>
          </p:nvPr>
        </p:nvSpPr>
        <p:spPr/>
        <p:txBody>
          <a:bodyPr/>
          <a:lstStyle/>
          <a:p>
            <a:pPr>
              <a:defRPr/>
            </a:pPr>
            <a:r>
              <a:rPr lang="en-GB" b="1" dirty="0">
                <a:solidFill>
                  <a:srgbClr val="FF0000"/>
                </a:solidFill>
              </a:rPr>
              <a:t>The Knights </a:t>
            </a:r>
            <a:r>
              <a:rPr lang="en-GB" b="1" dirty="0" err="1">
                <a:solidFill>
                  <a:srgbClr val="FF0000"/>
                </a:solidFill>
              </a:rPr>
              <a:t>Templars</a:t>
            </a:r>
            <a:br>
              <a:rPr lang="en-GB" b="1" dirty="0">
                <a:solidFill>
                  <a:srgbClr val="FF0000"/>
                </a:solidFill>
              </a:rPr>
            </a:br>
            <a:r>
              <a:rPr lang="en-GB" b="1" dirty="0">
                <a:solidFill>
                  <a:srgbClr val="FFFF00"/>
                </a:solidFill>
              </a:rPr>
              <a:t>Banded Together in</a:t>
            </a:r>
            <a:r>
              <a:rPr lang="en-GB" b="1" dirty="0">
                <a:solidFill>
                  <a:srgbClr val="FF0000"/>
                </a:solidFill>
              </a:rPr>
              <a:t> </a:t>
            </a:r>
            <a:r>
              <a:rPr lang="en-GB" b="1" dirty="0">
                <a:solidFill>
                  <a:srgbClr val="00FF99"/>
                </a:solidFill>
              </a:rPr>
              <a:t>1111</a:t>
            </a:r>
            <a:endParaRPr lang="en-GB" dirty="0"/>
          </a:p>
        </p:txBody>
      </p:sp>
      <p:sp>
        <p:nvSpPr>
          <p:cNvPr id="3" name="Slide Number Placeholder 2">
            <a:extLst>
              <a:ext uri="{FF2B5EF4-FFF2-40B4-BE49-F238E27FC236}">
                <a16:creationId xmlns:a16="http://schemas.microsoft.com/office/drawing/2014/main" id="{958A0EE9-D70F-40D3-A72D-C9D62E3382FB}"/>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C5B9EA1-04C8-44F4-8B5C-F45EFA208771}" type="slidenum">
              <a:rPr lang="en-GB" altLang="en-US"/>
              <a:pPr eaLnBrk="1" hangingPunct="1"/>
              <a:t>105</a:t>
            </a:fld>
            <a:endParaRPr lang="en-GB" altLang="en-US"/>
          </a:p>
        </p:txBody>
      </p:sp>
      <p:pic>
        <p:nvPicPr>
          <p:cNvPr id="338946" name="Picture 2" descr="http://img5.travelblog.org/Photos/35084/208283/f/1566395-Jerusalem-s-Temple-Mount-1.jpg">
            <a:extLst>
              <a:ext uri="{FF2B5EF4-FFF2-40B4-BE49-F238E27FC236}">
                <a16:creationId xmlns:a16="http://schemas.microsoft.com/office/drawing/2014/main" id="{AC50D907-DB7F-437C-B619-48505D0A88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75" y="1428750"/>
            <a:ext cx="4643438" cy="34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F1902204-C97C-4222-A4F9-57CED2852876}"/>
              </a:ext>
            </a:extLst>
          </p:cNvPr>
          <p:cNvSpPr txBox="1"/>
          <p:nvPr/>
        </p:nvSpPr>
        <p:spPr>
          <a:xfrm>
            <a:off x="0" y="5042118"/>
            <a:ext cx="9144000" cy="1815882"/>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lgn="ctr">
              <a:defRPr/>
            </a:pPr>
            <a:r>
              <a:rPr lang="en-GB" sz="2800" b="1" dirty="0">
                <a:solidFill>
                  <a:srgbClr val="00FF00"/>
                </a:solidFill>
                <a:effectLst>
                  <a:outerShdw blurRad="38100" dist="38100" dir="2700000" algn="tl">
                    <a:srgbClr val="000000"/>
                  </a:outerShdw>
                </a:effectLst>
              </a:rPr>
              <a:t>… comes from their place of residence </a:t>
            </a:r>
            <a:r>
              <a:rPr lang="en-GB" sz="2800" b="1" dirty="0">
                <a:solidFill>
                  <a:srgbClr val="FF00FF"/>
                </a:solidFill>
                <a:effectLst>
                  <a:outerShdw blurRad="38100" dist="38100" dir="2700000" algn="tl">
                    <a:srgbClr val="000000"/>
                  </a:outerShdw>
                </a:effectLst>
              </a:rPr>
              <a:t>- on the Temple Mount,</a:t>
            </a:r>
            <a:r>
              <a:rPr lang="en-GB" sz="2800" b="1" dirty="0">
                <a:solidFill>
                  <a:srgbClr val="FFFF00"/>
                </a:solidFill>
                <a:effectLst>
                  <a:outerShdw blurRad="38100" dist="38100" dir="2700000" algn="tl">
                    <a:srgbClr val="000000"/>
                  </a:outerShdw>
                </a:effectLst>
              </a:rPr>
              <a:t> </a:t>
            </a:r>
            <a:r>
              <a:rPr lang="en-GB" sz="2800" b="1" dirty="0">
                <a:solidFill>
                  <a:schemeClr val="accent1">
                    <a:lumMod val="75000"/>
                  </a:schemeClr>
                </a:solidFill>
                <a:effectLst>
                  <a:outerShdw blurRad="38100" dist="38100" dir="2700000" algn="tl">
                    <a:srgbClr val="000000"/>
                  </a:outerShdw>
                </a:effectLst>
              </a:rPr>
              <a:t>where its members took over the el-</a:t>
            </a:r>
            <a:r>
              <a:rPr lang="en-GB" sz="2800" b="1" dirty="0" err="1">
                <a:solidFill>
                  <a:schemeClr val="accent1">
                    <a:lumMod val="75000"/>
                  </a:schemeClr>
                </a:solidFill>
                <a:effectLst>
                  <a:outerShdw blurRad="38100" dist="38100" dir="2700000" algn="tl">
                    <a:srgbClr val="000000"/>
                  </a:outerShdw>
                </a:effectLst>
              </a:rPr>
              <a:t>Aqsa</a:t>
            </a:r>
            <a:r>
              <a:rPr lang="en-GB" sz="2800" b="1" dirty="0">
                <a:solidFill>
                  <a:schemeClr val="accent1">
                    <a:lumMod val="75000"/>
                  </a:schemeClr>
                </a:solidFill>
                <a:effectLst>
                  <a:outerShdw blurRad="38100" dist="38100" dir="2700000" algn="tl">
                    <a:srgbClr val="000000"/>
                  </a:outerShdw>
                </a:effectLst>
              </a:rPr>
              <a:t> Mosque, </a:t>
            </a:r>
            <a:r>
              <a:rPr lang="en-GB" sz="2800" b="1" dirty="0">
                <a:solidFill>
                  <a:srgbClr val="FFFF00"/>
                </a:solidFill>
                <a:effectLst>
                  <a:outerShdw blurRad="38100" dist="38100" dir="2700000" algn="tl">
                    <a:srgbClr val="000000"/>
                  </a:outerShdw>
                </a:effectLst>
              </a:rPr>
              <a:t>known as the "Temple of Solomon" by the Crusaders. </a:t>
            </a:r>
            <a:endParaRPr lang="en-GB" sz="2800" dirty="0">
              <a:solidFill>
                <a:srgbClr val="FFFF00"/>
              </a:solidFill>
            </a:endParaRPr>
          </a:p>
        </p:txBody>
      </p:sp>
      <p:sp>
        <p:nvSpPr>
          <p:cNvPr id="6" name="TextBox 5">
            <a:extLst>
              <a:ext uri="{FF2B5EF4-FFF2-40B4-BE49-F238E27FC236}">
                <a16:creationId xmlns:a16="http://schemas.microsoft.com/office/drawing/2014/main" id="{78C35F39-6A11-4994-8269-543A814A43B9}"/>
              </a:ext>
            </a:extLst>
          </p:cNvPr>
          <p:cNvSpPr txBox="1"/>
          <p:nvPr/>
        </p:nvSpPr>
        <p:spPr>
          <a:xfrm>
            <a:off x="5572125" y="2000250"/>
            <a:ext cx="3286125" cy="1200150"/>
          </a:xfrm>
          <a:prstGeom prst="rect">
            <a:avLst/>
          </a:prstGeom>
          <a:noFill/>
        </p:spPr>
        <p:txBody>
          <a:bodyPr>
            <a:spAutoFit/>
          </a:bodyPr>
          <a:lstStyle/>
          <a:p>
            <a:pPr algn="ctr">
              <a:defRPr/>
            </a:pPr>
            <a:r>
              <a:rPr lang="en-GB" sz="3600" b="1" dirty="0">
                <a:solidFill>
                  <a:srgbClr val="FFFF00"/>
                </a:solidFill>
                <a:effectLst>
                  <a:outerShdw blurRad="38100" dist="38100" dir="2700000" algn="tl">
                    <a:srgbClr val="000000">
                      <a:alpha val="43137"/>
                    </a:srgbClr>
                  </a:outerShdw>
                </a:effectLst>
                <a:latin typeface="Arial" charset="0"/>
                <a:cs typeface="Arial" charset="0"/>
              </a:rPr>
              <a:t>The El-</a:t>
            </a:r>
            <a:r>
              <a:rPr lang="en-GB" sz="3600" b="1" dirty="0" err="1">
                <a:solidFill>
                  <a:srgbClr val="FFFF00"/>
                </a:solidFill>
                <a:effectLst>
                  <a:outerShdw blurRad="38100" dist="38100" dir="2700000" algn="tl">
                    <a:srgbClr val="000000">
                      <a:alpha val="43137"/>
                    </a:srgbClr>
                  </a:outerShdw>
                </a:effectLst>
                <a:latin typeface="Arial" charset="0"/>
                <a:cs typeface="Arial" charset="0"/>
              </a:rPr>
              <a:t>Aska</a:t>
            </a:r>
            <a:r>
              <a:rPr lang="en-GB" sz="3600" b="1" dirty="0">
                <a:solidFill>
                  <a:srgbClr val="FFFF00"/>
                </a:solidFill>
                <a:effectLst>
                  <a:outerShdw blurRad="38100" dist="38100" dir="2700000" algn="tl">
                    <a:srgbClr val="000000">
                      <a:alpha val="43137"/>
                    </a:srgbClr>
                  </a:outerShdw>
                </a:effectLst>
                <a:latin typeface="Arial" charset="0"/>
                <a:cs typeface="Arial" charset="0"/>
              </a:rPr>
              <a:t> Mosque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38946"/>
                                        </p:tgtEl>
                                        <p:attrNameLst>
                                          <p:attrName>style.visibility</p:attrName>
                                        </p:attrNameLst>
                                      </p:cBhvr>
                                      <p:to>
                                        <p:strVal val="visible"/>
                                      </p:to>
                                    </p:set>
                                    <p:animEffect transition="in" filter="circle(in)">
                                      <p:cBhvr>
                                        <p:cTn id="7" dur="2000"/>
                                        <p:tgtEl>
                                          <p:spTgt spid="3389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A70894BB-6148-41CE-AF36-6938FAA0B819}"/>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4F614EB-0F21-4E95-906B-A130E58DDCCB}" type="slidenum">
              <a:rPr lang="en-GB" altLang="en-US"/>
              <a:pPr eaLnBrk="1" hangingPunct="1"/>
              <a:t>106</a:t>
            </a:fld>
            <a:endParaRPr lang="en-GB" altLang="en-US"/>
          </a:p>
        </p:txBody>
      </p:sp>
      <p:sp>
        <p:nvSpPr>
          <p:cNvPr id="299010" name="Rectangle 2">
            <a:extLst>
              <a:ext uri="{FF2B5EF4-FFF2-40B4-BE49-F238E27FC236}">
                <a16:creationId xmlns:a16="http://schemas.microsoft.com/office/drawing/2014/main" id="{6FADC5F4-EB4E-46C2-AC9F-E06D72112816}"/>
              </a:ext>
            </a:extLst>
          </p:cNvPr>
          <p:cNvSpPr>
            <a:spLocks noGrp="1" noChangeArrowheads="1"/>
          </p:cNvSpPr>
          <p:nvPr>
            <p:ph type="title"/>
          </p:nvPr>
        </p:nvSpPr>
        <p:spPr/>
        <p:txBody>
          <a:bodyPr/>
          <a:lstStyle/>
          <a:p>
            <a:pPr eaLnBrk="1" hangingPunct="1">
              <a:defRPr/>
            </a:pPr>
            <a:r>
              <a:rPr lang="en-GB" sz="4000" b="1" dirty="0" err="1">
                <a:solidFill>
                  <a:srgbClr val="FF0000"/>
                </a:solidFill>
              </a:rPr>
              <a:t>Gogs</a:t>
            </a:r>
            <a:r>
              <a:rPr lang="en-GB" sz="4000" b="1" dirty="0">
                <a:solidFill>
                  <a:srgbClr val="FF0000"/>
                </a:solidFill>
              </a:rPr>
              <a:t> Agents</a:t>
            </a:r>
            <a:r>
              <a:rPr lang="en-GB" sz="4000" b="1" dirty="0"/>
              <a:t> </a:t>
            </a:r>
            <a:r>
              <a:rPr lang="en-GB" sz="4000" b="1" dirty="0">
                <a:solidFill>
                  <a:srgbClr val="FFFF00"/>
                </a:solidFill>
              </a:rPr>
              <a:t>– The Rise Of The</a:t>
            </a:r>
            <a:r>
              <a:rPr lang="en-GB" sz="4000" b="1" dirty="0"/>
              <a:t> </a:t>
            </a:r>
            <a:r>
              <a:rPr lang="en-GB" sz="4000" b="1" dirty="0">
                <a:solidFill>
                  <a:srgbClr val="FF0000"/>
                </a:solidFill>
              </a:rPr>
              <a:t>Jesuits (Catholic Jews)</a:t>
            </a:r>
          </a:p>
        </p:txBody>
      </p:sp>
      <p:pic>
        <p:nvPicPr>
          <p:cNvPr id="299011" name="Picture 3" descr="Ignatius LIEola">
            <a:extLst>
              <a:ext uri="{FF2B5EF4-FFF2-40B4-BE49-F238E27FC236}">
                <a16:creationId xmlns:a16="http://schemas.microsoft.com/office/drawing/2014/main" id="{39F4A165-3012-49DE-9DF3-EAABBA34D006}"/>
              </a:ext>
            </a:extLst>
          </p:cNvPr>
          <p:cNvPicPr>
            <a:picLocks noGrp="1" noChangeAspect="1" noChangeArrowheads="1"/>
          </p:cNvPicPr>
          <p:nvPr>
            <p:ph idx="1"/>
          </p:nvPr>
        </p:nvPicPr>
        <p:blipFill>
          <a:blip r:embed="rId3" cstate="print"/>
          <a:srcRect/>
          <a:stretch>
            <a:fillRect/>
          </a:stretch>
        </p:blipFill>
        <p:spPr>
          <a:xfrm>
            <a:off x="357158" y="1714488"/>
            <a:ext cx="3816350" cy="3744913"/>
          </a:xfrm>
          <a:prstGeom prst="round2DiagRect">
            <a:avLst>
              <a:gd name="adj1" fmla="val 16667"/>
              <a:gd name="adj2" fmla="val 0"/>
            </a:avLst>
          </a:prstGeom>
          <a:ln w="88900" cap="sq">
            <a:solidFill>
              <a:srgbClr val="FFFFFF"/>
            </a:solidFill>
          </a:ln>
          <a:effectLst>
            <a:outerShdw blurRad="254000" algn="tl" rotWithShape="0">
              <a:srgbClr val="000000">
                <a:alpha val="43000"/>
              </a:srgbClr>
            </a:outerShdw>
          </a:effectLst>
        </p:spPr>
      </p:pic>
      <p:sp>
        <p:nvSpPr>
          <p:cNvPr id="299012" name="Text Box 4">
            <a:extLst>
              <a:ext uri="{FF2B5EF4-FFF2-40B4-BE49-F238E27FC236}">
                <a16:creationId xmlns:a16="http://schemas.microsoft.com/office/drawing/2014/main" id="{7AC9689B-90B1-45D9-8F18-5401CC1B73F6}"/>
              </a:ext>
            </a:extLst>
          </p:cNvPr>
          <p:cNvSpPr txBox="1">
            <a:spLocks noChangeArrowheads="1"/>
          </p:cNvSpPr>
          <p:nvPr/>
        </p:nvSpPr>
        <p:spPr bwMode="auto">
          <a:xfrm>
            <a:off x="214313" y="5657850"/>
            <a:ext cx="3786187" cy="1200150"/>
          </a:xfrm>
          <a:prstGeom prst="rect">
            <a:avLst/>
          </a:prstGeom>
          <a:noFill/>
          <a:ln w="9525">
            <a:noFill/>
            <a:miter lim="800000"/>
            <a:headEnd/>
            <a:tailEnd/>
          </a:ln>
          <a:effectLst/>
        </p:spPr>
        <p:txBody>
          <a:bodyPr>
            <a:spAutoFit/>
          </a:bodyPr>
          <a:lstStyle/>
          <a:p>
            <a:pPr algn="ctr" eaLnBrk="0" hangingPunct="0">
              <a:spcBef>
                <a:spcPct val="50000"/>
              </a:spcBef>
              <a:defRPr/>
            </a:pPr>
            <a:r>
              <a:rPr lang="en-GB" sz="3600" b="1" dirty="0">
                <a:solidFill>
                  <a:srgbClr val="FFFF00"/>
                </a:solidFill>
                <a:effectLst>
                  <a:outerShdw blurRad="38100" dist="38100" dir="2700000" algn="tl">
                    <a:srgbClr val="000000"/>
                  </a:outerShdw>
                </a:effectLst>
                <a:latin typeface="Arial" charset="0"/>
                <a:cs typeface="Arial" charset="0"/>
              </a:rPr>
              <a:t>Ignatius </a:t>
            </a:r>
            <a:r>
              <a:rPr lang="en-GB" sz="3600" b="1" dirty="0" err="1">
                <a:solidFill>
                  <a:srgbClr val="FFFF00"/>
                </a:solidFill>
                <a:effectLst>
                  <a:outerShdw blurRad="38100" dist="38100" dir="2700000" algn="tl">
                    <a:srgbClr val="000000"/>
                  </a:outerShdw>
                </a:effectLst>
                <a:latin typeface="Arial" charset="0"/>
                <a:cs typeface="Arial" charset="0"/>
              </a:rPr>
              <a:t>LIEola</a:t>
            </a:r>
            <a:r>
              <a:rPr lang="en-GB" sz="3600" b="1" dirty="0">
                <a:solidFill>
                  <a:srgbClr val="FFFF00"/>
                </a:solidFill>
                <a:effectLst>
                  <a:outerShdw blurRad="38100" dist="38100" dir="2700000" algn="tl">
                    <a:srgbClr val="000000"/>
                  </a:outerShdw>
                </a:effectLst>
                <a:latin typeface="Arial" charset="0"/>
                <a:cs typeface="Arial" charset="0"/>
              </a:rPr>
              <a:t> (1491 — 1556).</a:t>
            </a:r>
          </a:p>
        </p:txBody>
      </p:sp>
      <p:sp>
        <p:nvSpPr>
          <p:cNvPr id="299013" name="Text Box 5">
            <a:extLst>
              <a:ext uri="{FF2B5EF4-FFF2-40B4-BE49-F238E27FC236}">
                <a16:creationId xmlns:a16="http://schemas.microsoft.com/office/drawing/2014/main" id="{251F6662-FA46-4B8A-8AE4-AFC7BA074CD7}"/>
              </a:ext>
            </a:extLst>
          </p:cNvPr>
          <p:cNvSpPr txBox="1">
            <a:spLocks noChangeArrowheads="1"/>
          </p:cNvSpPr>
          <p:nvPr/>
        </p:nvSpPr>
        <p:spPr bwMode="auto">
          <a:xfrm>
            <a:off x="4516438" y="2071688"/>
            <a:ext cx="4627562" cy="3046412"/>
          </a:xfrm>
          <a:prstGeom prst="rect">
            <a:avLst/>
          </a:prstGeom>
          <a:noFill/>
          <a:ln w="9525">
            <a:noFill/>
            <a:miter lim="800000"/>
            <a:headEnd/>
            <a:tailEnd/>
          </a:ln>
          <a:effectLst/>
        </p:spPr>
        <p:txBody>
          <a:bodyPr>
            <a:spAutoFit/>
          </a:bodyPr>
          <a:lstStyle/>
          <a:p>
            <a:pPr eaLnBrk="0" hangingPunct="0">
              <a:spcBef>
                <a:spcPct val="50000"/>
              </a:spcBef>
              <a:defRPr/>
            </a:pPr>
            <a:r>
              <a:rPr lang="en-GB" sz="3200" b="1" dirty="0">
                <a:solidFill>
                  <a:srgbClr val="00FFFF"/>
                </a:solidFill>
                <a:effectLst>
                  <a:outerShdw blurRad="38100" dist="38100" dir="2700000" algn="tl">
                    <a:srgbClr val="000000"/>
                  </a:outerShdw>
                </a:effectLst>
                <a:latin typeface="Arial" charset="0"/>
                <a:cs typeface="Arial" charset="0"/>
              </a:rPr>
              <a:t>Disraeli, who revealed the truth about a lot of things, declared</a:t>
            </a:r>
            <a:r>
              <a:rPr lang="en-GB" sz="3200" b="1" dirty="0">
                <a:solidFill>
                  <a:srgbClr val="FFFF00"/>
                </a:solidFill>
                <a:effectLst>
                  <a:outerShdw blurRad="38100" dist="38100" dir="2700000" algn="tl">
                    <a:srgbClr val="000000"/>
                  </a:outerShdw>
                </a:effectLst>
                <a:latin typeface="Arial" charset="0"/>
                <a:cs typeface="Arial" charset="0"/>
              </a:rPr>
              <a:t> </a:t>
            </a:r>
            <a:r>
              <a:rPr lang="en-GB" sz="3200" b="1" dirty="0">
                <a:solidFill>
                  <a:srgbClr val="FFC000"/>
                </a:solidFill>
                <a:effectLst>
                  <a:outerShdw blurRad="38100" dist="38100" dir="2700000" algn="tl">
                    <a:srgbClr val="000000"/>
                  </a:outerShdw>
                </a:effectLst>
                <a:latin typeface="Arial" charset="0"/>
                <a:cs typeface="Arial" charset="0"/>
              </a:rPr>
              <a:t>“the first Jesuits were Jews. Now if </a:t>
            </a:r>
            <a:r>
              <a:rPr lang="en-GB" sz="3200" b="1" dirty="0">
                <a:solidFill>
                  <a:srgbClr val="FF0000"/>
                </a:solidFill>
                <a:effectLst>
                  <a:outerShdw blurRad="38100" dist="38100" dir="2700000" algn="tl">
                    <a:srgbClr val="000000"/>
                  </a:outerShdw>
                </a:effectLst>
                <a:latin typeface="Arial" charset="0"/>
                <a:cs typeface="Arial" charset="0"/>
              </a:rPr>
              <a:t>“the first Jesuits were Jews”</a:t>
            </a:r>
            <a:r>
              <a:rPr lang="en-GB" sz="3200" b="1" dirty="0">
                <a:solidFill>
                  <a:srgbClr val="FFFF00"/>
                </a:solidFill>
                <a:effectLst>
                  <a:outerShdw blurRad="38100" dist="38100" dir="2700000" algn="tl">
                    <a:srgbClr val="000000"/>
                  </a:outerShdw>
                </a:effectLst>
                <a:latin typeface="Arial" charset="0"/>
                <a:cs typeface="Arial"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99011"/>
                                        </p:tgtEl>
                                        <p:attrNameLst>
                                          <p:attrName>style.visibility</p:attrName>
                                        </p:attrNameLst>
                                      </p:cBhvr>
                                      <p:to>
                                        <p:strVal val="visible"/>
                                      </p:to>
                                    </p:set>
                                    <p:animEffect transition="in" filter="circle(in)">
                                      <p:cBhvr>
                                        <p:cTn id="7" dur="2000"/>
                                        <p:tgtEl>
                                          <p:spTgt spid="2990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99012"/>
                                        </p:tgtEl>
                                        <p:attrNameLst>
                                          <p:attrName>style.visibility</p:attrName>
                                        </p:attrNameLst>
                                      </p:cBhvr>
                                      <p:to>
                                        <p:strVal val="visible"/>
                                      </p:to>
                                    </p:set>
                                    <p:anim calcmode="lin" valueType="num">
                                      <p:cBhvr additive="base">
                                        <p:cTn id="12" dur="500" fill="hold"/>
                                        <p:tgtEl>
                                          <p:spTgt spid="299012"/>
                                        </p:tgtEl>
                                        <p:attrNameLst>
                                          <p:attrName>ppt_x</p:attrName>
                                        </p:attrNameLst>
                                      </p:cBhvr>
                                      <p:tavLst>
                                        <p:tav tm="0">
                                          <p:val>
                                            <p:strVal val="#ppt_x"/>
                                          </p:val>
                                        </p:tav>
                                        <p:tav tm="100000">
                                          <p:val>
                                            <p:strVal val="#ppt_x"/>
                                          </p:val>
                                        </p:tav>
                                      </p:tavLst>
                                    </p:anim>
                                    <p:anim calcmode="lin" valueType="num">
                                      <p:cBhvr additive="base">
                                        <p:cTn id="13" dur="500" fill="hold"/>
                                        <p:tgtEl>
                                          <p:spTgt spid="299012"/>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299013"/>
                                        </p:tgtEl>
                                        <p:attrNameLst>
                                          <p:attrName>style.visibility</p:attrName>
                                        </p:attrNameLst>
                                      </p:cBhvr>
                                      <p:to>
                                        <p:strVal val="visible"/>
                                      </p:to>
                                    </p:set>
                                    <p:anim calcmode="discrete" valueType="clr">
                                      <p:cBhvr override="childStyle">
                                        <p:cTn id="18" dur="80"/>
                                        <p:tgtEl>
                                          <p:spTgt spid="299013"/>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299013"/>
                                        </p:tgtEl>
                                        <p:attrNameLst>
                                          <p:attrName>fillcolor</p:attrName>
                                        </p:attrNameLst>
                                      </p:cBhvr>
                                      <p:tavLst>
                                        <p:tav tm="0">
                                          <p:val>
                                            <p:clrVal>
                                              <a:schemeClr val="accent2"/>
                                            </p:clrVal>
                                          </p:val>
                                        </p:tav>
                                        <p:tav tm="50000">
                                          <p:val>
                                            <p:clrVal>
                                              <a:schemeClr val="hlink"/>
                                            </p:clrVal>
                                          </p:val>
                                        </p:tav>
                                      </p:tavLst>
                                    </p:anim>
                                    <p:set>
                                      <p:cBhvr>
                                        <p:cTn id="20" dur="80"/>
                                        <p:tgtEl>
                                          <p:spTgt spid="2990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012" grpId="0"/>
      <p:bldP spid="299013"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5DB40-613C-44AE-90E0-3B2380BA9F18}"/>
              </a:ext>
            </a:extLst>
          </p:cNvPr>
          <p:cNvSpPr>
            <a:spLocks noGrp="1"/>
          </p:cNvSpPr>
          <p:nvPr>
            <p:ph type="title"/>
          </p:nvPr>
        </p:nvSpPr>
        <p:spPr/>
        <p:txBody>
          <a:bodyPr/>
          <a:lstStyle/>
          <a:p>
            <a:pPr>
              <a:defRPr/>
            </a:pPr>
            <a:r>
              <a:rPr lang="en-GB" b="1" dirty="0" err="1">
                <a:solidFill>
                  <a:srgbClr val="FF0000"/>
                </a:solidFill>
              </a:rPr>
              <a:t>Gogs</a:t>
            </a:r>
            <a:r>
              <a:rPr lang="en-GB" b="1" dirty="0">
                <a:solidFill>
                  <a:srgbClr val="FF0000"/>
                </a:solidFill>
              </a:rPr>
              <a:t> Agents</a:t>
            </a:r>
            <a:r>
              <a:rPr lang="en-GB" b="1" dirty="0"/>
              <a:t> </a:t>
            </a:r>
            <a:r>
              <a:rPr lang="en-GB" b="1" dirty="0">
                <a:solidFill>
                  <a:srgbClr val="FFFF00"/>
                </a:solidFill>
              </a:rPr>
              <a:t>– The Rise Of The</a:t>
            </a:r>
            <a:r>
              <a:rPr lang="en-GB" b="1" dirty="0"/>
              <a:t> </a:t>
            </a:r>
            <a:r>
              <a:rPr lang="en-GB" b="1" dirty="0">
                <a:solidFill>
                  <a:srgbClr val="FF0000"/>
                </a:solidFill>
              </a:rPr>
              <a:t>Jesuits (Catholic Jews)</a:t>
            </a:r>
            <a:endParaRPr lang="en-GB" dirty="0"/>
          </a:p>
        </p:txBody>
      </p:sp>
      <p:sp>
        <p:nvSpPr>
          <p:cNvPr id="3" name="Slide Number Placeholder 2">
            <a:extLst>
              <a:ext uri="{FF2B5EF4-FFF2-40B4-BE49-F238E27FC236}">
                <a16:creationId xmlns:a16="http://schemas.microsoft.com/office/drawing/2014/main" id="{56F4A324-2B37-4AC1-9334-236CB96570C4}"/>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B4C283C-EDB0-4984-BB8D-03520A36A1E0}" type="slidenum">
              <a:rPr lang="en-GB" altLang="en-US"/>
              <a:pPr eaLnBrk="1" hangingPunct="1"/>
              <a:t>107</a:t>
            </a:fld>
            <a:endParaRPr lang="en-GB" altLang="en-US"/>
          </a:p>
        </p:txBody>
      </p:sp>
      <p:pic>
        <p:nvPicPr>
          <p:cNvPr id="339970" name="Picture 2" descr="http://www.crossroadsinitiative.com/pics/Seal-of-Jesuits.gif">
            <a:extLst>
              <a:ext uri="{FF2B5EF4-FFF2-40B4-BE49-F238E27FC236}">
                <a16:creationId xmlns:a16="http://schemas.microsoft.com/office/drawing/2014/main" id="{1100B37F-A9B0-44CF-932F-C36980F9A3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5" y="2000250"/>
            <a:ext cx="3352800" cy="3286125"/>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F201F984-911C-4389-AEA2-37349E8BA93D}"/>
              </a:ext>
            </a:extLst>
          </p:cNvPr>
          <p:cNvSpPr txBox="1"/>
          <p:nvPr/>
        </p:nvSpPr>
        <p:spPr>
          <a:xfrm>
            <a:off x="4286250" y="1809750"/>
            <a:ext cx="4286250" cy="5048250"/>
          </a:xfrm>
          <a:prstGeom prst="rect">
            <a:avLst/>
          </a:prstGeom>
          <a:noFill/>
        </p:spPr>
        <p:txBody>
          <a:bodyPr>
            <a:spAutoFit/>
          </a:bodyPr>
          <a:lstStyle/>
          <a:p>
            <a:pPr eaLnBrk="0" hangingPunct="0">
              <a:spcBef>
                <a:spcPct val="50000"/>
              </a:spcBef>
              <a:defRPr/>
            </a:pPr>
            <a:r>
              <a:rPr lang="en-GB" sz="3200" b="1" dirty="0">
                <a:solidFill>
                  <a:schemeClr val="hlink"/>
                </a:solidFill>
                <a:effectLst>
                  <a:outerShdw blurRad="38100" dist="38100" dir="2700000" algn="tl">
                    <a:srgbClr val="000000"/>
                  </a:outerShdw>
                </a:effectLst>
                <a:latin typeface="Arial" charset="0"/>
                <a:cs typeface="Arial" charset="0"/>
              </a:rPr>
              <a:t>one can be sure they would not relinquish  control to anyone else!</a:t>
            </a:r>
          </a:p>
          <a:p>
            <a:pPr eaLnBrk="0" hangingPunct="0">
              <a:spcBef>
                <a:spcPct val="50000"/>
              </a:spcBef>
              <a:defRPr/>
            </a:pPr>
            <a:r>
              <a:rPr lang="en-GB" sz="3200" b="1" dirty="0">
                <a:solidFill>
                  <a:srgbClr val="00FF00"/>
                </a:solidFill>
                <a:effectLst>
                  <a:outerShdw blurRad="38100" dist="38100" dir="2700000" algn="tl">
                    <a:srgbClr val="000000"/>
                  </a:outerShdw>
                </a:effectLst>
                <a:latin typeface="Arial" charset="0"/>
                <a:cs typeface="Arial" charset="0"/>
              </a:rPr>
              <a:t>In fact a lot of Popes have been assassinated because they tried to remove the Jesuits</a:t>
            </a:r>
          </a:p>
          <a:p>
            <a:pPr>
              <a:defRPr/>
            </a:pPr>
            <a:endParaRPr lang="en-GB" dirty="0">
              <a:latin typeface="Arial" charset="0"/>
              <a:cs typeface="Arial" charset="0"/>
            </a:endParaRPr>
          </a:p>
        </p:txBody>
      </p:sp>
      <p:sp>
        <p:nvSpPr>
          <p:cNvPr id="6" name="TextBox 5">
            <a:extLst>
              <a:ext uri="{FF2B5EF4-FFF2-40B4-BE49-F238E27FC236}">
                <a16:creationId xmlns:a16="http://schemas.microsoft.com/office/drawing/2014/main" id="{8ADCD754-CD3E-4E66-987C-3ACA93753C3C}"/>
              </a:ext>
            </a:extLst>
          </p:cNvPr>
          <p:cNvSpPr txBox="1"/>
          <p:nvPr/>
        </p:nvSpPr>
        <p:spPr>
          <a:xfrm>
            <a:off x="214313" y="5715000"/>
            <a:ext cx="3857625" cy="646113"/>
          </a:xfrm>
          <a:prstGeom prst="rect">
            <a:avLst/>
          </a:prstGeom>
          <a:noFill/>
        </p:spPr>
        <p:txBody>
          <a:bodyPr>
            <a:spAutoFit/>
          </a:bodyPr>
          <a:lstStyle/>
          <a:p>
            <a:pPr>
              <a:defRPr/>
            </a:pPr>
            <a:r>
              <a:rPr lang="en-GB" sz="3600" b="1" dirty="0">
                <a:solidFill>
                  <a:srgbClr val="FFFF00"/>
                </a:solidFill>
                <a:effectLst>
                  <a:outerShdw blurRad="38100" dist="38100" dir="2700000" algn="tl">
                    <a:srgbClr val="000000">
                      <a:alpha val="43137"/>
                    </a:srgbClr>
                  </a:outerShdw>
                </a:effectLst>
                <a:latin typeface="Arial" charset="0"/>
                <a:cs typeface="Arial" charset="0"/>
              </a:rPr>
              <a:t>The Jesuit Logo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39970"/>
                                        </p:tgtEl>
                                        <p:attrNameLst>
                                          <p:attrName>style.visibility</p:attrName>
                                        </p:attrNameLst>
                                      </p:cBhvr>
                                      <p:to>
                                        <p:strVal val="visible"/>
                                      </p:to>
                                    </p:set>
                                    <p:animEffect transition="in" filter="circle(in)">
                                      <p:cBhvr>
                                        <p:cTn id="7" dur="2000"/>
                                        <p:tgtEl>
                                          <p:spTgt spid="3399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5"/>
                                        </p:tgtEl>
                                        <p:attrNameLst>
                                          <p:attrName>style.visibility</p:attrName>
                                        </p:attrNameLst>
                                      </p:cBhvr>
                                      <p:to>
                                        <p:strVal val="visible"/>
                                      </p:to>
                                    </p:set>
                                    <p:anim calcmode="discrete" valueType="clr">
                                      <p:cBhvr override="childStyle">
                                        <p:cTn id="18"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5"/>
                                        </p:tgtEl>
                                        <p:attrNameLst>
                                          <p:attrName>fillcolor</p:attrName>
                                        </p:attrNameLst>
                                      </p:cBhvr>
                                      <p:tavLst>
                                        <p:tav tm="0">
                                          <p:val>
                                            <p:clrVal>
                                              <a:schemeClr val="accent2"/>
                                            </p:clrVal>
                                          </p:val>
                                        </p:tav>
                                        <p:tav tm="50000">
                                          <p:val>
                                            <p:clrVal>
                                              <a:schemeClr val="hlink"/>
                                            </p:clrVal>
                                          </p:val>
                                        </p:tav>
                                      </p:tavLst>
                                    </p:anim>
                                    <p:set>
                                      <p:cBhvr>
                                        <p:cTn id="20"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7A33D-B5F3-4A78-A780-3554F73AD655}"/>
              </a:ext>
            </a:extLst>
          </p:cNvPr>
          <p:cNvSpPr>
            <a:spLocks noGrp="1"/>
          </p:cNvSpPr>
          <p:nvPr>
            <p:ph type="title"/>
          </p:nvPr>
        </p:nvSpPr>
        <p:spPr/>
        <p:txBody>
          <a:bodyPr/>
          <a:lstStyle/>
          <a:p>
            <a:pPr>
              <a:defRPr/>
            </a:pPr>
            <a:r>
              <a:rPr lang="en-US" b="1" dirty="0">
                <a:solidFill>
                  <a:srgbClr val="FF0000"/>
                </a:solidFill>
              </a:rPr>
              <a:t>Jesuits </a:t>
            </a:r>
            <a:r>
              <a:rPr lang="en-US" b="1" dirty="0">
                <a:solidFill>
                  <a:srgbClr val="FFFF00"/>
                </a:solidFill>
              </a:rPr>
              <a:t>Try To</a:t>
            </a:r>
            <a:r>
              <a:rPr lang="en-US" b="1" dirty="0">
                <a:solidFill>
                  <a:srgbClr val="FF0000"/>
                </a:solidFill>
              </a:rPr>
              <a:t> Destroy </a:t>
            </a:r>
            <a:r>
              <a:rPr lang="en-US" b="1" dirty="0">
                <a:solidFill>
                  <a:srgbClr val="FFFF00"/>
                </a:solidFill>
              </a:rPr>
              <a:t>The</a:t>
            </a:r>
            <a:endParaRPr lang="en-GB" dirty="0"/>
          </a:p>
        </p:txBody>
      </p:sp>
      <p:sp>
        <p:nvSpPr>
          <p:cNvPr id="4" name="Slide Number Placeholder 3">
            <a:extLst>
              <a:ext uri="{FF2B5EF4-FFF2-40B4-BE49-F238E27FC236}">
                <a16:creationId xmlns:a16="http://schemas.microsoft.com/office/drawing/2014/main" id="{6EF55AA6-6DF3-444C-844D-D227DEDAB37D}"/>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6DAEA6A-8F9A-4602-AADF-0AB11F77B87D}" type="slidenum">
              <a:rPr lang="en-GB" altLang="en-US"/>
              <a:pPr eaLnBrk="1" hangingPunct="1"/>
              <a:t>108</a:t>
            </a:fld>
            <a:endParaRPr lang="en-GB" altLang="en-US"/>
          </a:p>
        </p:txBody>
      </p:sp>
      <p:pic>
        <p:nvPicPr>
          <p:cNvPr id="342018" name="Picture 2" descr="http://jewsribsinbearjaw.files.wordpress.com/2009/07/frierdigerrebbepassportpic.jpg">
            <a:extLst>
              <a:ext uri="{FF2B5EF4-FFF2-40B4-BE49-F238E27FC236}">
                <a16:creationId xmlns:a16="http://schemas.microsoft.com/office/drawing/2014/main" id="{7D882FD1-4B04-4D29-9B87-943A5D57CA8F}"/>
              </a:ext>
            </a:extLst>
          </p:cNvPr>
          <p:cNvPicPr>
            <a:picLocks noChangeAspect="1" noChangeArrowheads="1"/>
          </p:cNvPicPr>
          <p:nvPr/>
        </p:nvPicPr>
        <p:blipFill>
          <a:blip r:embed="rId2" cstate="print">
            <a:lum bright="20000" contrast="30000"/>
          </a:blip>
          <a:srcRect l="2197" t="3636" r="5530" b="1818"/>
          <a:stretch>
            <a:fillRect/>
          </a:stretch>
        </p:blipFill>
        <p:spPr bwMode="auto">
          <a:xfrm>
            <a:off x="642910" y="1643050"/>
            <a:ext cx="3000396" cy="37147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TextBox 5">
            <a:extLst>
              <a:ext uri="{FF2B5EF4-FFF2-40B4-BE49-F238E27FC236}">
                <a16:creationId xmlns:a16="http://schemas.microsoft.com/office/drawing/2014/main" id="{B75FD471-FE11-4058-9E1C-47EEC56A3893}"/>
              </a:ext>
            </a:extLst>
          </p:cNvPr>
          <p:cNvSpPr txBox="1"/>
          <p:nvPr/>
        </p:nvSpPr>
        <p:spPr>
          <a:xfrm>
            <a:off x="4214813" y="1714500"/>
            <a:ext cx="4429125" cy="4400550"/>
          </a:xfrm>
          <a:prstGeom prst="rect">
            <a:avLst/>
          </a:prstGeom>
          <a:noFill/>
        </p:spPr>
        <p:txBody>
          <a:bodyPr>
            <a:spAutoFit/>
          </a:bodyPr>
          <a:lstStyle/>
          <a:p>
            <a:pPr>
              <a:defRPr/>
            </a:pPr>
            <a:r>
              <a:rPr lang="en-GB" sz="2800" b="1" dirty="0">
                <a:solidFill>
                  <a:srgbClr val="00FFFF"/>
                </a:solidFill>
                <a:effectLst>
                  <a:outerShdw blurRad="38100" dist="38100" dir="2700000" algn="tl">
                    <a:srgbClr val="000000"/>
                  </a:outerShdw>
                </a:effectLst>
                <a:latin typeface="Arial" charset="0"/>
                <a:cs typeface="Arial" charset="0"/>
              </a:rPr>
              <a:t>According to the book "To Eliminate the Opiate" (out of print)</a:t>
            </a:r>
            <a:r>
              <a:rPr lang="en-GB" sz="2800" b="1" dirty="0">
                <a:solidFill>
                  <a:srgbClr val="00FF99"/>
                </a:solidFill>
                <a:effectLst>
                  <a:outerShdw blurRad="38100" dist="38100" dir="2700000" algn="tl">
                    <a:srgbClr val="000000"/>
                  </a:outerShdw>
                </a:effectLst>
                <a:latin typeface="Arial" charset="0"/>
                <a:cs typeface="Arial" charset="0"/>
              </a:rPr>
              <a:t> </a:t>
            </a:r>
            <a:r>
              <a:rPr lang="en-GB" sz="2800" b="1" dirty="0">
                <a:solidFill>
                  <a:srgbClr val="FF0000"/>
                </a:solidFill>
                <a:effectLst>
                  <a:outerShdw blurRad="38100" dist="38100" dir="2700000" algn="tl">
                    <a:srgbClr val="000000"/>
                  </a:outerShdw>
                </a:effectLst>
                <a:latin typeface="Arial" charset="0"/>
                <a:cs typeface="Arial" charset="0"/>
              </a:rPr>
              <a:t>by Rabbi </a:t>
            </a:r>
            <a:r>
              <a:rPr lang="en-GB" sz="2800" b="1" dirty="0" err="1">
                <a:solidFill>
                  <a:srgbClr val="FF0000"/>
                </a:solidFill>
                <a:effectLst>
                  <a:outerShdw blurRad="38100" dist="38100" dir="2700000" algn="tl">
                    <a:srgbClr val="000000"/>
                  </a:outerShdw>
                </a:effectLst>
                <a:latin typeface="Arial" charset="0"/>
                <a:cs typeface="Arial" charset="0"/>
              </a:rPr>
              <a:t>Antelman</a:t>
            </a:r>
            <a:r>
              <a:rPr lang="en-GB" sz="2800" b="1" dirty="0">
                <a:solidFill>
                  <a:srgbClr val="FF0000"/>
                </a:solidFill>
                <a:effectLst>
                  <a:outerShdw blurRad="38100" dist="38100" dir="2700000" algn="tl">
                    <a:srgbClr val="000000"/>
                  </a:outerShdw>
                </a:effectLst>
                <a:latin typeface="Arial" charset="0"/>
                <a:cs typeface="Arial" charset="0"/>
              </a:rPr>
              <a:t>, the Illuminati formed a committee </a:t>
            </a:r>
            <a:r>
              <a:rPr lang="en-GB" sz="2800" b="1" dirty="0">
                <a:solidFill>
                  <a:srgbClr val="FFC000"/>
                </a:solidFill>
                <a:effectLst>
                  <a:outerShdw blurRad="38100" dist="38100" dir="2700000" algn="tl">
                    <a:srgbClr val="000000"/>
                  </a:outerShdw>
                </a:effectLst>
                <a:latin typeface="Arial" charset="0"/>
                <a:cs typeface="Arial" charset="0"/>
              </a:rPr>
              <a:t>entitled the Biblical Destruction Group in 1776. </a:t>
            </a:r>
            <a:r>
              <a:rPr lang="en-GB" sz="2800" b="1" dirty="0">
                <a:solidFill>
                  <a:srgbClr val="00FF00"/>
                </a:solidFill>
                <a:effectLst>
                  <a:outerShdw blurRad="38100" dist="38100" dir="2700000" algn="tl">
                    <a:srgbClr val="000000"/>
                  </a:outerShdw>
                </a:effectLst>
                <a:latin typeface="Arial" charset="0"/>
                <a:cs typeface="Arial" charset="0"/>
              </a:rPr>
              <a:t>This committee disbanded 50 years later</a:t>
            </a:r>
            <a:endParaRPr lang="en-GB" sz="2800" dirty="0">
              <a:solidFill>
                <a:srgbClr val="00FF00"/>
              </a:solidFill>
              <a:latin typeface="Arial" charset="0"/>
              <a:cs typeface="Arial" charset="0"/>
            </a:endParaRPr>
          </a:p>
        </p:txBody>
      </p:sp>
      <p:sp>
        <p:nvSpPr>
          <p:cNvPr id="7" name="TextBox 6">
            <a:extLst>
              <a:ext uri="{FF2B5EF4-FFF2-40B4-BE49-F238E27FC236}">
                <a16:creationId xmlns:a16="http://schemas.microsoft.com/office/drawing/2014/main" id="{582C4E7E-A819-4D99-A9A7-F9B1E49C009C}"/>
              </a:ext>
            </a:extLst>
          </p:cNvPr>
          <p:cNvSpPr txBox="1"/>
          <p:nvPr/>
        </p:nvSpPr>
        <p:spPr>
          <a:xfrm>
            <a:off x="357188" y="5500688"/>
            <a:ext cx="3500437" cy="1200150"/>
          </a:xfrm>
          <a:prstGeom prst="rect">
            <a:avLst/>
          </a:prstGeom>
          <a:noFill/>
        </p:spPr>
        <p:txBody>
          <a:bodyPr>
            <a:spAutoFit/>
          </a:bodyPr>
          <a:lstStyle/>
          <a:p>
            <a:pPr algn="ctr">
              <a:defRPr/>
            </a:pPr>
            <a:r>
              <a:rPr lang="en-GB" sz="3600" b="1" dirty="0">
                <a:solidFill>
                  <a:srgbClr val="FFFF00"/>
                </a:solidFill>
                <a:effectLst>
                  <a:outerShdw blurRad="38100" dist="38100" dir="2700000" algn="tl">
                    <a:srgbClr val="000000"/>
                  </a:outerShdw>
                </a:effectLst>
                <a:latin typeface="Arial" charset="0"/>
                <a:cs typeface="Arial" charset="0"/>
              </a:rPr>
              <a:t>Rabbi </a:t>
            </a:r>
            <a:r>
              <a:rPr lang="en-GB" sz="3600" b="1" dirty="0" err="1">
                <a:solidFill>
                  <a:srgbClr val="FFFF00"/>
                </a:solidFill>
                <a:effectLst>
                  <a:outerShdw blurRad="38100" dist="38100" dir="2700000" algn="tl">
                    <a:srgbClr val="000000"/>
                  </a:outerShdw>
                </a:effectLst>
                <a:latin typeface="Arial" charset="0"/>
                <a:cs typeface="Arial" charset="0"/>
              </a:rPr>
              <a:t>Antelman</a:t>
            </a:r>
            <a:endParaRPr lang="en-GB" sz="3600" dirty="0">
              <a:solidFill>
                <a:srgbClr val="FFFF00"/>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42018"/>
                                        </p:tgtEl>
                                        <p:attrNameLst>
                                          <p:attrName>style.visibility</p:attrName>
                                        </p:attrNameLst>
                                      </p:cBhvr>
                                      <p:to>
                                        <p:strVal val="visible"/>
                                      </p:to>
                                    </p:set>
                                    <p:animEffect transition="in" filter="circle(in)">
                                      <p:cBhvr>
                                        <p:cTn id="7" dur="2000"/>
                                        <p:tgtEl>
                                          <p:spTgt spid="3420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6"/>
                                        </p:tgtEl>
                                        <p:attrNameLst>
                                          <p:attrName>style.visibility</p:attrName>
                                        </p:attrNameLst>
                                      </p:cBhvr>
                                      <p:to>
                                        <p:strVal val="visible"/>
                                      </p:to>
                                    </p:set>
                                    <p:anim calcmode="discrete" valueType="clr">
                                      <p:cBhvr override="childStyle">
                                        <p:cTn id="18"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6"/>
                                        </p:tgtEl>
                                        <p:attrNameLst>
                                          <p:attrName>fillcolor</p:attrName>
                                        </p:attrNameLst>
                                      </p:cBhvr>
                                      <p:tavLst>
                                        <p:tav tm="0">
                                          <p:val>
                                            <p:clrVal>
                                              <a:schemeClr val="accent2"/>
                                            </p:clrVal>
                                          </p:val>
                                        </p:tav>
                                        <p:tav tm="50000">
                                          <p:val>
                                            <p:clrVal>
                                              <a:schemeClr val="hlink"/>
                                            </p:clrVal>
                                          </p:val>
                                        </p:tav>
                                      </p:tavLst>
                                    </p:anim>
                                    <p:set>
                                      <p:cBhvr>
                                        <p:cTn id="20"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991684F0-D9BF-4E23-96DD-C338C151F908}"/>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F09D5A6-7BF2-41A9-B666-5092C1876A67}" type="slidenum">
              <a:rPr lang="en-GB" altLang="en-US"/>
              <a:pPr eaLnBrk="1" hangingPunct="1"/>
              <a:t>109</a:t>
            </a:fld>
            <a:endParaRPr lang="en-GB" altLang="en-US"/>
          </a:p>
        </p:txBody>
      </p:sp>
      <p:sp>
        <p:nvSpPr>
          <p:cNvPr id="301058" name="Rectangle 2">
            <a:extLst>
              <a:ext uri="{FF2B5EF4-FFF2-40B4-BE49-F238E27FC236}">
                <a16:creationId xmlns:a16="http://schemas.microsoft.com/office/drawing/2014/main" id="{F353CFB8-E0B6-432D-BF9D-2E079AE149A7}"/>
              </a:ext>
            </a:extLst>
          </p:cNvPr>
          <p:cNvSpPr>
            <a:spLocks noGrp="1" noChangeArrowheads="1"/>
          </p:cNvSpPr>
          <p:nvPr>
            <p:ph type="title"/>
          </p:nvPr>
        </p:nvSpPr>
        <p:spPr/>
        <p:txBody>
          <a:bodyPr/>
          <a:lstStyle/>
          <a:p>
            <a:pPr eaLnBrk="1" hangingPunct="1">
              <a:defRPr/>
            </a:pPr>
            <a:r>
              <a:rPr lang="en-US" sz="4000" b="1" dirty="0">
                <a:solidFill>
                  <a:srgbClr val="FF0000"/>
                </a:solidFill>
              </a:rPr>
              <a:t>Jesuits </a:t>
            </a:r>
            <a:r>
              <a:rPr lang="en-US" sz="4000" b="1" dirty="0">
                <a:solidFill>
                  <a:srgbClr val="FFFF00"/>
                </a:solidFill>
              </a:rPr>
              <a:t>Try To</a:t>
            </a:r>
            <a:r>
              <a:rPr lang="en-US" sz="4000" b="1" dirty="0">
                <a:solidFill>
                  <a:srgbClr val="FF0000"/>
                </a:solidFill>
              </a:rPr>
              <a:t> Destroy </a:t>
            </a:r>
            <a:r>
              <a:rPr lang="en-US" sz="4000" b="1" dirty="0">
                <a:solidFill>
                  <a:srgbClr val="FFFF00"/>
                </a:solidFill>
              </a:rPr>
              <a:t>The Word</a:t>
            </a:r>
          </a:p>
        </p:txBody>
      </p:sp>
      <p:pic>
        <p:nvPicPr>
          <p:cNvPr id="301059" name="Picture 3" descr="http://www.theforbiddenknowledge.com/hardtruth/apoctn.jpg">
            <a:extLst>
              <a:ext uri="{FF2B5EF4-FFF2-40B4-BE49-F238E27FC236}">
                <a16:creationId xmlns:a16="http://schemas.microsoft.com/office/drawing/2014/main" id="{580B3BD7-9862-4976-A8B8-843EBA2E5F63}"/>
              </a:ext>
            </a:extLst>
          </p:cNvPr>
          <p:cNvPicPr>
            <a:picLocks noGrp="1" noChangeAspect="1" noChangeArrowheads="1"/>
          </p:cNvPicPr>
          <p:nvPr>
            <p:ph idx="1"/>
          </p:nvPr>
        </p:nvPicPr>
        <p:blipFill>
          <a:blip r:embed="rId3" r:link="rId4">
            <a:extLst>
              <a:ext uri="{28A0092B-C50C-407E-A947-70E740481C1C}">
                <a14:useLocalDpi xmlns:a14="http://schemas.microsoft.com/office/drawing/2010/main" val="0"/>
              </a:ext>
            </a:extLst>
          </a:blip>
          <a:srcRect/>
          <a:stretch>
            <a:fillRect/>
          </a:stretch>
        </p:blipFill>
        <p:spPr>
          <a:xfrm>
            <a:off x="539750" y="1608138"/>
            <a:ext cx="2936875" cy="4487862"/>
          </a:xfrm>
        </p:spPr>
      </p:pic>
      <p:sp>
        <p:nvSpPr>
          <p:cNvPr id="301061" name="Text Box 5">
            <a:extLst>
              <a:ext uri="{FF2B5EF4-FFF2-40B4-BE49-F238E27FC236}">
                <a16:creationId xmlns:a16="http://schemas.microsoft.com/office/drawing/2014/main" id="{E9CE8A1C-3A7D-4F3A-9F1C-448E02DC8A87}"/>
              </a:ext>
            </a:extLst>
          </p:cNvPr>
          <p:cNvSpPr txBox="1">
            <a:spLocks noChangeArrowheads="1"/>
          </p:cNvSpPr>
          <p:nvPr/>
        </p:nvSpPr>
        <p:spPr bwMode="auto">
          <a:xfrm>
            <a:off x="4071938" y="1785938"/>
            <a:ext cx="4857750" cy="3046412"/>
          </a:xfrm>
          <a:prstGeom prst="rect">
            <a:avLst/>
          </a:prstGeom>
          <a:noFill/>
          <a:ln w="9525">
            <a:noFill/>
            <a:miter lim="800000"/>
            <a:headEnd/>
            <a:tailEnd/>
          </a:ln>
          <a:effectLst/>
        </p:spPr>
        <p:txBody>
          <a:bodyPr>
            <a:spAutoFit/>
          </a:bodyPr>
          <a:lstStyle/>
          <a:p>
            <a:pPr eaLnBrk="0" hangingPunct="0">
              <a:spcBef>
                <a:spcPct val="50000"/>
              </a:spcBef>
              <a:defRPr/>
            </a:pPr>
            <a:r>
              <a:rPr lang="en-GB" sz="3200" b="1" dirty="0">
                <a:solidFill>
                  <a:srgbClr val="00FFFF"/>
                </a:solidFill>
                <a:effectLst>
                  <a:outerShdw blurRad="38100" dist="38100" dir="2700000" algn="tl">
                    <a:srgbClr val="000000"/>
                  </a:outerShdw>
                </a:effectLst>
                <a:latin typeface="Arial" charset="0"/>
                <a:cs typeface="Arial" charset="0"/>
              </a:rPr>
              <a:t>In 1826 the Apocrypha, (fourteen books of the Bible) </a:t>
            </a:r>
            <a:r>
              <a:rPr lang="en-GB" sz="3200" b="1" dirty="0">
                <a:solidFill>
                  <a:srgbClr val="FFC000"/>
                </a:solidFill>
                <a:effectLst>
                  <a:outerShdw blurRad="38100" dist="38100" dir="2700000" algn="tl">
                    <a:srgbClr val="000000"/>
                  </a:outerShdw>
                </a:effectLst>
                <a:latin typeface="Arial" charset="0"/>
                <a:cs typeface="Arial" charset="0"/>
              </a:rPr>
              <a:t>was removed from the protestant editions of the King James Bible.</a:t>
            </a:r>
            <a:endParaRPr lang="en-GB" sz="3200" b="1" dirty="0">
              <a:solidFill>
                <a:srgbClr val="FFC000"/>
              </a:solidFill>
              <a:latin typeface="Arial" charset="0"/>
              <a:cs typeface="Arial" charset="0"/>
            </a:endParaRPr>
          </a:p>
        </p:txBody>
      </p:sp>
      <p:sp>
        <p:nvSpPr>
          <p:cNvPr id="301062" name="Text Box 6">
            <a:extLst>
              <a:ext uri="{FF2B5EF4-FFF2-40B4-BE49-F238E27FC236}">
                <a16:creationId xmlns:a16="http://schemas.microsoft.com/office/drawing/2014/main" id="{9FD2E42C-BF7D-44ED-B153-B56AE08507A3}"/>
              </a:ext>
            </a:extLst>
          </p:cNvPr>
          <p:cNvSpPr txBox="1">
            <a:spLocks noChangeArrowheads="1"/>
          </p:cNvSpPr>
          <p:nvPr/>
        </p:nvSpPr>
        <p:spPr bwMode="auto">
          <a:xfrm>
            <a:off x="4071938" y="5000625"/>
            <a:ext cx="4608512" cy="1554163"/>
          </a:xfrm>
          <a:prstGeom prst="rect">
            <a:avLst/>
          </a:prstGeom>
          <a:noFill/>
          <a:ln w="9525">
            <a:noFill/>
            <a:miter lim="800000"/>
            <a:headEnd/>
            <a:tailEnd/>
          </a:ln>
          <a:effectLst/>
        </p:spPr>
        <p:txBody>
          <a:bodyPr>
            <a:spAutoFit/>
          </a:bodyPr>
          <a:lstStyle/>
          <a:p>
            <a:pPr eaLnBrk="0" hangingPunct="0">
              <a:defRPr/>
            </a:pPr>
            <a:r>
              <a:rPr lang="en-GB" sz="3200" b="1" dirty="0">
                <a:solidFill>
                  <a:srgbClr val="FFFF00"/>
                </a:solidFill>
                <a:effectLst>
                  <a:outerShdw blurRad="38100" dist="38100" dir="2700000" algn="tl">
                    <a:srgbClr val="000000"/>
                  </a:outerShdw>
                </a:effectLst>
                <a:latin typeface="Arial" charset="0"/>
                <a:cs typeface="Arial" charset="0"/>
              </a:rPr>
              <a:t>What were they trying to hide – Our Identity perhaps?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01059"/>
                                        </p:tgtEl>
                                        <p:attrNameLst>
                                          <p:attrName>style.visibility</p:attrName>
                                        </p:attrNameLst>
                                      </p:cBhvr>
                                      <p:to>
                                        <p:strVal val="visible"/>
                                      </p:to>
                                    </p:set>
                                    <p:animEffect transition="in" filter="circle(in)">
                                      <p:cBhvr>
                                        <p:cTn id="7" dur="2000"/>
                                        <p:tgtEl>
                                          <p:spTgt spid="3010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301061"/>
                                        </p:tgtEl>
                                        <p:attrNameLst>
                                          <p:attrName>style.visibility</p:attrName>
                                        </p:attrNameLst>
                                      </p:cBhvr>
                                      <p:to>
                                        <p:strVal val="visible"/>
                                      </p:to>
                                    </p:set>
                                    <p:anim calcmode="discrete" valueType="clr">
                                      <p:cBhvr override="childStyle">
                                        <p:cTn id="12" dur="80"/>
                                        <p:tgtEl>
                                          <p:spTgt spid="301061"/>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01061"/>
                                        </p:tgtEl>
                                        <p:attrNameLst>
                                          <p:attrName>fillcolor</p:attrName>
                                        </p:attrNameLst>
                                      </p:cBhvr>
                                      <p:tavLst>
                                        <p:tav tm="0">
                                          <p:val>
                                            <p:clrVal>
                                              <a:schemeClr val="accent2"/>
                                            </p:clrVal>
                                          </p:val>
                                        </p:tav>
                                        <p:tav tm="50000">
                                          <p:val>
                                            <p:clrVal>
                                              <a:schemeClr val="hlink"/>
                                            </p:clrVal>
                                          </p:val>
                                        </p:tav>
                                      </p:tavLst>
                                    </p:anim>
                                    <p:set>
                                      <p:cBhvr>
                                        <p:cTn id="14" dur="80"/>
                                        <p:tgtEl>
                                          <p:spTgt spid="301061"/>
                                        </p:tgtEl>
                                        <p:attrNameLst>
                                          <p:attrName>fill.type</p:attrName>
                                        </p:attrNameLst>
                                      </p:cBhvr>
                                      <p:to>
                                        <p:strVal val="solid"/>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301062"/>
                                        </p:tgtEl>
                                        <p:attrNameLst>
                                          <p:attrName>style.visibility</p:attrName>
                                        </p:attrNameLst>
                                      </p:cBhvr>
                                      <p:to>
                                        <p:strVal val="visible"/>
                                      </p:to>
                                    </p:set>
                                    <p:anim calcmode="discrete" valueType="clr">
                                      <p:cBhvr override="childStyle">
                                        <p:cTn id="19" dur="80"/>
                                        <p:tgtEl>
                                          <p:spTgt spid="301062"/>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301062"/>
                                        </p:tgtEl>
                                        <p:attrNameLst>
                                          <p:attrName>fillcolor</p:attrName>
                                        </p:attrNameLst>
                                      </p:cBhvr>
                                      <p:tavLst>
                                        <p:tav tm="0">
                                          <p:val>
                                            <p:clrVal>
                                              <a:schemeClr val="accent2"/>
                                            </p:clrVal>
                                          </p:val>
                                        </p:tav>
                                        <p:tav tm="50000">
                                          <p:val>
                                            <p:clrVal>
                                              <a:schemeClr val="hlink"/>
                                            </p:clrVal>
                                          </p:val>
                                        </p:tav>
                                      </p:tavLst>
                                    </p:anim>
                                    <p:set>
                                      <p:cBhvr>
                                        <p:cTn id="21" dur="80"/>
                                        <p:tgtEl>
                                          <p:spTgt spid="30106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061" grpId="0"/>
      <p:bldP spid="30106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4E29DE3C-F390-4A6B-9759-DEA93AC81896}"/>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45E4261-E069-4895-98C6-062D4B0E437F}" type="slidenum">
              <a:rPr lang="en-GB" altLang="en-US"/>
              <a:pPr eaLnBrk="1" hangingPunct="1"/>
              <a:t>11</a:t>
            </a:fld>
            <a:endParaRPr lang="en-GB" altLang="en-US"/>
          </a:p>
        </p:txBody>
      </p:sp>
      <p:sp>
        <p:nvSpPr>
          <p:cNvPr id="47106" name="Rectangle 2">
            <a:extLst>
              <a:ext uri="{FF2B5EF4-FFF2-40B4-BE49-F238E27FC236}">
                <a16:creationId xmlns:a16="http://schemas.microsoft.com/office/drawing/2014/main" id="{76BD3111-5E0F-4179-A365-A202E494C4BC}"/>
              </a:ext>
            </a:extLst>
          </p:cNvPr>
          <p:cNvSpPr>
            <a:spLocks noGrp="1" noChangeArrowheads="1"/>
          </p:cNvSpPr>
          <p:nvPr>
            <p:ph type="title"/>
          </p:nvPr>
        </p:nvSpPr>
        <p:spPr/>
        <p:txBody>
          <a:bodyPr/>
          <a:lstStyle/>
          <a:p>
            <a:pPr eaLnBrk="1" hangingPunct="1">
              <a:defRPr/>
            </a:pPr>
            <a:r>
              <a:rPr lang="en-GB" sz="4000" b="1" dirty="0">
                <a:solidFill>
                  <a:srgbClr val="FF0000"/>
                </a:solidFill>
              </a:rPr>
              <a:t>“Miracles” </a:t>
            </a:r>
            <a:r>
              <a:rPr lang="en-GB" sz="4000" b="1" dirty="0">
                <a:solidFill>
                  <a:srgbClr val="FFFF00"/>
                </a:solidFill>
              </a:rPr>
              <a:t>Associated</a:t>
            </a:r>
            <a:r>
              <a:rPr lang="en-GB" sz="4000" b="1" dirty="0">
                <a:solidFill>
                  <a:srgbClr val="FF0000"/>
                </a:solidFill>
              </a:rPr>
              <a:t> With Fatima</a:t>
            </a:r>
          </a:p>
        </p:txBody>
      </p:sp>
      <p:pic>
        <p:nvPicPr>
          <p:cNvPr id="47107" name="Picture 3" descr="map-of-fatima">
            <a:extLst>
              <a:ext uri="{FF2B5EF4-FFF2-40B4-BE49-F238E27FC236}">
                <a16:creationId xmlns:a16="http://schemas.microsoft.com/office/drawing/2014/main" id="{66F75D8B-636A-4C49-9C19-4B8330BB826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23850" y="1412875"/>
            <a:ext cx="2970213" cy="5445125"/>
          </a:xfrm>
        </p:spPr>
      </p:pic>
      <p:sp>
        <p:nvSpPr>
          <p:cNvPr id="47108" name="AutoShape 4">
            <a:extLst>
              <a:ext uri="{FF2B5EF4-FFF2-40B4-BE49-F238E27FC236}">
                <a16:creationId xmlns:a16="http://schemas.microsoft.com/office/drawing/2014/main" id="{DFC44CE3-FE84-4C0B-8E09-3213C2BDF2E2}"/>
              </a:ext>
            </a:extLst>
          </p:cNvPr>
          <p:cNvSpPr>
            <a:spLocks noChangeArrowheads="1"/>
          </p:cNvSpPr>
          <p:nvPr/>
        </p:nvSpPr>
        <p:spPr bwMode="auto">
          <a:xfrm>
            <a:off x="539750" y="3644900"/>
            <a:ext cx="719138" cy="215900"/>
          </a:xfrm>
          <a:prstGeom prst="rightArrow">
            <a:avLst>
              <a:gd name="adj1" fmla="val 50000"/>
              <a:gd name="adj2" fmla="val 83272"/>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47109" name="Text Box 5">
            <a:extLst>
              <a:ext uri="{FF2B5EF4-FFF2-40B4-BE49-F238E27FC236}">
                <a16:creationId xmlns:a16="http://schemas.microsoft.com/office/drawing/2014/main" id="{3A63D79E-E570-40CB-A0FA-BAEB658D38BB}"/>
              </a:ext>
            </a:extLst>
          </p:cNvPr>
          <p:cNvSpPr txBox="1">
            <a:spLocks noChangeArrowheads="1"/>
          </p:cNvSpPr>
          <p:nvPr/>
        </p:nvSpPr>
        <p:spPr bwMode="auto">
          <a:xfrm>
            <a:off x="3743325" y="2000250"/>
            <a:ext cx="5400675" cy="3970338"/>
          </a:xfrm>
          <a:prstGeom prst="rect">
            <a:avLst/>
          </a:prstGeom>
          <a:noFill/>
          <a:ln w="9525">
            <a:noFill/>
            <a:miter lim="800000"/>
            <a:headEnd/>
            <a:tailEnd/>
          </a:ln>
        </p:spPr>
        <p:txBody>
          <a:bodyPr>
            <a:spAutoFit/>
          </a:bodyPr>
          <a:lstStyle/>
          <a:p>
            <a:pPr eaLnBrk="0" hangingPunct="0">
              <a:defRPr/>
            </a:pPr>
            <a:r>
              <a:rPr lang="en-GB" sz="3600" b="1" dirty="0">
                <a:solidFill>
                  <a:srgbClr val="00FFFF"/>
                </a:solidFill>
                <a:effectLst>
                  <a:outerShdw blurRad="38100" dist="38100" dir="2700000" algn="tl">
                    <a:srgbClr val="000000">
                      <a:alpha val="43137"/>
                    </a:srgbClr>
                  </a:outerShdw>
                </a:effectLst>
                <a:latin typeface="Arial" charset="0"/>
                <a:cs typeface="Arial" charset="0"/>
              </a:rPr>
              <a:t>Allah made an appearance in Fatima, Portugal,</a:t>
            </a:r>
            <a:r>
              <a:rPr lang="en-GB" sz="3600" b="1" dirty="0">
                <a:solidFill>
                  <a:srgbClr val="00FF00"/>
                </a:solidFill>
                <a:effectLst>
                  <a:outerShdw blurRad="38100" dist="38100" dir="2700000" algn="tl">
                    <a:srgbClr val="000000">
                      <a:alpha val="43137"/>
                    </a:srgbClr>
                  </a:outerShdw>
                </a:effectLst>
                <a:latin typeface="Arial" charset="0"/>
                <a:cs typeface="Arial" charset="0"/>
              </a:rPr>
              <a:t> </a:t>
            </a:r>
            <a:r>
              <a:rPr lang="en-GB" sz="3600" b="1" dirty="0">
                <a:solidFill>
                  <a:srgbClr val="FF00FF"/>
                </a:solidFill>
                <a:effectLst>
                  <a:outerShdw blurRad="38100" dist="38100" dir="2700000" algn="tl">
                    <a:srgbClr val="000000">
                      <a:alpha val="43137"/>
                    </a:srgbClr>
                  </a:outerShdw>
                </a:effectLst>
                <a:latin typeface="Arial" charset="0"/>
                <a:cs typeface="Arial" charset="0"/>
              </a:rPr>
              <a:t>on October 13, 1917.</a:t>
            </a:r>
          </a:p>
          <a:p>
            <a:pPr eaLnBrk="0" hangingPunct="0">
              <a:defRPr/>
            </a:pPr>
            <a:r>
              <a:rPr lang="en-GB" sz="3600" b="1" dirty="0">
                <a:solidFill>
                  <a:srgbClr val="00FF00"/>
                </a:solidFill>
                <a:effectLst>
                  <a:outerShdw blurRad="38100" dist="38100" dir="2700000" algn="tl">
                    <a:srgbClr val="000000">
                      <a:alpha val="43137"/>
                    </a:srgbClr>
                  </a:outerShdw>
                </a:effectLst>
                <a:latin typeface="Arial" charset="0"/>
                <a:cs typeface="Arial" charset="0"/>
              </a:rPr>
              <a:t>Allah's apparition was accompanied by a strange </a:t>
            </a:r>
            <a:r>
              <a:rPr lang="en-GB" sz="3600" b="1" i="1" dirty="0">
                <a:solidFill>
                  <a:srgbClr val="00FF00"/>
                </a:solidFill>
                <a:effectLst>
                  <a:outerShdw blurRad="38100" dist="38100" dir="2700000" algn="tl">
                    <a:srgbClr val="000000">
                      <a:alpha val="43137"/>
                    </a:srgbClr>
                  </a:outerShdw>
                </a:effectLst>
                <a:latin typeface="Arial" charset="0"/>
                <a:cs typeface="Arial" charset="0"/>
              </a:rPr>
              <a:t>miracle</a:t>
            </a:r>
            <a:r>
              <a:rPr lang="en-GB" sz="3600" b="1" dirty="0">
                <a:solidFill>
                  <a:srgbClr val="00FF00"/>
                </a:solidFill>
                <a:effectLst>
                  <a:outerShdw blurRad="38100" dist="38100" dir="2700000" algn="tl">
                    <a:srgbClr val="000000">
                      <a:alpha val="43137"/>
                    </a:srgbClr>
                  </a:outerShdw>
                </a:effectLst>
                <a:latin typeface="Arial" charset="0"/>
                <a:cs typeface="Arial"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47107"/>
                                        </p:tgtEl>
                                        <p:attrNameLst>
                                          <p:attrName>style.visibility</p:attrName>
                                        </p:attrNameLst>
                                      </p:cBhvr>
                                      <p:to>
                                        <p:strVal val="visible"/>
                                      </p:to>
                                    </p:set>
                                    <p:animEffect transition="in" filter="circle(in)">
                                      <p:cBhvr>
                                        <p:cTn id="7" dur="2000"/>
                                        <p:tgtEl>
                                          <p:spTgt spid="471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7109"/>
                                        </p:tgtEl>
                                        <p:attrNameLst>
                                          <p:attrName>style.visibility</p:attrName>
                                        </p:attrNameLst>
                                      </p:cBhvr>
                                      <p:to>
                                        <p:strVal val="visible"/>
                                      </p:to>
                                    </p:set>
                                    <p:anim calcmode="discrete" valueType="clr">
                                      <p:cBhvr override="childStyle">
                                        <p:cTn id="12" dur="80"/>
                                        <p:tgtEl>
                                          <p:spTgt spid="47109"/>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7109"/>
                                        </p:tgtEl>
                                        <p:attrNameLst>
                                          <p:attrName>fillcolor</p:attrName>
                                        </p:attrNameLst>
                                      </p:cBhvr>
                                      <p:tavLst>
                                        <p:tav tm="0">
                                          <p:val>
                                            <p:clrVal>
                                              <a:schemeClr val="accent2"/>
                                            </p:clrVal>
                                          </p:val>
                                        </p:tav>
                                        <p:tav tm="50000">
                                          <p:val>
                                            <p:clrVal>
                                              <a:schemeClr val="hlink"/>
                                            </p:clrVal>
                                          </p:val>
                                        </p:tav>
                                      </p:tavLst>
                                    </p:anim>
                                    <p:set>
                                      <p:cBhvr>
                                        <p:cTn id="14" dur="80"/>
                                        <p:tgtEl>
                                          <p:spTgt spid="47109"/>
                                        </p:tgtEl>
                                        <p:attrNameLst>
                                          <p:attrName>fill.type</p:attrName>
                                        </p:attrNameLst>
                                      </p:cBhvr>
                                      <p:to>
                                        <p:strVal val="solid"/>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7108"/>
                                        </p:tgtEl>
                                        <p:attrNameLst>
                                          <p:attrName>style.visibility</p:attrName>
                                        </p:attrNameLst>
                                      </p:cBhvr>
                                      <p:to>
                                        <p:strVal val="visible"/>
                                      </p:to>
                                    </p:set>
                                    <p:anim calcmode="lin" valueType="num">
                                      <p:cBhvr additive="base">
                                        <p:cTn id="19" dur="500" fill="hold"/>
                                        <p:tgtEl>
                                          <p:spTgt spid="47108"/>
                                        </p:tgtEl>
                                        <p:attrNameLst>
                                          <p:attrName>ppt_x</p:attrName>
                                        </p:attrNameLst>
                                      </p:cBhvr>
                                      <p:tavLst>
                                        <p:tav tm="0">
                                          <p:val>
                                            <p:strVal val="0-#ppt_w/2"/>
                                          </p:val>
                                        </p:tav>
                                        <p:tav tm="100000">
                                          <p:val>
                                            <p:strVal val="#ppt_x"/>
                                          </p:val>
                                        </p:tav>
                                      </p:tavLst>
                                    </p:anim>
                                    <p:anim calcmode="lin" valueType="num">
                                      <p:cBhvr additive="base">
                                        <p:cTn id="20" dur="500" fill="hold"/>
                                        <p:tgtEl>
                                          <p:spTgt spid="4710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8" grpId="0" animBg="1"/>
      <p:bldP spid="47109"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F369CC-8CAC-4D17-A17B-842F5F5E9D2E}"/>
              </a:ext>
            </a:extLst>
          </p:cNvPr>
          <p:cNvSpPr>
            <a:spLocks noGrp="1"/>
          </p:cNvSpPr>
          <p:nvPr>
            <p:ph type="title"/>
          </p:nvPr>
        </p:nvSpPr>
        <p:spPr/>
        <p:txBody>
          <a:bodyPr/>
          <a:lstStyle/>
          <a:p>
            <a:pPr>
              <a:defRPr/>
            </a:pPr>
            <a:r>
              <a:rPr lang="en-US" b="1" dirty="0">
                <a:solidFill>
                  <a:srgbClr val="FF0000"/>
                </a:solidFill>
              </a:rPr>
              <a:t>Jesuits </a:t>
            </a:r>
            <a:r>
              <a:rPr lang="en-US" b="1" dirty="0">
                <a:solidFill>
                  <a:srgbClr val="FFFF00"/>
                </a:solidFill>
              </a:rPr>
              <a:t>Try To</a:t>
            </a:r>
            <a:r>
              <a:rPr lang="en-US" b="1" dirty="0">
                <a:solidFill>
                  <a:srgbClr val="FF0000"/>
                </a:solidFill>
              </a:rPr>
              <a:t> Destroy </a:t>
            </a:r>
            <a:r>
              <a:rPr lang="en-US" b="1" dirty="0">
                <a:solidFill>
                  <a:srgbClr val="FFFF00"/>
                </a:solidFill>
              </a:rPr>
              <a:t>The Word</a:t>
            </a:r>
            <a:endParaRPr lang="en-GB" dirty="0"/>
          </a:p>
        </p:txBody>
      </p:sp>
      <p:sp>
        <p:nvSpPr>
          <p:cNvPr id="4" name="Slide Number Placeholder 3">
            <a:extLst>
              <a:ext uri="{FF2B5EF4-FFF2-40B4-BE49-F238E27FC236}">
                <a16:creationId xmlns:a16="http://schemas.microsoft.com/office/drawing/2014/main" id="{45674F43-A6A6-4379-8978-27BD637921AF}"/>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2E258EC-5604-4CBB-AAAB-EFE607BEA96B}" type="slidenum">
              <a:rPr lang="en-GB" altLang="en-US"/>
              <a:pPr eaLnBrk="1" hangingPunct="1"/>
              <a:t>110</a:t>
            </a:fld>
            <a:endParaRPr lang="en-GB" altLang="en-US"/>
          </a:p>
        </p:txBody>
      </p:sp>
      <p:pic>
        <p:nvPicPr>
          <p:cNvPr id="316418" name="Picture 2" descr="http://www.americanvision.com/images/products/detail/Geneva400AnnCowhide.1.jpg">
            <a:extLst>
              <a:ext uri="{FF2B5EF4-FFF2-40B4-BE49-F238E27FC236}">
                <a16:creationId xmlns:a16="http://schemas.microsoft.com/office/drawing/2014/main" id="{BBAAFC1A-3E7A-4541-BD2A-60B738163B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5" y="1714500"/>
            <a:ext cx="3643313" cy="431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2E585303-23EF-495E-BF94-4696C8A0303C}"/>
              </a:ext>
            </a:extLst>
          </p:cNvPr>
          <p:cNvSpPr txBox="1"/>
          <p:nvPr/>
        </p:nvSpPr>
        <p:spPr>
          <a:xfrm>
            <a:off x="4500563" y="1571625"/>
            <a:ext cx="4643437" cy="5016500"/>
          </a:xfrm>
          <a:prstGeom prst="rect">
            <a:avLst/>
          </a:prstGeom>
          <a:noFill/>
        </p:spPr>
        <p:txBody>
          <a:bodyPr>
            <a:spAutoFit/>
          </a:bodyPr>
          <a:lstStyle/>
          <a:p>
            <a:pPr>
              <a:defRPr/>
            </a:pPr>
            <a:r>
              <a:rPr lang="en-GB" sz="3200" b="1" dirty="0">
                <a:solidFill>
                  <a:srgbClr val="00FFFF"/>
                </a:solidFill>
                <a:effectLst>
                  <a:outerShdw blurRad="38100" dist="38100" dir="2700000" algn="tl">
                    <a:srgbClr val="000000"/>
                  </a:outerShdw>
                </a:effectLst>
                <a:latin typeface="Arial" charset="0"/>
                <a:cs typeface="Arial" charset="0"/>
              </a:rPr>
              <a:t>The 1540 Geneva Bible includes the Apocrypha. </a:t>
            </a:r>
            <a:r>
              <a:rPr lang="en-GB" sz="3200" b="1" dirty="0">
                <a:solidFill>
                  <a:srgbClr val="FFC000"/>
                </a:solidFill>
                <a:effectLst>
                  <a:outerShdw blurRad="38100" dist="38100" dir="2700000" algn="tl">
                    <a:srgbClr val="000000"/>
                  </a:outerShdw>
                </a:effectLst>
                <a:latin typeface="Arial" charset="0"/>
                <a:cs typeface="Arial" charset="0"/>
              </a:rPr>
              <a:t>The 1607 version of the King James Bible includes the Apocrypha. </a:t>
            </a:r>
            <a:r>
              <a:rPr lang="en-GB" sz="3200" b="1" dirty="0">
                <a:solidFill>
                  <a:srgbClr val="00FF00"/>
                </a:solidFill>
                <a:effectLst>
                  <a:outerShdw blurRad="38100" dist="38100" dir="2700000" algn="tl">
                    <a:srgbClr val="000000"/>
                  </a:outerShdw>
                </a:effectLst>
                <a:latin typeface="Arial" charset="0"/>
                <a:cs typeface="Arial" charset="0"/>
              </a:rPr>
              <a:t>The Apocrypha is included in the Lectern Bible of the Church of England,</a:t>
            </a:r>
            <a:endParaRPr lang="en-GB" sz="3200" dirty="0">
              <a:solidFill>
                <a:srgbClr val="00FF00"/>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16418"/>
                                        </p:tgtEl>
                                        <p:attrNameLst>
                                          <p:attrName>style.visibility</p:attrName>
                                        </p:attrNameLst>
                                      </p:cBhvr>
                                      <p:to>
                                        <p:strVal val="visible"/>
                                      </p:to>
                                    </p:set>
                                    <p:animEffect transition="in" filter="circle(in)">
                                      <p:cBhvr>
                                        <p:cTn id="7" dur="2000"/>
                                        <p:tgtEl>
                                          <p:spTgt spid="3164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7"/>
                                        </p:tgtEl>
                                        <p:attrNameLst>
                                          <p:attrName>style.visibility</p:attrName>
                                        </p:attrNameLst>
                                      </p:cBhvr>
                                      <p:to>
                                        <p:strVal val="visible"/>
                                      </p:to>
                                    </p:set>
                                    <p:anim calcmode="discrete" valueType="clr">
                                      <p:cBhvr override="childStyle">
                                        <p:cTn id="12"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
                                        </p:tgtEl>
                                        <p:attrNameLst>
                                          <p:attrName>fillcolor</p:attrName>
                                        </p:attrNameLst>
                                      </p:cBhvr>
                                      <p:tavLst>
                                        <p:tav tm="0">
                                          <p:val>
                                            <p:clrVal>
                                              <a:schemeClr val="accent2"/>
                                            </p:clrVal>
                                          </p:val>
                                        </p:tav>
                                        <p:tav tm="50000">
                                          <p:val>
                                            <p:clrVal>
                                              <a:schemeClr val="hlink"/>
                                            </p:clrVal>
                                          </p:val>
                                        </p:tav>
                                      </p:tavLst>
                                    </p:anim>
                                    <p:set>
                                      <p:cBhvr>
                                        <p:cTn id="14"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Rectangle 2">
            <a:extLst>
              <a:ext uri="{FF2B5EF4-FFF2-40B4-BE49-F238E27FC236}">
                <a16:creationId xmlns:a16="http://schemas.microsoft.com/office/drawing/2014/main" id="{B596E004-0EFC-4BD9-9039-EC74DAAC67E9}"/>
              </a:ext>
            </a:extLst>
          </p:cNvPr>
          <p:cNvSpPr>
            <a:spLocks noGrp="1" noChangeArrowheads="1"/>
          </p:cNvSpPr>
          <p:nvPr>
            <p:ph type="title"/>
          </p:nvPr>
        </p:nvSpPr>
        <p:spPr/>
        <p:txBody>
          <a:bodyPr/>
          <a:lstStyle/>
          <a:p>
            <a:pPr eaLnBrk="1" hangingPunct="1">
              <a:defRPr/>
            </a:pPr>
            <a:r>
              <a:rPr lang="en-US" sz="4000" b="1">
                <a:solidFill>
                  <a:srgbClr val="FF0000"/>
                </a:solidFill>
              </a:rPr>
              <a:t>Jesuits </a:t>
            </a:r>
            <a:r>
              <a:rPr lang="en-US" sz="4000" b="1">
                <a:solidFill>
                  <a:srgbClr val="FFFF00"/>
                </a:solidFill>
              </a:rPr>
              <a:t>Try To</a:t>
            </a:r>
            <a:r>
              <a:rPr lang="en-US" sz="4000" b="1">
                <a:solidFill>
                  <a:srgbClr val="FF0000"/>
                </a:solidFill>
              </a:rPr>
              <a:t> Destroy </a:t>
            </a:r>
            <a:r>
              <a:rPr lang="en-US" sz="4000" b="1">
                <a:solidFill>
                  <a:srgbClr val="FFFF00"/>
                </a:solidFill>
              </a:rPr>
              <a:t>The Word</a:t>
            </a:r>
          </a:p>
        </p:txBody>
      </p:sp>
      <p:sp>
        <p:nvSpPr>
          <p:cNvPr id="6" name="Slide Number Placeholder 5">
            <a:extLst>
              <a:ext uri="{FF2B5EF4-FFF2-40B4-BE49-F238E27FC236}">
                <a16:creationId xmlns:a16="http://schemas.microsoft.com/office/drawing/2014/main" id="{26B3E77A-0361-42A4-9F6F-EE1487F736EC}"/>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9B28555-5373-42DC-A87D-B926051D4335}" type="slidenum">
              <a:rPr lang="en-GB" altLang="en-US"/>
              <a:pPr eaLnBrk="1" hangingPunct="1"/>
              <a:t>111</a:t>
            </a:fld>
            <a:endParaRPr lang="en-GB" altLang="en-US"/>
          </a:p>
        </p:txBody>
      </p:sp>
      <p:sp>
        <p:nvSpPr>
          <p:cNvPr id="464901" name="Text Box 5">
            <a:extLst>
              <a:ext uri="{FF2B5EF4-FFF2-40B4-BE49-F238E27FC236}">
                <a16:creationId xmlns:a16="http://schemas.microsoft.com/office/drawing/2014/main" id="{76914169-5D15-4041-99C4-22CB4A722A1D}"/>
              </a:ext>
            </a:extLst>
          </p:cNvPr>
          <p:cNvSpPr txBox="1">
            <a:spLocks noChangeArrowheads="1"/>
          </p:cNvSpPr>
          <p:nvPr/>
        </p:nvSpPr>
        <p:spPr bwMode="auto">
          <a:xfrm>
            <a:off x="3563938" y="3213100"/>
            <a:ext cx="5580062" cy="396875"/>
          </a:xfrm>
          <a:prstGeom prst="rect">
            <a:avLst/>
          </a:prstGeom>
          <a:noFill/>
          <a:ln w="9525">
            <a:noFill/>
            <a:miter lim="800000"/>
            <a:headEnd/>
            <a:tailEnd/>
          </a:ln>
          <a:effectLst/>
        </p:spPr>
        <p:txBody>
          <a:bodyPr>
            <a:spAutoFit/>
          </a:bodyPr>
          <a:lstStyle/>
          <a:p>
            <a:pPr eaLnBrk="0" hangingPunct="0">
              <a:spcBef>
                <a:spcPct val="50000"/>
              </a:spcBef>
              <a:defRPr/>
            </a:pPr>
            <a:endParaRPr lang="en-US" sz="2000" b="1">
              <a:solidFill>
                <a:srgbClr val="00FF99"/>
              </a:solidFill>
              <a:effectLst>
                <a:outerShdw blurRad="38100" dist="38100" dir="2700000" algn="tl">
                  <a:srgbClr val="000000"/>
                </a:outerShdw>
              </a:effectLst>
              <a:latin typeface="Arial" charset="0"/>
              <a:cs typeface="Arial" charset="0"/>
            </a:endParaRPr>
          </a:p>
        </p:txBody>
      </p:sp>
      <p:sp>
        <p:nvSpPr>
          <p:cNvPr id="464902" name="Text Box 6">
            <a:extLst>
              <a:ext uri="{FF2B5EF4-FFF2-40B4-BE49-F238E27FC236}">
                <a16:creationId xmlns:a16="http://schemas.microsoft.com/office/drawing/2014/main" id="{E610E802-F0F7-40A8-ADE5-2F9767CCCCE7}"/>
              </a:ext>
            </a:extLst>
          </p:cNvPr>
          <p:cNvSpPr txBox="1">
            <a:spLocks noChangeArrowheads="1"/>
          </p:cNvSpPr>
          <p:nvPr/>
        </p:nvSpPr>
        <p:spPr bwMode="auto">
          <a:xfrm>
            <a:off x="3635375" y="1654175"/>
            <a:ext cx="5508625" cy="4400550"/>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latin typeface="Arial" charset="0"/>
                <a:cs typeface="Arial" charset="0"/>
              </a:rPr>
              <a:t>…. and also in what is called The King's Bible on which the Coronation oath is taken</a:t>
            </a:r>
            <a:r>
              <a:rPr lang="en-GB" sz="2800" b="1" dirty="0">
                <a:solidFill>
                  <a:srgbClr val="FF9900"/>
                </a:solidFill>
                <a:effectLst>
                  <a:outerShdw blurRad="38100" dist="38100" dir="2700000" algn="tl">
                    <a:srgbClr val="000000"/>
                  </a:outerShdw>
                </a:effectLst>
                <a:latin typeface="Arial" charset="0"/>
                <a:cs typeface="Arial" charset="0"/>
              </a:rPr>
              <a:t>. It is reported that, at the coronation of King Edward VII,</a:t>
            </a:r>
            <a:r>
              <a:rPr lang="en-GB" sz="2800" b="1" dirty="0">
                <a:solidFill>
                  <a:srgbClr val="00FF00"/>
                </a:solidFill>
                <a:effectLst>
                  <a:outerShdw blurRad="38100" dist="38100" dir="2700000" algn="tl">
                    <a:srgbClr val="000000"/>
                  </a:outerShdw>
                </a:effectLst>
                <a:latin typeface="Arial" charset="0"/>
                <a:cs typeface="Arial" charset="0"/>
              </a:rPr>
              <a:t> a Bible Society sent a magnificently bound Bible as a coronation gift, </a:t>
            </a:r>
            <a:r>
              <a:rPr lang="en-GB" sz="2800" b="1" dirty="0">
                <a:solidFill>
                  <a:srgbClr val="FFFF00"/>
                </a:solidFill>
                <a:effectLst>
                  <a:outerShdw blurRad="38100" dist="38100" dir="2700000" algn="tl">
                    <a:srgbClr val="000000"/>
                  </a:outerShdw>
                </a:effectLst>
                <a:latin typeface="Arial" charset="0"/>
                <a:cs typeface="Arial" charset="0"/>
              </a:rPr>
              <a:t>which had to be returned as it was without the Apocrypha.</a:t>
            </a:r>
          </a:p>
        </p:txBody>
      </p:sp>
      <p:pic>
        <p:nvPicPr>
          <p:cNvPr id="116744" name="Picture 8" descr="http://upload.wikimedia.org/wikipedia/en/thumb/1/1b/Marquess_of_Anglesey_carrying_St_Edward%27s_Crown.JPG/180px-Marquess_of_Anglesey_carrying_St_Edward%27s_Crown.JPG">
            <a:extLst>
              <a:ext uri="{FF2B5EF4-FFF2-40B4-BE49-F238E27FC236}">
                <a16:creationId xmlns:a16="http://schemas.microsoft.com/office/drawing/2014/main" id="{DE2A8667-A561-4BA2-A02F-AD40B8ECAB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1928813"/>
            <a:ext cx="3233738" cy="443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16744"/>
                                        </p:tgtEl>
                                        <p:attrNameLst>
                                          <p:attrName>style.visibility</p:attrName>
                                        </p:attrNameLst>
                                      </p:cBhvr>
                                      <p:to>
                                        <p:strVal val="visible"/>
                                      </p:to>
                                    </p:set>
                                    <p:animEffect transition="in" filter="circle(in)">
                                      <p:cBhvr>
                                        <p:cTn id="7" dur="2000"/>
                                        <p:tgtEl>
                                          <p:spTgt spid="1167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iterate type="lt">
                                    <p:tmAbs val="75"/>
                                  </p:iterate>
                                  <p:childTnLst>
                                    <p:set>
                                      <p:cBhvr>
                                        <p:cTn id="11" dur="1" fill="hold">
                                          <p:stCondLst>
                                            <p:cond delay="74"/>
                                          </p:stCondLst>
                                        </p:cTn>
                                        <p:tgtEl>
                                          <p:spTgt spid="4649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902" grpId="0" autoUpdateAnimBg="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0D36302-EF00-4875-860E-ECA6C9E7AA16}"/>
              </a:ext>
            </a:extLst>
          </p:cNvPr>
          <p:cNvSpPr>
            <a:spLocks noGrp="1"/>
          </p:cNvSpPr>
          <p:nvPr>
            <p:ph type="title"/>
          </p:nvPr>
        </p:nvSpPr>
        <p:spPr/>
        <p:txBody>
          <a:bodyPr/>
          <a:lstStyle/>
          <a:p>
            <a:pPr>
              <a:defRPr/>
            </a:pPr>
            <a:r>
              <a:rPr lang="en-US" b="1" dirty="0">
                <a:solidFill>
                  <a:srgbClr val="FF0000"/>
                </a:solidFill>
              </a:rPr>
              <a:t>Jesuits </a:t>
            </a:r>
            <a:r>
              <a:rPr lang="en-US" b="1" dirty="0">
                <a:solidFill>
                  <a:srgbClr val="FFFF00"/>
                </a:solidFill>
              </a:rPr>
              <a:t>Try To</a:t>
            </a:r>
            <a:r>
              <a:rPr lang="en-US" b="1" dirty="0">
                <a:solidFill>
                  <a:srgbClr val="FF0000"/>
                </a:solidFill>
              </a:rPr>
              <a:t> Destroy </a:t>
            </a:r>
            <a:r>
              <a:rPr lang="en-US" b="1" dirty="0">
                <a:solidFill>
                  <a:srgbClr val="FFFF00"/>
                </a:solidFill>
              </a:rPr>
              <a:t>The Word</a:t>
            </a:r>
            <a:endParaRPr lang="en-GB" dirty="0"/>
          </a:p>
        </p:txBody>
      </p:sp>
      <p:sp>
        <p:nvSpPr>
          <p:cNvPr id="4" name="Slide Number Placeholder 3">
            <a:extLst>
              <a:ext uri="{FF2B5EF4-FFF2-40B4-BE49-F238E27FC236}">
                <a16:creationId xmlns:a16="http://schemas.microsoft.com/office/drawing/2014/main" id="{FB7ADFA2-B7FB-43A9-A832-062678C4AF95}"/>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502505A-523F-4C4F-BE26-289CBED3E0AD}" type="slidenum">
              <a:rPr lang="en-GB" altLang="en-US"/>
              <a:pPr eaLnBrk="1" hangingPunct="1"/>
              <a:t>112</a:t>
            </a:fld>
            <a:endParaRPr lang="en-GB" altLang="en-US"/>
          </a:p>
        </p:txBody>
      </p:sp>
      <p:pic>
        <p:nvPicPr>
          <p:cNvPr id="344066" name="Picture 2" descr="https://shop.avpublications.com/images/King%20James%20bible's%20built-in%20dictionary%202.jpg">
            <a:extLst>
              <a:ext uri="{FF2B5EF4-FFF2-40B4-BE49-F238E27FC236}">
                <a16:creationId xmlns:a16="http://schemas.microsoft.com/office/drawing/2014/main" id="{1C27A94D-FCBC-4E81-B5EF-DC5124D580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88" y="1785938"/>
            <a:ext cx="2771775"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20595EE9-4480-4B75-9338-B43945DC5FE0}"/>
              </a:ext>
            </a:extLst>
          </p:cNvPr>
          <p:cNvSpPr txBox="1"/>
          <p:nvPr/>
        </p:nvSpPr>
        <p:spPr>
          <a:xfrm>
            <a:off x="3571875" y="1571625"/>
            <a:ext cx="5214938" cy="1477963"/>
          </a:xfrm>
          <a:prstGeom prst="rect">
            <a:avLst/>
          </a:prstGeom>
          <a:noFill/>
        </p:spPr>
        <p:txBody>
          <a:bodyPr>
            <a:spAutoFit/>
          </a:bodyPr>
          <a:lstStyle/>
          <a:p>
            <a:pPr algn="ctr" eaLnBrk="0" hangingPunct="0">
              <a:defRPr/>
            </a:pPr>
            <a:r>
              <a:rPr lang="en-GB" sz="3600" b="1" dirty="0">
                <a:solidFill>
                  <a:srgbClr val="00FF00"/>
                </a:solidFill>
                <a:effectLst>
                  <a:outerShdw blurRad="38100" dist="38100" dir="2700000" algn="tl">
                    <a:srgbClr val="000000"/>
                  </a:outerShdw>
                </a:effectLst>
                <a:latin typeface="Arial" charset="0"/>
                <a:cs typeface="Arial" charset="0"/>
              </a:rPr>
              <a:t>Have we been given a clue?</a:t>
            </a:r>
          </a:p>
          <a:p>
            <a:pPr algn="ctr">
              <a:defRPr/>
            </a:pPr>
            <a:endParaRPr lang="en-GB" dirty="0">
              <a:latin typeface="Arial" charset="0"/>
              <a:cs typeface="Arial" charset="0"/>
            </a:endParaRPr>
          </a:p>
        </p:txBody>
      </p:sp>
      <p:sp>
        <p:nvSpPr>
          <p:cNvPr id="8" name="TextBox 7">
            <a:extLst>
              <a:ext uri="{FF2B5EF4-FFF2-40B4-BE49-F238E27FC236}">
                <a16:creationId xmlns:a16="http://schemas.microsoft.com/office/drawing/2014/main" id="{97D4E08A-0013-46A3-B0C8-F63B2544BD89}"/>
              </a:ext>
            </a:extLst>
          </p:cNvPr>
          <p:cNvSpPr txBox="1"/>
          <p:nvPr/>
        </p:nvSpPr>
        <p:spPr>
          <a:xfrm>
            <a:off x="3286125" y="2825750"/>
            <a:ext cx="5857875" cy="4032250"/>
          </a:xfrm>
          <a:prstGeom prst="rect">
            <a:avLst/>
          </a:prstGeom>
          <a:noFill/>
        </p:spPr>
        <p:txBody>
          <a:bodyPr>
            <a:spAutoFit/>
          </a:bodyPr>
          <a:lstStyle/>
          <a:p>
            <a:pPr eaLnBrk="0" hangingPunct="0">
              <a:spcBef>
                <a:spcPct val="50000"/>
              </a:spcBef>
              <a:defRPr/>
            </a:pPr>
            <a:r>
              <a:rPr lang="en-GB" sz="2800" b="1" dirty="0">
                <a:solidFill>
                  <a:srgbClr val="00FFFF"/>
                </a:solidFill>
                <a:effectLst>
                  <a:outerShdw blurRad="38100" dist="38100" dir="2700000" algn="tl">
                    <a:srgbClr val="000000"/>
                  </a:outerShdw>
                </a:effectLst>
                <a:latin typeface="Arial" charset="0"/>
                <a:cs typeface="Arial" charset="0"/>
              </a:rPr>
              <a:t>Before the Apocrypha was removed the Bible contained </a:t>
            </a:r>
            <a:r>
              <a:rPr lang="en-GB" sz="2800" b="1" dirty="0">
                <a:solidFill>
                  <a:srgbClr val="FF00FF"/>
                </a:solidFill>
                <a:effectLst>
                  <a:outerShdw blurRad="38100" dist="38100" dir="2700000" algn="tl">
                    <a:srgbClr val="000000"/>
                  </a:outerShdw>
                </a:effectLst>
                <a:latin typeface="Arial" charset="0"/>
                <a:cs typeface="Arial" charset="0"/>
              </a:rPr>
              <a:t>80</a:t>
            </a:r>
            <a:r>
              <a:rPr lang="en-GB" sz="2800" b="1" dirty="0">
                <a:solidFill>
                  <a:srgbClr val="00FFFF"/>
                </a:solidFill>
                <a:effectLst>
                  <a:outerShdw blurRad="38100" dist="38100" dir="2700000" algn="tl">
                    <a:srgbClr val="000000"/>
                  </a:outerShdw>
                </a:effectLst>
                <a:latin typeface="Arial" charset="0"/>
                <a:cs typeface="Arial" charset="0"/>
              </a:rPr>
              <a:t> books </a:t>
            </a:r>
            <a:r>
              <a:rPr lang="en-GB" sz="2800" b="1" dirty="0">
                <a:solidFill>
                  <a:srgbClr val="FF00FF"/>
                </a:solidFill>
                <a:effectLst>
                  <a:outerShdw blurRad="38100" dist="38100" dir="2700000" algn="tl">
                    <a:srgbClr val="000000"/>
                  </a:outerShdw>
                </a:effectLst>
                <a:latin typeface="Arial" charset="0"/>
                <a:cs typeface="Arial" charset="0"/>
              </a:rPr>
              <a:t>(8 x 10)</a:t>
            </a:r>
            <a:r>
              <a:rPr lang="en-GB" sz="2800" b="1" dirty="0">
                <a:solidFill>
                  <a:srgbClr val="00FFFF"/>
                </a:solidFill>
                <a:effectLst>
                  <a:outerShdw blurRad="38100" dist="38100" dir="2700000" algn="tl">
                    <a:srgbClr val="000000"/>
                  </a:outerShdw>
                </a:effectLst>
                <a:latin typeface="Arial" charset="0"/>
                <a:cs typeface="Arial" charset="0"/>
              </a:rPr>
              <a:t> a good scriptural number.</a:t>
            </a:r>
          </a:p>
          <a:p>
            <a:pPr eaLnBrk="0" hangingPunct="0">
              <a:spcBef>
                <a:spcPct val="50000"/>
              </a:spcBef>
              <a:defRPr/>
            </a:pPr>
            <a:r>
              <a:rPr lang="en-GB" sz="2800" b="1" dirty="0">
                <a:solidFill>
                  <a:srgbClr val="FFC000"/>
                </a:solidFill>
                <a:effectLst>
                  <a:outerShdw blurRad="38100" dist="38100" dir="2700000" algn="tl">
                    <a:srgbClr val="000000"/>
                  </a:outerShdw>
                </a:effectLst>
                <a:latin typeface="Arial" charset="0"/>
                <a:cs typeface="Arial" charset="0"/>
              </a:rPr>
              <a:t>After removal the number of books was reduced to </a:t>
            </a:r>
            <a:r>
              <a:rPr lang="en-GB" sz="2800" b="1" dirty="0">
                <a:solidFill>
                  <a:srgbClr val="FF00FF"/>
                </a:solidFill>
                <a:effectLst>
                  <a:outerShdw blurRad="38100" dist="38100" dir="2700000" algn="tl">
                    <a:srgbClr val="000000"/>
                  </a:outerShdw>
                </a:effectLst>
                <a:latin typeface="Arial" charset="0"/>
                <a:cs typeface="Arial" charset="0"/>
              </a:rPr>
              <a:t>66 (6 x 11) </a:t>
            </a:r>
            <a:r>
              <a:rPr lang="en-GB" sz="2800" b="1" dirty="0">
                <a:solidFill>
                  <a:srgbClr val="00FF00"/>
                </a:solidFill>
                <a:effectLst>
                  <a:outerShdw blurRad="38100" dist="38100" dir="2700000" algn="tl">
                    <a:srgbClr val="000000"/>
                  </a:outerShdw>
                </a:effectLst>
                <a:latin typeface="Arial" charset="0"/>
                <a:cs typeface="Arial" charset="0"/>
              </a:rPr>
              <a:t>– an Illuminati occult number as we shall see later</a:t>
            </a:r>
          </a:p>
          <a:p>
            <a:pPr>
              <a:defRPr/>
            </a:pPr>
            <a:endParaRPr lang="en-GB"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44066"/>
                                        </p:tgtEl>
                                        <p:attrNameLst>
                                          <p:attrName>style.visibility</p:attrName>
                                        </p:attrNameLst>
                                      </p:cBhvr>
                                      <p:to>
                                        <p:strVal val="visible"/>
                                      </p:to>
                                    </p:set>
                                    <p:animEffect transition="in" filter="circle(in)">
                                      <p:cBhvr>
                                        <p:cTn id="7" dur="2000"/>
                                        <p:tgtEl>
                                          <p:spTgt spid="3440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8"/>
                                        </p:tgtEl>
                                        <p:attrNameLst>
                                          <p:attrName>style.visibility</p:attrName>
                                        </p:attrNameLst>
                                      </p:cBhvr>
                                      <p:to>
                                        <p:strVal val="visible"/>
                                      </p:to>
                                    </p:set>
                                    <p:anim calcmode="discrete" valueType="clr">
                                      <p:cBhvr override="childStyle">
                                        <p:cTn id="18"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8"/>
                                        </p:tgtEl>
                                        <p:attrNameLst>
                                          <p:attrName>fillcolor</p:attrName>
                                        </p:attrNameLst>
                                      </p:cBhvr>
                                      <p:tavLst>
                                        <p:tav tm="0">
                                          <p:val>
                                            <p:clrVal>
                                              <a:schemeClr val="accent2"/>
                                            </p:clrVal>
                                          </p:val>
                                        </p:tav>
                                        <p:tav tm="50000">
                                          <p:val>
                                            <p:clrVal>
                                              <a:schemeClr val="hlink"/>
                                            </p:clrVal>
                                          </p:val>
                                        </p:tav>
                                      </p:tavLst>
                                    </p:anim>
                                    <p:set>
                                      <p:cBhvr>
                                        <p:cTn id="20"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a:extLst>
              <a:ext uri="{FF2B5EF4-FFF2-40B4-BE49-F238E27FC236}">
                <a16:creationId xmlns:a16="http://schemas.microsoft.com/office/drawing/2014/main" id="{5969E692-35DF-44D9-BA9E-5B067C4C0C6F}"/>
              </a:ext>
            </a:extLst>
          </p:cNvPr>
          <p:cNvSpPr>
            <a:spLocks noGrp="1" noChangeArrowheads="1"/>
          </p:cNvSpPr>
          <p:nvPr>
            <p:ph type="title"/>
          </p:nvPr>
        </p:nvSpPr>
        <p:spPr/>
        <p:txBody>
          <a:bodyPr/>
          <a:lstStyle/>
          <a:p>
            <a:pPr eaLnBrk="1" hangingPunct="1">
              <a:defRPr/>
            </a:pPr>
            <a:r>
              <a:rPr lang="en-US" sz="4000" b="1" dirty="0">
                <a:solidFill>
                  <a:srgbClr val="FF0000"/>
                </a:solidFill>
              </a:rPr>
              <a:t>Jesuits </a:t>
            </a:r>
            <a:r>
              <a:rPr lang="en-US" sz="4000" b="1" dirty="0">
                <a:solidFill>
                  <a:srgbClr val="FFFF00"/>
                </a:solidFill>
              </a:rPr>
              <a:t>Try To</a:t>
            </a:r>
            <a:r>
              <a:rPr lang="en-US" sz="4000" b="1" dirty="0">
                <a:solidFill>
                  <a:srgbClr val="FF0000"/>
                </a:solidFill>
              </a:rPr>
              <a:t> Destroy </a:t>
            </a:r>
            <a:r>
              <a:rPr lang="en-US" sz="4000" b="1" dirty="0">
                <a:solidFill>
                  <a:srgbClr val="FFFF00"/>
                </a:solidFill>
              </a:rPr>
              <a:t>The Word</a:t>
            </a:r>
          </a:p>
        </p:txBody>
      </p:sp>
      <p:sp>
        <p:nvSpPr>
          <p:cNvPr id="6" name="Slide Number Placeholder 5">
            <a:extLst>
              <a:ext uri="{FF2B5EF4-FFF2-40B4-BE49-F238E27FC236}">
                <a16:creationId xmlns:a16="http://schemas.microsoft.com/office/drawing/2014/main" id="{2073D62D-2CD7-45FB-BAEF-24A9C195EC02}"/>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438D3A3-3DF2-483F-BC6C-011E4B5888FA}" type="slidenum">
              <a:rPr lang="en-GB" altLang="en-US"/>
              <a:pPr eaLnBrk="1" hangingPunct="1"/>
              <a:t>113</a:t>
            </a:fld>
            <a:endParaRPr lang="en-GB" altLang="en-US"/>
          </a:p>
        </p:txBody>
      </p:sp>
      <p:sp>
        <p:nvSpPr>
          <p:cNvPr id="303109" name="Text Box 5">
            <a:extLst>
              <a:ext uri="{FF2B5EF4-FFF2-40B4-BE49-F238E27FC236}">
                <a16:creationId xmlns:a16="http://schemas.microsoft.com/office/drawing/2014/main" id="{4872BA51-F732-413F-BFFA-2521332355C6}"/>
              </a:ext>
            </a:extLst>
          </p:cNvPr>
          <p:cNvSpPr txBox="1">
            <a:spLocks noChangeArrowheads="1"/>
          </p:cNvSpPr>
          <p:nvPr/>
        </p:nvSpPr>
        <p:spPr bwMode="auto">
          <a:xfrm>
            <a:off x="4357688" y="2143125"/>
            <a:ext cx="4500562" cy="2862263"/>
          </a:xfrm>
          <a:prstGeom prst="rect">
            <a:avLst/>
          </a:prstGeom>
          <a:noFill/>
          <a:ln w="9525">
            <a:noFill/>
            <a:miter lim="800000"/>
            <a:headEnd/>
            <a:tailEnd/>
          </a:ln>
          <a:effectLst/>
        </p:spPr>
        <p:txBody>
          <a:bodyPr>
            <a:spAutoFit/>
          </a:bodyPr>
          <a:lstStyle/>
          <a:p>
            <a:pPr eaLnBrk="0" hangingPunct="0">
              <a:spcBef>
                <a:spcPct val="50000"/>
              </a:spcBef>
              <a:defRPr/>
            </a:pPr>
            <a:r>
              <a:rPr lang="en-GB" sz="3600" b="1" dirty="0">
                <a:solidFill>
                  <a:srgbClr val="FFC000"/>
                </a:solidFill>
                <a:effectLst>
                  <a:outerShdw blurRad="38100" dist="38100" dir="2700000" algn="tl">
                    <a:srgbClr val="000000"/>
                  </a:outerShdw>
                </a:effectLst>
                <a:latin typeface="Arial" charset="0"/>
                <a:cs typeface="Arial" charset="0"/>
              </a:rPr>
              <a:t>The Bible on which the Coronation oath is taken always contains the Apocrypha</a:t>
            </a:r>
          </a:p>
        </p:txBody>
      </p:sp>
      <p:pic>
        <p:nvPicPr>
          <p:cNvPr id="117768" name="Picture 8" descr="http://www.ianpaisley.org/images/100_coronation.jpg">
            <a:extLst>
              <a:ext uri="{FF2B5EF4-FFF2-40B4-BE49-F238E27FC236}">
                <a16:creationId xmlns:a16="http://schemas.microsoft.com/office/drawing/2014/main" id="{2A304761-E5E6-4066-9406-5841EAB980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63" y="1357313"/>
            <a:ext cx="3429000" cy="490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30310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6" presetClass="entr" presetSubtype="16" fill="hold" nodeType="clickEffect">
                                  <p:stCondLst>
                                    <p:cond delay="0"/>
                                  </p:stCondLst>
                                  <p:childTnLst>
                                    <p:set>
                                      <p:cBhvr>
                                        <p:cTn id="10" dur="1" fill="hold">
                                          <p:stCondLst>
                                            <p:cond delay="0"/>
                                          </p:stCondLst>
                                        </p:cTn>
                                        <p:tgtEl>
                                          <p:spTgt spid="117768"/>
                                        </p:tgtEl>
                                        <p:attrNameLst>
                                          <p:attrName>style.visibility</p:attrName>
                                        </p:attrNameLst>
                                      </p:cBhvr>
                                      <p:to>
                                        <p:strVal val="visible"/>
                                      </p:to>
                                    </p:set>
                                    <p:animEffect transition="in" filter="circle(in)">
                                      <p:cBhvr>
                                        <p:cTn id="11" dur="2000"/>
                                        <p:tgtEl>
                                          <p:spTgt spid="11776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7" presetClass="entr" presetSubtype="0" fill="hold" grpId="1" nodeType="clickEffect">
                                  <p:stCondLst>
                                    <p:cond delay="0"/>
                                  </p:stCondLst>
                                  <p:iterate type="lt">
                                    <p:tmPct val="50000"/>
                                  </p:iterate>
                                  <p:childTnLst>
                                    <p:set>
                                      <p:cBhvr>
                                        <p:cTn id="15" dur="1" fill="hold">
                                          <p:stCondLst>
                                            <p:cond delay="0"/>
                                          </p:stCondLst>
                                        </p:cTn>
                                        <p:tgtEl>
                                          <p:spTgt spid="303109"/>
                                        </p:tgtEl>
                                        <p:attrNameLst>
                                          <p:attrName>style.visibility</p:attrName>
                                        </p:attrNameLst>
                                      </p:cBhvr>
                                      <p:to>
                                        <p:strVal val="visible"/>
                                      </p:to>
                                    </p:set>
                                    <p:anim calcmode="discrete" valueType="clr">
                                      <p:cBhvr override="childStyle">
                                        <p:cTn id="16" dur="80"/>
                                        <p:tgtEl>
                                          <p:spTgt spid="303109"/>
                                        </p:tgtEl>
                                        <p:attrNameLst>
                                          <p:attrName>style.color</p:attrName>
                                        </p:attrNameLst>
                                      </p:cBhvr>
                                      <p:tavLst>
                                        <p:tav tm="0">
                                          <p:val>
                                            <p:clrVal>
                                              <a:schemeClr val="accent2"/>
                                            </p:clrVal>
                                          </p:val>
                                        </p:tav>
                                        <p:tav tm="50000">
                                          <p:val>
                                            <p:clrVal>
                                              <a:schemeClr val="hlink"/>
                                            </p:clrVal>
                                          </p:val>
                                        </p:tav>
                                      </p:tavLst>
                                    </p:anim>
                                    <p:anim calcmode="discrete" valueType="clr">
                                      <p:cBhvr>
                                        <p:cTn id="17" dur="80"/>
                                        <p:tgtEl>
                                          <p:spTgt spid="303109"/>
                                        </p:tgtEl>
                                        <p:attrNameLst>
                                          <p:attrName>fillcolor</p:attrName>
                                        </p:attrNameLst>
                                      </p:cBhvr>
                                      <p:tavLst>
                                        <p:tav tm="0">
                                          <p:val>
                                            <p:clrVal>
                                              <a:schemeClr val="accent2"/>
                                            </p:clrVal>
                                          </p:val>
                                        </p:tav>
                                        <p:tav tm="50000">
                                          <p:val>
                                            <p:clrVal>
                                              <a:schemeClr val="hlink"/>
                                            </p:clrVal>
                                          </p:val>
                                        </p:tav>
                                      </p:tavLst>
                                    </p:anim>
                                    <p:set>
                                      <p:cBhvr>
                                        <p:cTn id="18" dur="80"/>
                                        <p:tgtEl>
                                          <p:spTgt spid="30310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109" grpId="0" autoUpdateAnimBg="0"/>
      <p:bldP spid="303109" grpId="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a:extLst>
              <a:ext uri="{FF2B5EF4-FFF2-40B4-BE49-F238E27FC236}">
                <a16:creationId xmlns:a16="http://schemas.microsoft.com/office/drawing/2014/main" id="{E4248258-AE27-415B-94D2-78418F9792EE}"/>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9C06B4D-7697-4B41-9072-D87751F96A1B}" type="slidenum">
              <a:rPr lang="en-GB" altLang="en-US"/>
              <a:pPr eaLnBrk="1" hangingPunct="1"/>
              <a:t>114</a:t>
            </a:fld>
            <a:endParaRPr lang="en-GB" altLang="en-US"/>
          </a:p>
        </p:txBody>
      </p:sp>
      <p:sp>
        <p:nvSpPr>
          <p:cNvPr id="305154" name="Rectangle 2">
            <a:extLst>
              <a:ext uri="{FF2B5EF4-FFF2-40B4-BE49-F238E27FC236}">
                <a16:creationId xmlns:a16="http://schemas.microsoft.com/office/drawing/2014/main" id="{5BEC332F-BF62-448D-AA24-09C540A265AE}"/>
              </a:ext>
            </a:extLst>
          </p:cNvPr>
          <p:cNvSpPr>
            <a:spLocks noGrp="1" noChangeArrowheads="1"/>
          </p:cNvSpPr>
          <p:nvPr>
            <p:ph type="title"/>
          </p:nvPr>
        </p:nvSpPr>
        <p:spPr>
          <a:xfrm>
            <a:off x="4716463" y="1052513"/>
            <a:ext cx="3827462" cy="1371600"/>
          </a:xfrm>
        </p:spPr>
        <p:txBody>
          <a:bodyPr/>
          <a:lstStyle/>
          <a:p>
            <a:pPr eaLnBrk="1" hangingPunct="1">
              <a:defRPr/>
            </a:pPr>
            <a:r>
              <a:rPr lang="en-GB" sz="4000" b="1">
                <a:solidFill>
                  <a:srgbClr val="FF0000"/>
                </a:solidFill>
              </a:rPr>
              <a:t>Puppet Master to</a:t>
            </a:r>
            <a:br>
              <a:rPr lang="en-GB" sz="4000" b="1">
                <a:solidFill>
                  <a:srgbClr val="FF0000"/>
                </a:solidFill>
              </a:rPr>
            </a:br>
            <a:r>
              <a:rPr lang="en-GB" sz="4000" b="1">
                <a:solidFill>
                  <a:srgbClr val="FFFF00"/>
                </a:solidFill>
              </a:rPr>
              <a:t>The Late Pope John Paul II</a:t>
            </a:r>
            <a:r>
              <a:rPr lang="en-GB" sz="4000"/>
              <a:t> </a:t>
            </a:r>
          </a:p>
        </p:txBody>
      </p:sp>
      <p:pic>
        <p:nvPicPr>
          <p:cNvPr id="305155" name="Picture 3" descr="http://www.reformation.org/peter-hans-kolvenbach5.jpg">
            <a:extLst>
              <a:ext uri="{FF2B5EF4-FFF2-40B4-BE49-F238E27FC236}">
                <a16:creationId xmlns:a16="http://schemas.microsoft.com/office/drawing/2014/main" id="{018163B9-84FC-43CF-92B6-B792BCAFDD0E}"/>
              </a:ext>
            </a:extLst>
          </p:cNvPr>
          <p:cNvPicPr>
            <a:picLocks noGrp="1" noChangeAspect="1" noChangeArrowheads="1"/>
          </p:cNvPicPr>
          <p:nvPr>
            <p:ph sz="half" idx="2"/>
          </p:nvPr>
        </p:nvPicPr>
        <p:blipFill>
          <a:blip r:embed="rId3" r:link="rId4">
            <a:extLst>
              <a:ext uri="{28A0092B-C50C-407E-A947-70E740481C1C}">
                <a14:useLocalDpi xmlns:a14="http://schemas.microsoft.com/office/drawing/2010/main" val="0"/>
              </a:ext>
            </a:extLst>
          </a:blip>
          <a:srcRect/>
          <a:stretch>
            <a:fillRect/>
          </a:stretch>
        </p:blipFill>
        <p:spPr>
          <a:xfrm>
            <a:off x="0" y="0"/>
            <a:ext cx="4699000" cy="6858000"/>
          </a:xfrm>
        </p:spPr>
      </p:pic>
      <p:sp>
        <p:nvSpPr>
          <p:cNvPr id="305156" name="Rectangle 4">
            <a:extLst>
              <a:ext uri="{FF2B5EF4-FFF2-40B4-BE49-F238E27FC236}">
                <a16:creationId xmlns:a16="http://schemas.microsoft.com/office/drawing/2014/main" id="{BFA76A5F-81A0-4F03-AFDB-4FB9AA42FBD1}"/>
              </a:ext>
            </a:extLst>
          </p:cNvPr>
          <p:cNvSpPr>
            <a:spLocks noGrp="1" noChangeArrowheads="1"/>
          </p:cNvSpPr>
          <p:nvPr>
            <p:ph sz="half" idx="1"/>
          </p:nvPr>
        </p:nvSpPr>
        <p:spPr>
          <a:xfrm>
            <a:off x="4716463" y="3357563"/>
            <a:ext cx="4427537" cy="1882775"/>
          </a:xfrm>
        </p:spPr>
        <p:txBody>
          <a:bodyPr/>
          <a:lstStyle/>
          <a:p>
            <a:pPr eaLnBrk="1" hangingPunct="1">
              <a:defRPr/>
            </a:pPr>
            <a:r>
              <a:rPr lang="en-GB" sz="3200" b="1" dirty="0">
                <a:solidFill>
                  <a:srgbClr val="00FFFF"/>
                </a:solidFill>
                <a:effectLst>
                  <a:outerShdw blurRad="38100" dist="38100" dir="2700000" algn="tl">
                    <a:srgbClr val="000000"/>
                  </a:outerShdw>
                </a:effectLst>
              </a:rPr>
              <a:t>Peter-Hans </a:t>
            </a:r>
            <a:r>
              <a:rPr lang="en-GB" sz="3200" b="1" dirty="0" err="1">
                <a:solidFill>
                  <a:srgbClr val="00FFFF"/>
                </a:solidFill>
                <a:effectLst>
                  <a:outerShdw blurRad="38100" dist="38100" dir="2700000" algn="tl">
                    <a:srgbClr val="000000"/>
                  </a:outerShdw>
                </a:effectLst>
              </a:rPr>
              <a:t>Kolvenbach</a:t>
            </a:r>
            <a:r>
              <a:rPr lang="en-GB" sz="3200" b="1" dirty="0">
                <a:solidFill>
                  <a:srgbClr val="00FFFF"/>
                </a:solidFill>
                <a:effectLst>
                  <a:outerShdw blurRad="38100" dist="38100" dir="2700000" algn="tl">
                    <a:srgbClr val="000000"/>
                  </a:outerShdw>
                </a:effectLst>
              </a:rPr>
              <a:t> </a:t>
            </a:r>
            <a:r>
              <a:rPr lang="en-GB" sz="3200" b="1" dirty="0">
                <a:solidFill>
                  <a:srgbClr val="FF00FF"/>
                </a:solidFill>
                <a:effectLst>
                  <a:outerShdw blurRad="38100" dist="38100" dir="2700000" algn="tl">
                    <a:srgbClr val="000000"/>
                  </a:outerShdw>
                </a:effectLst>
              </a:rPr>
              <a:t>(1928--) </a:t>
            </a:r>
            <a:r>
              <a:rPr lang="en-GB" sz="3200" b="1" dirty="0">
                <a:solidFill>
                  <a:srgbClr val="FF0000"/>
                </a:solidFill>
                <a:effectLst>
                  <a:outerShdw blurRad="38100" dist="38100" dir="2700000" algn="tl">
                    <a:srgbClr val="000000"/>
                  </a:outerShdw>
                </a:effectLst>
              </a:rPr>
              <a:t>Jesuit General</a:t>
            </a:r>
            <a:r>
              <a:rPr lang="en-GB" sz="3200" b="1" dirty="0">
                <a:solidFill>
                  <a:srgbClr val="00FF99"/>
                </a:solidFill>
                <a:effectLst>
                  <a:outerShdw blurRad="38100" dist="38100" dir="2700000" algn="tl">
                    <a:srgbClr val="000000"/>
                  </a:outerShdw>
                </a:effectLst>
              </a:rPr>
              <a:t> </a:t>
            </a:r>
            <a:r>
              <a:rPr lang="en-GB" sz="3200" b="1" dirty="0">
                <a:solidFill>
                  <a:srgbClr val="00FF00"/>
                </a:solidFill>
                <a:effectLst>
                  <a:outerShdw blurRad="38100" dist="38100" dir="2700000" algn="tl">
                    <a:srgbClr val="000000"/>
                  </a:outerShdw>
                </a:effectLst>
              </a:rPr>
              <a:t>since 1983 – Jewish “Black Pope”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05155"/>
                                        </p:tgtEl>
                                        <p:attrNameLst>
                                          <p:attrName>style.visibility</p:attrName>
                                        </p:attrNameLst>
                                      </p:cBhvr>
                                      <p:to>
                                        <p:strVal val="visible"/>
                                      </p:to>
                                    </p:set>
                                    <p:animEffect transition="in" filter="circle(in)">
                                      <p:cBhvr>
                                        <p:cTn id="7" dur="2000"/>
                                        <p:tgtEl>
                                          <p:spTgt spid="3051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305154"/>
                                        </p:tgtEl>
                                        <p:attrNameLst>
                                          <p:attrName>style.visibility</p:attrName>
                                        </p:attrNameLst>
                                      </p:cBhvr>
                                      <p:to>
                                        <p:strVal val="visible"/>
                                      </p:to>
                                    </p:set>
                                    <p:anim calcmode="discrete" valueType="clr">
                                      <p:cBhvr override="childStyle">
                                        <p:cTn id="12" dur="80"/>
                                        <p:tgtEl>
                                          <p:spTgt spid="30515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05154"/>
                                        </p:tgtEl>
                                        <p:attrNameLst>
                                          <p:attrName>fillcolor</p:attrName>
                                        </p:attrNameLst>
                                      </p:cBhvr>
                                      <p:tavLst>
                                        <p:tav tm="0">
                                          <p:val>
                                            <p:clrVal>
                                              <a:schemeClr val="accent2"/>
                                            </p:clrVal>
                                          </p:val>
                                        </p:tav>
                                        <p:tav tm="50000">
                                          <p:val>
                                            <p:clrVal>
                                              <a:schemeClr val="hlink"/>
                                            </p:clrVal>
                                          </p:val>
                                        </p:tav>
                                      </p:tavLst>
                                    </p:anim>
                                    <p:set>
                                      <p:cBhvr>
                                        <p:cTn id="14" dur="80"/>
                                        <p:tgtEl>
                                          <p:spTgt spid="305154"/>
                                        </p:tgtEl>
                                        <p:attrNameLst>
                                          <p:attrName>fill.type</p:attrName>
                                        </p:attrNameLst>
                                      </p:cBhvr>
                                      <p:to>
                                        <p:strVal val="solid"/>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305156"/>
                                        </p:tgtEl>
                                        <p:attrNameLst>
                                          <p:attrName>style.visibility</p:attrName>
                                        </p:attrNameLst>
                                      </p:cBhvr>
                                      <p:to>
                                        <p:strVal val="visible"/>
                                      </p:to>
                                    </p:set>
                                    <p:anim calcmode="discrete" valueType="clr">
                                      <p:cBhvr override="childStyle">
                                        <p:cTn id="19" dur="80"/>
                                        <p:tgtEl>
                                          <p:spTgt spid="305156"/>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305156"/>
                                        </p:tgtEl>
                                        <p:attrNameLst>
                                          <p:attrName>fillcolor</p:attrName>
                                        </p:attrNameLst>
                                      </p:cBhvr>
                                      <p:tavLst>
                                        <p:tav tm="0">
                                          <p:val>
                                            <p:clrVal>
                                              <a:schemeClr val="accent2"/>
                                            </p:clrVal>
                                          </p:val>
                                        </p:tav>
                                        <p:tav tm="50000">
                                          <p:val>
                                            <p:clrVal>
                                              <a:schemeClr val="hlink"/>
                                            </p:clrVal>
                                          </p:val>
                                        </p:tav>
                                      </p:tavLst>
                                    </p:anim>
                                    <p:set>
                                      <p:cBhvr>
                                        <p:cTn id="21" dur="80"/>
                                        <p:tgtEl>
                                          <p:spTgt spid="30515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154" grpId="0"/>
      <p:bldP spid="305156"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9C35873-82E7-49A2-A530-C63872CDCF6A}"/>
              </a:ext>
            </a:extLst>
          </p:cNvPr>
          <p:cNvSpPr>
            <a:spLocks noGrp="1"/>
          </p:cNvSpPr>
          <p:nvPr>
            <p:ph type="title"/>
          </p:nvPr>
        </p:nvSpPr>
        <p:spPr/>
        <p:txBody>
          <a:bodyPr/>
          <a:lstStyle/>
          <a:p>
            <a:pPr>
              <a:defRPr/>
            </a:pPr>
            <a:r>
              <a:rPr lang="en-GB" b="1" dirty="0">
                <a:solidFill>
                  <a:srgbClr val="FF0000"/>
                </a:solidFill>
              </a:rPr>
              <a:t>Illuminati Conspiracy, Order of </a:t>
            </a:r>
            <a:r>
              <a:rPr lang="en-GB" b="1" dirty="0">
                <a:solidFill>
                  <a:srgbClr val="FFFF00"/>
                </a:solidFill>
              </a:rPr>
              <a:t>the Illumined Wise Men</a:t>
            </a:r>
            <a:endParaRPr lang="en-GB" dirty="0"/>
          </a:p>
        </p:txBody>
      </p:sp>
      <p:sp>
        <p:nvSpPr>
          <p:cNvPr id="5" name="Slide Number Placeholder 4">
            <a:extLst>
              <a:ext uri="{FF2B5EF4-FFF2-40B4-BE49-F238E27FC236}">
                <a16:creationId xmlns:a16="http://schemas.microsoft.com/office/drawing/2014/main" id="{1BBD9367-D567-4918-B916-68815E79878A}"/>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FF8C6E6-3FA1-4AC6-B6B8-ED0DC6AE7868}" type="slidenum">
              <a:rPr lang="en-GB" altLang="en-US"/>
              <a:pPr eaLnBrk="1" hangingPunct="1"/>
              <a:t>115</a:t>
            </a:fld>
            <a:endParaRPr lang="en-GB" altLang="en-US"/>
          </a:p>
        </p:txBody>
      </p:sp>
      <p:pic>
        <p:nvPicPr>
          <p:cNvPr id="345090" name="Picture 2" descr="http://i.ehow.com/images/GlobalPhoto/Articles/4937619/maypole-main_Full.jpg">
            <a:extLst>
              <a:ext uri="{FF2B5EF4-FFF2-40B4-BE49-F238E27FC236}">
                <a16:creationId xmlns:a16="http://schemas.microsoft.com/office/drawing/2014/main" id="{4BCDC80F-81D3-48DA-B593-3666DE6D91FA}"/>
              </a:ext>
            </a:extLst>
          </p:cNvPr>
          <p:cNvPicPr>
            <a:picLocks noChangeAspect="1" noChangeArrowheads="1"/>
          </p:cNvPicPr>
          <p:nvPr/>
        </p:nvPicPr>
        <p:blipFill>
          <a:blip r:embed="rId2">
            <a:lum bright="-30000" contrast="20000"/>
            <a:extLst>
              <a:ext uri="{28A0092B-C50C-407E-A947-70E740481C1C}">
                <a14:useLocalDpi xmlns:a14="http://schemas.microsoft.com/office/drawing/2010/main" val="0"/>
              </a:ext>
            </a:extLst>
          </a:blip>
          <a:srcRect/>
          <a:stretch>
            <a:fillRect/>
          </a:stretch>
        </p:blipFill>
        <p:spPr bwMode="auto">
          <a:xfrm>
            <a:off x="571500" y="1643063"/>
            <a:ext cx="3467100"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F88C8DE4-FD2A-4142-B829-040C1B6E48D1}"/>
              </a:ext>
            </a:extLst>
          </p:cNvPr>
          <p:cNvSpPr txBox="1"/>
          <p:nvPr/>
        </p:nvSpPr>
        <p:spPr>
          <a:xfrm>
            <a:off x="4500563" y="1785938"/>
            <a:ext cx="4286250" cy="4524375"/>
          </a:xfrm>
          <a:prstGeom prst="rect">
            <a:avLst/>
          </a:prstGeom>
          <a:noFill/>
        </p:spPr>
        <p:txBody>
          <a:bodyPr>
            <a:spAutoFit/>
          </a:bodyPr>
          <a:lstStyle/>
          <a:p>
            <a:pPr>
              <a:defRPr/>
            </a:pPr>
            <a:r>
              <a:rPr lang="en-GB" sz="3600" b="1" dirty="0">
                <a:solidFill>
                  <a:srgbClr val="00FFFF"/>
                </a:solidFill>
                <a:effectLst>
                  <a:outerShdw blurRad="38100" dist="38100" dir="2700000" algn="tl">
                    <a:srgbClr val="000000">
                      <a:alpha val="43137"/>
                    </a:srgbClr>
                  </a:outerShdw>
                </a:effectLst>
                <a:latin typeface="Arial" charset="0"/>
                <a:cs typeface="Arial" charset="0"/>
              </a:rPr>
              <a:t>Most associate </a:t>
            </a:r>
            <a:r>
              <a:rPr lang="en-GB" sz="3600" b="1" dirty="0">
                <a:solidFill>
                  <a:srgbClr val="FF0000"/>
                </a:solidFill>
                <a:effectLst>
                  <a:outerShdw blurRad="38100" dist="38100" dir="2700000" algn="tl">
                    <a:srgbClr val="000000">
                      <a:alpha val="43137"/>
                    </a:srgbClr>
                  </a:outerShdw>
                </a:effectLst>
                <a:latin typeface="Arial" charset="0"/>
                <a:cs typeface="Arial" charset="0"/>
              </a:rPr>
              <a:t>May 1st </a:t>
            </a:r>
            <a:r>
              <a:rPr lang="en-GB" sz="3600" b="1" dirty="0">
                <a:solidFill>
                  <a:srgbClr val="00FFFF"/>
                </a:solidFill>
                <a:effectLst>
                  <a:outerShdw blurRad="38100" dist="38100" dir="2700000" algn="tl">
                    <a:srgbClr val="000000">
                      <a:alpha val="43137"/>
                    </a:srgbClr>
                  </a:outerShdw>
                </a:effectLst>
                <a:latin typeface="Arial" charset="0"/>
                <a:cs typeface="Arial" charset="0"/>
              </a:rPr>
              <a:t>with dancing around the Maypole </a:t>
            </a:r>
            <a:r>
              <a:rPr lang="en-GB" sz="3600" b="1" dirty="0">
                <a:solidFill>
                  <a:srgbClr val="FFC000"/>
                </a:solidFill>
                <a:effectLst>
                  <a:outerShdw blurRad="38100" dist="38100" dir="2700000" algn="tl">
                    <a:srgbClr val="000000">
                      <a:alpha val="43137"/>
                    </a:srgbClr>
                  </a:outerShdw>
                </a:effectLst>
                <a:latin typeface="Arial" charset="0"/>
                <a:cs typeface="Arial" charset="0"/>
              </a:rPr>
              <a:t>– but as we shall see, </a:t>
            </a:r>
            <a:r>
              <a:rPr lang="en-GB" sz="3600" b="1" dirty="0">
                <a:solidFill>
                  <a:srgbClr val="00FF00"/>
                </a:solidFill>
                <a:effectLst>
                  <a:outerShdw blurRad="38100" dist="38100" dir="2700000" algn="tl">
                    <a:srgbClr val="000000">
                      <a:alpha val="43137"/>
                    </a:srgbClr>
                  </a:outerShdw>
                </a:effectLst>
                <a:latin typeface="Arial" charset="0"/>
                <a:cs typeface="Arial" charset="0"/>
              </a:rPr>
              <a:t>this date has more sinister connotations!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45090"/>
                                        </p:tgtEl>
                                        <p:attrNameLst>
                                          <p:attrName>style.visibility</p:attrName>
                                        </p:attrNameLst>
                                      </p:cBhvr>
                                      <p:to>
                                        <p:strVal val="visible"/>
                                      </p:to>
                                    </p:set>
                                    <p:animEffect transition="in" filter="circle(in)">
                                      <p:cBhvr>
                                        <p:cTn id="7" dur="2000"/>
                                        <p:tgtEl>
                                          <p:spTgt spid="3450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8"/>
                                        </p:tgtEl>
                                        <p:attrNameLst>
                                          <p:attrName>style.visibility</p:attrName>
                                        </p:attrNameLst>
                                      </p:cBhvr>
                                      <p:to>
                                        <p:strVal val="visible"/>
                                      </p:to>
                                    </p:set>
                                    <p:anim calcmode="discrete" valueType="clr">
                                      <p:cBhvr override="childStyle">
                                        <p:cTn id="12"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8"/>
                                        </p:tgtEl>
                                        <p:attrNameLst>
                                          <p:attrName>fillcolor</p:attrName>
                                        </p:attrNameLst>
                                      </p:cBhvr>
                                      <p:tavLst>
                                        <p:tav tm="0">
                                          <p:val>
                                            <p:clrVal>
                                              <a:schemeClr val="accent2"/>
                                            </p:clrVal>
                                          </p:val>
                                        </p:tav>
                                        <p:tav tm="50000">
                                          <p:val>
                                            <p:clrVal>
                                              <a:schemeClr val="hlink"/>
                                            </p:clrVal>
                                          </p:val>
                                        </p:tav>
                                      </p:tavLst>
                                    </p:anim>
                                    <p:set>
                                      <p:cBhvr>
                                        <p:cTn id="14"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40A36-EA69-4DBE-B162-95B8A1438D52}"/>
              </a:ext>
            </a:extLst>
          </p:cNvPr>
          <p:cNvSpPr>
            <a:spLocks noGrp="1"/>
          </p:cNvSpPr>
          <p:nvPr>
            <p:ph type="title"/>
          </p:nvPr>
        </p:nvSpPr>
        <p:spPr/>
        <p:txBody>
          <a:bodyPr/>
          <a:lstStyle/>
          <a:p>
            <a:pPr>
              <a:defRPr/>
            </a:pPr>
            <a:r>
              <a:rPr lang="en-GB" b="1" dirty="0">
                <a:solidFill>
                  <a:srgbClr val="FF0000"/>
                </a:solidFill>
              </a:rPr>
              <a:t>Illuminati Conspiracy, Order of </a:t>
            </a:r>
            <a:r>
              <a:rPr lang="en-GB" b="1" dirty="0">
                <a:solidFill>
                  <a:srgbClr val="FFFF00"/>
                </a:solidFill>
              </a:rPr>
              <a:t>the Illumined Wise Men</a:t>
            </a:r>
            <a:endParaRPr lang="en-GB" dirty="0"/>
          </a:p>
        </p:txBody>
      </p:sp>
      <p:sp>
        <p:nvSpPr>
          <p:cNvPr id="3" name="Slide Number Placeholder 2">
            <a:extLst>
              <a:ext uri="{FF2B5EF4-FFF2-40B4-BE49-F238E27FC236}">
                <a16:creationId xmlns:a16="http://schemas.microsoft.com/office/drawing/2014/main" id="{D6E31BBE-4DFD-44E6-B778-DA47BA2522EF}"/>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D110ECF-9D5B-472B-A299-D897020AB3D6}" type="slidenum">
              <a:rPr lang="en-GB" altLang="en-US"/>
              <a:pPr eaLnBrk="1" hangingPunct="1"/>
              <a:t>116</a:t>
            </a:fld>
            <a:endParaRPr lang="en-GB" altLang="en-US"/>
          </a:p>
        </p:txBody>
      </p:sp>
      <p:sp>
        <p:nvSpPr>
          <p:cNvPr id="4" name="TextBox 3">
            <a:extLst>
              <a:ext uri="{FF2B5EF4-FFF2-40B4-BE49-F238E27FC236}">
                <a16:creationId xmlns:a16="http://schemas.microsoft.com/office/drawing/2014/main" id="{D03C3BA3-0896-49B3-A70D-D2737C11E21F}"/>
              </a:ext>
            </a:extLst>
          </p:cNvPr>
          <p:cNvSpPr txBox="1"/>
          <p:nvPr/>
        </p:nvSpPr>
        <p:spPr>
          <a:xfrm>
            <a:off x="3786188" y="2071688"/>
            <a:ext cx="5357812" cy="3540125"/>
          </a:xfrm>
          <a:prstGeom prst="rect">
            <a:avLst/>
          </a:prstGeom>
          <a:noFill/>
        </p:spPr>
        <p:txBody>
          <a:bodyPr>
            <a:spAutoFit/>
          </a:bodyPr>
          <a:lstStyle/>
          <a:p>
            <a:pPr>
              <a:defRPr/>
            </a:pPr>
            <a:r>
              <a:rPr lang="en-GB" sz="3200" b="1" dirty="0">
                <a:solidFill>
                  <a:srgbClr val="FF0000"/>
                </a:solidFill>
                <a:effectLst>
                  <a:outerShdw blurRad="38100" dist="38100" dir="2700000" algn="tl">
                    <a:srgbClr val="000000"/>
                  </a:outerShdw>
                </a:effectLst>
                <a:latin typeface="Arial" charset="0"/>
                <a:cs typeface="Arial" charset="0"/>
              </a:rPr>
              <a:t>May 1, 1776,</a:t>
            </a:r>
            <a:r>
              <a:rPr lang="en-GB" sz="3200" b="1" dirty="0">
                <a:solidFill>
                  <a:srgbClr val="00FF00"/>
                </a:solidFill>
                <a:effectLst>
                  <a:outerShdw blurRad="38100" dist="38100" dir="2700000" algn="tl">
                    <a:srgbClr val="000000"/>
                  </a:outerShdw>
                </a:effectLst>
                <a:latin typeface="Arial" charset="0"/>
                <a:cs typeface="Arial" charset="0"/>
              </a:rPr>
              <a:t> </a:t>
            </a:r>
            <a:r>
              <a:rPr lang="en-GB" sz="3200" b="1" dirty="0">
                <a:solidFill>
                  <a:srgbClr val="00FFFF"/>
                </a:solidFill>
                <a:effectLst>
                  <a:outerShdw blurRad="38100" dist="38100" dir="2700000" algn="tl">
                    <a:srgbClr val="000000"/>
                  </a:outerShdw>
                </a:effectLst>
                <a:latin typeface="Arial" charset="0"/>
                <a:cs typeface="Arial" charset="0"/>
              </a:rPr>
              <a:t>was the most important date in Freemasonry's </a:t>
            </a:r>
            <a:r>
              <a:rPr lang="en-GB" sz="3200" b="1" dirty="0" err="1">
                <a:solidFill>
                  <a:srgbClr val="00FFFF"/>
                </a:solidFill>
                <a:effectLst>
                  <a:outerShdw blurRad="38100" dist="38100" dir="2700000" algn="tl">
                    <a:srgbClr val="000000"/>
                  </a:outerShdw>
                </a:effectLst>
                <a:latin typeface="Arial" charset="0"/>
                <a:cs typeface="Arial" charset="0"/>
              </a:rPr>
              <a:t>Luciferian</a:t>
            </a:r>
            <a:r>
              <a:rPr lang="en-GB" sz="3200" b="1" dirty="0">
                <a:solidFill>
                  <a:srgbClr val="00FFFF"/>
                </a:solidFill>
                <a:effectLst>
                  <a:outerShdw blurRad="38100" dist="38100" dir="2700000" algn="tl">
                    <a:srgbClr val="000000"/>
                  </a:outerShdw>
                </a:effectLst>
                <a:latin typeface="Arial" charset="0"/>
                <a:cs typeface="Arial" charset="0"/>
              </a:rPr>
              <a:t> New World Order Plans. </a:t>
            </a:r>
            <a:r>
              <a:rPr lang="en-GB" sz="3200" b="1" dirty="0">
                <a:solidFill>
                  <a:srgbClr val="FFC000"/>
                </a:solidFill>
                <a:effectLst>
                  <a:outerShdw blurRad="38100" dist="38100" dir="2700000" algn="tl">
                    <a:srgbClr val="000000"/>
                  </a:outerShdw>
                </a:effectLst>
                <a:latin typeface="Arial" charset="0"/>
                <a:cs typeface="Arial" charset="0"/>
              </a:rPr>
              <a:t>On that date an obscure Jesuit-trained professor of canon law …..</a:t>
            </a:r>
            <a:endParaRPr lang="en-GB" sz="3200" dirty="0">
              <a:solidFill>
                <a:srgbClr val="FFC000"/>
              </a:solidFill>
              <a:latin typeface="Arial" charset="0"/>
              <a:cs typeface="Arial" charset="0"/>
            </a:endParaRPr>
          </a:p>
        </p:txBody>
      </p:sp>
      <p:pic>
        <p:nvPicPr>
          <p:cNvPr id="346114" name="Picture 2" descr="Adam_Weishaupt02.jpg image by demoulaki2">
            <a:extLst>
              <a:ext uri="{FF2B5EF4-FFF2-40B4-BE49-F238E27FC236}">
                <a16:creationId xmlns:a16="http://schemas.microsoft.com/office/drawing/2014/main" id="{87FCF97B-8848-4DF2-A03D-4D889173EB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5" y="1857375"/>
            <a:ext cx="3106738" cy="364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829420EC-C15B-4CB9-A2AA-3FFB395435B9}"/>
              </a:ext>
            </a:extLst>
          </p:cNvPr>
          <p:cNvSpPr txBox="1"/>
          <p:nvPr/>
        </p:nvSpPr>
        <p:spPr>
          <a:xfrm>
            <a:off x="357188" y="5503863"/>
            <a:ext cx="3357562" cy="1354137"/>
          </a:xfrm>
          <a:prstGeom prst="rect">
            <a:avLst/>
          </a:prstGeom>
          <a:noFill/>
        </p:spPr>
        <p:txBody>
          <a:bodyPr>
            <a:spAutoFit/>
          </a:bodyPr>
          <a:lstStyle/>
          <a:p>
            <a:pPr algn="ctr" eaLnBrk="0" hangingPunct="0">
              <a:spcBef>
                <a:spcPct val="50000"/>
              </a:spcBef>
              <a:defRPr/>
            </a:pPr>
            <a:r>
              <a:rPr lang="en-GB" sz="3200" b="1" dirty="0">
                <a:solidFill>
                  <a:srgbClr val="FFFF00"/>
                </a:solidFill>
                <a:effectLst>
                  <a:outerShdw blurRad="38100" dist="38100" dir="2700000" algn="tl">
                    <a:srgbClr val="000000"/>
                  </a:outerShdw>
                </a:effectLst>
                <a:latin typeface="Arial" charset="0"/>
                <a:cs typeface="Arial" charset="0"/>
              </a:rPr>
              <a:t>Adam Weishaupt</a:t>
            </a:r>
          </a:p>
          <a:p>
            <a:pPr>
              <a:defRPr/>
            </a:pPr>
            <a:endParaRPr lang="en-GB"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46114"/>
                                        </p:tgtEl>
                                        <p:attrNameLst>
                                          <p:attrName>style.visibility</p:attrName>
                                        </p:attrNameLst>
                                      </p:cBhvr>
                                      <p:to>
                                        <p:strVal val="visible"/>
                                      </p:to>
                                    </p:set>
                                    <p:animEffect transition="in" filter="circle(in)">
                                      <p:cBhvr>
                                        <p:cTn id="7" dur="2000"/>
                                        <p:tgtEl>
                                          <p:spTgt spid="3461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4"/>
                                        </p:tgtEl>
                                        <p:attrNameLst>
                                          <p:attrName>style.visibility</p:attrName>
                                        </p:attrNameLst>
                                      </p:cBhvr>
                                      <p:to>
                                        <p:strVal val="visible"/>
                                      </p:to>
                                    </p:set>
                                    <p:anim calcmode="discrete" valueType="clr">
                                      <p:cBhvr override="childStyle">
                                        <p:cTn id="18"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4"/>
                                        </p:tgtEl>
                                        <p:attrNameLst>
                                          <p:attrName>fillcolor</p:attrName>
                                        </p:attrNameLst>
                                      </p:cBhvr>
                                      <p:tavLst>
                                        <p:tav tm="0">
                                          <p:val>
                                            <p:clrVal>
                                              <a:schemeClr val="accent2"/>
                                            </p:clrVal>
                                          </p:val>
                                        </p:tav>
                                        <p:tav tm="50000">
                                          <p:val>
                                            <p:clrVal>
                                              <a:schemeClr val="hlink"/>
                                            </p:clrVal>
                                          </p:val>
                                        </p:tav>
                                      </p:tavLst>
                                    </p:anim>
                                    <p:set>
                                      <p:cBhvr>
                                        <p:cTn id="20"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060E019-40EB-45A7-9911-82383E867A2F}"/>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3DA18EC-6FDA-4FBE-9B5D-797EAE514618}" type="slidenum">
              <a:rPr lang="en-GB" altLang="en-US"/>
              <a:pPr eaLnBrk="1" hangingPunct="1"/>
              <a:t>117</a:t>
            </a:fld>
            <a:endParaRPr lang="en-GB" altLang="en-US"/>
          </a:p>
        </p:txBody>
      </p:sp>
      <p:sp>
        <p:nvSpPr>
          <p:cNvPr id="307202" name="Rectangle 2">
            <a:extLst>
              <a:ext uri="{FF2B5EF4-FFF2-40B4-BE49-F238E27FC236}">
                <a16:creationId xmlns:a16="http://schemas.microsoft.com/office/drawing/2014/main" id="{38D8CC30-AC27-4B4B-AC77-B72A3BEEABAB}"/>
              </a:ext>
            </a:extLst>
          </p:cNvPr>
          <p:cNvSpPr>
            <a:spLocks noGrp="1" noChangeArrowheads="1"/>
          </p:cNvSpPr>
          <p:nvPr>
            <p:ph type="title"/>
          </p:nvPr>
        </p:nvSpPr>
        <p:spPr/>
        <p:txBody>
          <a:bodyPr/>
          <a:lstStyle/>
          <a:p>
            <a:pPr eaLnBrk="1" hangingPunct="1">
              <a:defRPr/>
            </a:pPr>
            <a:r>
              <a:rPr lang="en-GB" sz="4000" b="1" dirty="0">
                <a:solidFill>
                  <a:srgbClr val="FF0000"/>
                </a:solidFill>
              </a:rPr>
              <a:t>Illuminati Conspiracy, Order of </a:t>
            </a:r>
            <a:r>
              <a:rPr lang="en-GB" sz="4000" b="1" dirty="0">
                <a:solidFill>
                  <a:srgbClr val="FFFF00"/>
                </a:solidFill>
              </a:rPr>
              <a:t>the Illumined Wise Men</a:t>
            </a:r>
          </a:p>
        </p:txBody>
      </p:sp>
      <p:pic>
        <p:nvPicPr>
          <p:cNvPr id="307203" name="Picture 3" descr="Weishaupt's: Founder of Illuminati">
            <a:extLst>
              <a:ext uri="{FF2B5EF4-FFF2-40B4-BE49-F238E27FC236}">
                <a16:creationId xmlns:a16="http://schemas.microsoft.com/office/drawing/2014/main" id="{DDA1AA50-667F-4DAE-B422-9C23329199C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50825" y="1844675"/>
            <a:ext cx="4456113" cy="4537075"/>
          </a:xfrm>
        </p:spPr>
      </p:pic>
      <p:sp>
        <p:nvSpPr>
          <p:cNvPr id="307204" name="Text Box 4">
            <a:extLst>
              <a:ext uri="{FF2B5EF4-FFF2-40B4-BE49-F238E27FC236}">
                <a16:creationId xmlns:a16="http://schemas.microsoft.com/office/drawing/2014/main" id="{B0B4772C-69EB-4706-B7E5-8C3616B97079}"/>
              </a:ext>
            </a:extLst>
          </p:cNvPr>
          <p:cNvSpPr txBox="1">
            <a:spLocks noChangeArrowheads="1"/>
          </p:cNvSpPr>
          <p:nvPr/>
        </p:nvSpPr>
        <p:spPr bwMode="auto">
          <a:xfrm>
            <a:off x="4859338" y="2214563"/>
            <a:ext cx="4284662" cy="4032250"/>
          </a:xfrm>
          <a:prstGeom prst="rect">
            <a:avLst/>
          </a:prstGeom>
          <a:noFill/>
          <a:ln w="9525">
            <a:noFill/>
            <a:miter lim="800000"/>
            <a:headEnd/>
            <a:tailEnd/>
          </a:ln>
          <a:effectLst/>
        </p:spPr>
        <p:txBody>
          <a:bodyPr>
            <a:spAutoFit/>
          </a:bodyPr>
          <a:lstStyle/>
          <a:p>
            <a:pPr eaLnBrk="0" hangingPunct="0">
              <a:spcBef>
                <a:spcPct val="50000"/>
              </a:spcBef>
              <a:defRPr/>
            </a:pPr>
            <a:r>
              <a:rPr lang="en-GB" sz="3200" b="1" dirty="0">
                <a:solidFill>
                  <a:schemeClr val="hlink"/>
                </a:solidFill>
                <a:effectLst>
                  <a:outerShdw blurRad="38100" dist="38100" dir="2700000" algn="tl">
                    <a:srgbClr val="000000"/>
                  </a:outerShdw>
                </a:effectLst>
                <a:latin typeface="Arial" charset="0"/>
                <a:cs typeface="Arial" charset="0"/>
              </a:rPr>
              <a:t>… at the University of </a:t>
            </a:r>
            <a:r>
              <a:rPr lang="en-GB" sz="3200" b="1" dirty="0" err="1">
                <a:solidFill>
                  <a:schemeClr val="hlink"/>
                </a:solidFill>
                <a:effectLst>
                  <a:outerShdw blurRad="38100" dist="38100" dir="2700000" algn="tl">
                    <a:srgbClr val="000000"/>
                  </a:outerShdw>
                </a:effectLst>
                <a:latin typeface="Arial" charset="0"/>
                <a:cs typeface="Arial" charset="0"/>
              </a:rPr>
              <a:t>Ingolstadt</a:t>
            </a:r>
            <a:r>
              <a:rPr lang="en-GB" sz="3200" b="1" dirty="0">
                <a:solidFill>
                  <a:schemeClr val="hlink"/>
                </a:solidFill>
                <a:effectLst>
                  <a:outerShdw blurRad="38100" dist="38100" dir="2700000" algn="tl">
                    <a:srgbClr val="000000"/>
                  </a:outerShdw>
                </a:effectLst>
                <a:latin typeface="Arial" charset="0"/>
                <a:cs typeface="Arial" charset="0"/>
              </a:rPr>
              <a:t> in Bavaria, Adam Weishaupt</a:t>
            </a:r>
            <a:r>
              <a:rPr lang="en-GB" sz="3200" b="1" dirty="0">
                <a:solidFill>
                  <a:srgbClr val="00FF00"/>
                </a:solidFill>
                <a:effectLst>
                  <a:outerShdw blurRad="38100" dist="38100" dir="2700000" algn="tl">
                    <a:srgbClr val="000000"/>
                  </a:outerShdw>
                </a:effectLst>
                <a:latin typeface="Arial" charset="0"/>
                <a:cs typeface="Arial" charset="0"/>
              </a:rPr>
              <a:t>, founded a secret society called the Ancient and Illuminated Seers of Bavaria</a:t>
            </a:r>
          </a:p>
        </p:txBody>
      </p:sp>
      <p:sp>
        <p:nvSpPr>
          <p:cNvPr id="307205" name="Text Box 5">
            <a:extLst>
              <a:ext uri="{FF2B5EF4-FFF2-40B4-BE49-F238E27FC236}">
                <a16:creationId xmlns:a16="http://schemas.microsoft.com/office/drawing/2014/main" id="{DF6CB06E-36B1-45AF-82BF-5D61FD206A80}"/>
              </a:ext>
            </a:extLst>
          </p:cNvPr>
          <p:cNvSpPr txBox="1">
            <a:spLocks noChangeArrowheads="1"/>
          </p:cNvSpPr>
          <p:nvPr/>
        </p:nvSpPr>
        <p:spPr bwMode="auto">
          <a:xfrm>
            <a:off x="250825" y="6381750"/>
            <a:ext cx="4537075" cy="579438"/>
          </a:xfrm>
          <a:prstGeom prst="rect">
            <a:avLst/>
          </a:prstGeom>
          <a:noFill/>
          <a:ln w="9525">
            <a:noFill/>
            <a:miter lim="800000"/>
            <a:headEnd/>
            <a:tailEnd/>
          </a:ln>
          <a:effectLst/>
        </p:spPr>
        <p:txBody>
          <a:bodyPr>
            <a:spAutoFit/>
          </a:bodyPr>
          <a:lstStyle/>
          <a:p>
            <a:pPr algn="ctr" eaLnBrk="0" hangingPunct="0">
              <a:spcBef>
                <a:spcPct val="50000"/>
              </a:spcBef>
              <a:defRPr/>
            </a:pPr>
            <a:r>
              <a:rPr lang="en-GB" sz="3200" b="1" dirty="0">
                <a:solidFill>
                  <a:srgbClr val="FFFF00"/>
                </a:solidFill>
                <a:effectLst>
                  <a:outerShdw blurRad="38100" dist="38100" dir="2700000" algn="tl">
                    <a:srgbClr val="000000"/>
                  </a:outerShdw>
                </a:effectLst>
                <a:latin typeface="Arial" charset="0"/>
                <a:cs typeface="Arial" charset="0"/>
              </a:rPr>
              <a:t>Adam Weishaupt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07203"/>
                                        </p:tgtEl>
                                        <p:attrNameLst>
                                          <p:attrName>style.visibility</p:attrName>
                                        </p:attrNameLst>
                                      </p:cBhvr>
                                      <p:to>
                                        <p:strVal val="visible"/>
                                      </p:to>
                                    </p:set>
                                    <p:animEffect transition="in" filter="circle(in)">
                                      <p:cBhvr>
                                        <p:cTn id="7" dur="2000"/>
                                        <p:tgtEl>
                                          <p:spTgt spid="3072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07205"/>
                                        </p:tgtEl>
                                        <p:attrNameLst>
                                          <p:attrName>style.visibility</p:attrName>
                                        </p:attrNameLst>
                                      </p:cBhvr>
                                      <p:to>
                                        <p:strVal val="visible"/>
                                      </p:to>
                                    </p:set>
                                    <p:anim calcmode="lin" valueType="num">
                                      <p:cBhvr additive="base">
                                        <p:cTn id="12" dur="500" fill="hold"/>
                                        <p:tgtEl>
                                          <p:spTgt spid="307205"/>
                                        </p:tgtEl>
                                        <p:attrNameLst>
                                          <p:attrName>ppt_x</p:attrName>
                                        </p:attrNameLst>
                                      </p:cBhvr>
                                      <p:tavLst>
                                        <p:tav tm="0">
                                          <p:val>
                                            <p:strVal val="#ppt_x"/>
                                          </p:val>
                                        </p:tav>
                                        <p:tav tm="100000">
                                          <p:val>
                                            <p:strVal val="#ppt_x"/>
                                          </p:val>
                                        </p:tav>
                                      </p:tavLst>
                                    </p:anim>
                                    <p:anim calcmode="lin" valueType="num">
                                      <p:cBhvr additive="base">
                                        <p:cTn id="13" dur="500" fill="hold"/>
                                        <p:tgtEl>
                                          <p:spTgt spid="307205"/>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307204"/>
                                        </p:tgtEl>
                                        <p:attrNameLst>
                                          <p:attrName>style.visibility</p:attrName>
                                        </p:attrNameLst>
                                      </p:cBhvr>
                                      <p:to>
                                        <p:strVal val="visible"/>
                                      </p:to>
                                    </p:set>
                                    <p:anim calcmode="discrete" valueType="clr">
                                      <p:cBhvr override="childStyle">
                                        <p:cTn id="18" dur="80"/>
                                        <p:tgtEl>
                                          <p:spTgt spid="307204"/>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307204"/>
                                        </p:tgtEl>
                                        <p:attrNameLst>
                                          <p:attrName>fillcolor</p:attrName>
                                        </p:attrNameLst>
                                      </p:cBhvr>
                                      <p:tavLst>
                                        <p:tav tm="0">
                                          <p:val>
                                            <p:clrVal>
                                              <a:schemeClr val="accent2"/>
                                            </p:clrVal>
                                          </p:val>
                                        </p:tav>
                                        <p:tav tm="50000">
                                          <p:val>
                                            <p:clrVal>
                                              <a:schemeClr val="hlink"/>
                                            </p:clrVal>
                                          </p:val>
                                        </p:tav>
                                      </p:tavLst>
                                    </p:anim>
                                    <p:set>
                                      <p:cBhvr>
                                        <p:cTn id="20" dur="80"/>
                                        <p:tgtEl>
                                          <p:spTgt spid="30720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04" grpId="0"/>
      <p:bldP spid="307205"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E9FBAD2-E0FF-44E2-8187-4044D607A463}"/>
              </a:ext>
            </a:extLst>
          </p:cNvPr>
          <p:cNvSpPr>
            <a:spLocks noGrp="1"/>
          </p:cNvSpPr>
          <p:nvPr>
            <p:ph type="title"/>
          </p:nvPr>
        </p:nvSpPr>
        <p:spPr/>
        <p:txBody>
          <a:bodyPr/>
          <a:lstStyle/>
          <a:p>
            <a:pPr>
              <a:defRPr/>
            </a:pPr>
            <a:r>
              <a:rPr lang="en-GB" b="1" dirty="0">
                <a:solidFill>
                  <a:srgbClr val="FF0000"/>
                </a:solidFill>
              </a:rPr>
              <a:t>Illuminati Conspiracy, Order of </a:t>
            </a:r>
            <a:r>
              <a:rPr lang="en-GB" b="1" dirty="0">
                <a:solidFill>
                  <a:srgbClr val="FFFF00"/>
                </a:solidFill>
              </a:rPr>
              <a:t>the Illumined Wise Men</a:t>
            </a:r>
            <a:endParaRPr lang="en-GB" dirty="0"/>
          </a:p>
        </p:txBody>
      </p:sp>
      <p:sp>
        <p:nvSpPr>
          <p:cNvPr id="4" name="Slide Number Placeholder 3">
            <a:extLst>
              <a:ext uri="{FF2B5EF4-FFF2-40B4-BE49-F238E27FC236}">
                <a16:creationId xmlns:a16="http://schemas.microsoft.com/office/drawing/2014/main" id="{1E7C70A3-DCB0-4516-B911-E1801DF8B93B}"/>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3B5CA8F-BEFC-476C-B3B7-A0CA7F5F5331}" type="slidenum">
              <a:rPr lang="en-GB" altLang="en-US"/>
              <a:pPr eaLnBrk="1" hangingPunct="1"/>
              <a:t>118</a:t>
            </a:fld>
            <a:endParaRPr lang="en-GB" altLang="en-US"/>
          </a:p>
        </p:txBody>
      </p:sp>
      <p:pic>
        <p:nvPicPr>
          <p:cNvPr id="347138" name="Picture 2" descr="http://www.redicecreations.com/specialreports/whoilluminati2.gif">
            <a:extLst>
              <a:ext uri="{FF2B5EF4-FFF2-40B4-BE49-F238E27FC236}">
                <a16:creationId xmlns:a16="http://schemas.microsoft.com/office/drawing/2014/main" id="{B8620E5F-7668-4933-AE9E-5F9348FDC196}"/>
              </a:ext>
            </a:extLst>
          </p:cNvPr>
          <p:cNvPicPr>
            <a:picLocks noChangeAspect="1" noChangeArrowheads="1"/>
          </p:cNvPicPr>
          <p:nvPr/>
        </p:nvPicPr>
        <p:blipFill>
          <a:blip r:embed="rId2">
            <a:lum bright="-30000" contrast="40000"/>
            <a:extLst>
              <a:ext uri="{28A0092B-C50C-407E-A947-70E740481C1C}">
                <a14:useLocalDpi xmlns:a14="http://schemas.microsoft.com/office/drawing/2010/main" val="0"/>
              </a:ext>
            </a:extLst>
          </a:blip>
          <a:srcRect/>
          <a:stretch>
            <a:fillRect/>
          </a:stretch>
        </p:blipFill>
        <p:spPr bwMode="auto">
          <a:xfrm>
            <a:off x="428625" y="1428750"/>
            <a:ext cx="3357563" cy="454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C05F4338-A1E4-4CF0-9A9B-2C85FE72A979}"/>
              </a:ext>
            </a:extLst>
          </p:cNvPr>
          <p:cNvSpPr txBox="1"/>
          <p:nvPr/>
        </p:nvSpPr>
        <p:spPr>
          <a:xfrm>
            <a:off x="4214813" y="1571625"/>
            <a:ext cx="4572000" cy="5016500"/>
          </a:xfrm>
          <a:prstGeom prst="rect">
            <a:avLst/>
          </a:prstGeom>
          <a:noFill/>
        </p:spPr>
        <p:txBody>
          <a:bodyPr>
            <a:spAutoFit/>
          </a:bodyPr>
          <a:lstStyle/>
          <a:p>
            <a:pPr>
              <a:defRPr/>
            </a:pPr>
            <a:r>
              <a:rPr lang="en-GB" sz="3200" b="1" dirty="0">
                <a:solidFill>
                  <a:srgbClr val="00FF00"/>
                </a:solidFill>
                <a:effectLst>
                  <a:outerShdw blurRad="38100" dist="38100" dir="2700000" algn="tl">
                    <a:srgbClr val="000000"/>
                  </a:outerShdw>
                </a:effectLst>
                <a:latin typeface="Arial" charset="0"/>
                <a:cs typeface="Arial" charset="0"/>
              </a:rPr>
              <a:t>In 1770, the then reorganised House of Rothschild had </a:t>
            </a:r>
            <a:r>
              <a:rPr lang="en-GB" sz="3200" b="1" dirty="0" err="1">
                <a:solidFill>
                  <a:srgbClr val="00FF00"/>
                </a:solidFill>
                <a:effectLst>
                  <a:outerShdw blurRad="38100" dist="38100" dir="2700000" algn="tl">
                    <a:srgbClr val="000000"/>
                  </a:outerShdw>
                </a:effectLst>
                <a:latin typeface="Arial" charset="0"/>
                <a:cs typeface="Arial" charset="0"/>
              </a:rPr>
              <a:t>commisioned</a:t>
            </a:r>
            <a:r>
              <a:rPr lang="en-GB" sz="3200" b="1" dirty="0">
                <a:solidFill>
                  <a:srgbClr val="00FF00"/>
                </a:solidFill>
                <a:effectLst>
                  <a:outerShdw blurRad="38100" dist="38100" dir="2700000" algn="tl">
                    <a:srgbClr val="000000"/>
                  </a:outerShdw>
                </a:effectLst>
                <a:latin typeface="Arial" charset="0"/>
                <a:cs typeface="Arial" charset="0"/>
              </a:rPr>
              <a:t> Weishaupt</a:t>
            </a:r>
            <a:r>
              <a:rPr lang="en-GB" sz="3200" b="1" dirty="0">
                <a:solidFill>
                  <a:srgbClr val="99FF33"/>
                </a:solidFill>
                <a:effectLst>
                  <a:outerShdw blurRad="38100" dist="38100" dir="2700000" algn="tl">
                    <a:srgbClr val="000000"/>
                  </a:outerShdw>
                </a:effectLst>
                <a:latin typeface="Arial" charset="0"/>
                <a:cs typeface="Arial" charset="0"/>
              </a:rPr>
              <a:t> </a:t>
            </a:r>
            <a:r>
              <a:rPr lang="en-GB" sz="3200" b="1" dirty="0">
                <a:solidFill>
                  <a:srgbClr val="FF9900"/>
                </a:solidFill>
                <a:effectLst>
                  <a:outerShdw blurRad="38100" dist="38100" dir="2700000" algn="tl">
                    <a:srgbClr val="000000"/>
                  </a:outerShdw>
                </a:effectLst>
                <a:latin typeface="Arial" charset="0"/>
                <a:cs typeface="Arial" charset="0"/>
              </a:rPr>
              <a:t>to revise the age old Protocols of Zion. This was completed in 1776</a:t>
            </a:r>
            <a:r>
              <a:rPr lang="en-GB" sz="3200" b="1" dirty="0">
                <a:solidFill>
                  <a:srgbClr val="99FF33"/>
                </a:solidFill>
                <a:effectLst>
                  <a:outerShdw blurRad="38100" dist="38100" dir="2700000" algn="tl">
                    <a:srgbClr val="000000"/>
                  </a:outerShdw>
                </a:effectLst>
                <a:latin typeface="Arial" charset="0"/>
                <a:cs typeface="Arial" charset="0"/>
              </a:rPr>
              <a:t> </a:t>
            </a:r>
            <a:r>
              <a:rPr lang="en-GB" sz="3200" b="1" dirty="0">
                <a:solidFill>
                  <a:schemeClr val="hlink"/>
                </a:solidFill>
                <a:effectLst>
                  <a:outerShdw blurRad="38100" dist="38100" dir="2700000" algn="tl">
                    <a:srgbClr val="000000"/>
                  </a:outerShdw>
                </a:effectLst>
                <a:latin typeface="Arial" charset="0"/>
                <a:cs typeface="Arial" charset="0"/>
              </a:rPr>
              <a:t>and the Illuminati were then founded –</a:t>
            </a:r>
            <a:endParaRPr lang="en-GB" sz="3200" dirty="0">
              <a:latin typeface="Arial" charset="0"/>
              <a:cs typeface="Arial" charset="0"/>
            </a:endParaRPr>
          </a:p>
        </p:txBody>
      </p:sp>
      <p:sp>
        <p:nvSpPr>
          <p:cNvPr id="8" name="TextBox 7">
            <a:extLst>
              <a:ext uri="{FF2B5EF4-FFF2-40B4-BE49-F238E27FC236}">
                <a16:creationId xmlns:a16="http://schemas.microsoft.com/office/drawing/2014/main" id="{A31C8746-7319-44D3-9CF5-991F7FA91E7F}"/>
              </a:ext>
            </a:extLst>
          </p:cNvPr>
          <p:cNvSpPr txBox="1"/>
          <p:nvPr/>
        </p:nvSpPr>
        <p:spPr>
          <a:xfrm>
            <a:off x="0" y="5903913"/>
            <a:ext cx="4000500" cy="954087"/>
          </a:xfrm>
          <a:prstGeom prst="rect">
            <a:avLst/>
          </a:prstGeom>
          <a:noFill/>
        </p:spPr>
        <p:txBody>
          <a:bodyPr>
            <a:spAutoFit/>
          </a:bodyPr>
          <a:lstStyle/>
          <a:p>
            <a:pPr algn="ctr">
              <a:defRPr/>
            </a:pPr>
            <a:r>
              <a:rPr lang="en-GB" sz="2800" b="1" dirty="0">
                <a:solidFill>
                  <a:srgbClr val="FFFF00"/>
                </a:solidFill>
                <a:effectLst>
                  <a:outerShdw blurRad="38100" dist="38100" dir="2700000" algn="tl">
                    <a:srgbClr val="000000">
                      <a:alpha val="43137"/>
                    </a:srgbClr>
                  </a:outerShdw>
                </a:effectLst>
                <a:latin typeface="Arial" charset="0"/>
                <a:cs typeface="Arial" charset="0"/>
              </a:rPr>
              <a:t>The House of Rothschild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47138"/>
                                        </p:tgtEl>
                                        <p:attrNameLst>
                                          <p:attrName>style.visibility</p:attrName>
                                        </p:attrNameLst>
                                      </p:cBhvr>
                                      <p:to>
                                        <p:strVal val="visible"/>
                                      </p:to>
                                    </p:set>
                                    <p:animEffect transition="in" filter="circle(in)">
                                      <p:cBhvr>
                                        <p:cTn id="7" dur="2000"/>
                                        <p:tgtEl>
                                          <p:spTgt spid="3471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7"/>
                                        </p:tgtEl>
                                        <p:attrNameLst>
                                          <p:attrName>style.visibility</p:attrName>
                                        </p:attrNameLst>
                                      </p:cBhvr>
                                      <p:to>
                                        <p:strVal val="visible"/>
                                      </p:to>
                                    </p:set>
                                    <p:anim calcmode="discrete" valueType="clr">
                                      <p:cBhvr override="childStyle">
                                        <p:cTn id="18"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7"/>
                                        </p:tgtEl>
                                        <p:attrNameLst>
                                          <p:attrName>fillcolor</p:attrName>
                                        </p:attrNameLst>
                                      </p:cBhvr>
                                      <p:tavLst>
                                        <p:tav tm="0">
                                          <p:val>
                                            <p:clrVal>
                                              <a:schemeClr val="accent2"/>
                                            </p:clrVal>
                                          </p:val>
                                        </p:tav>
                                        <p:tav tm="50000">
                                          <p:val>
                                            <p:clrVal>
                                              <a:schemeClr val="hlink"/>
                                            </p:clrVal>
                                          </p:val>
                                        </p:tav>
                                      </p:tavLst>
                                    </p:anim>
                                    <p:set>
                                      <p:cBhvr>
                                        <p:cTn id="20"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2">
            <a:extLst>
              <a:ext uri="{FF2B5EF4-FFF2-40B4-BE49-F238E27FC236}">
                <a16:creationId xmlns:a16="http://schemas.microsoft.com/office/drawing/2014/main" id="{49622D4E-27B4-4439-9C8A-7AA860F6FDCA}"/>
              </a:ext>
            </a:extLst>
          </p:cNvPr>
          <p:cNvSpPr>
            <a:spLocks noGrp="1" noChangeArrowheads="1"/>
          </p:cNvSpPr>
          <p:nvPr>
            <p:ph type="title"/>
          </p:nvPr>
        </p:nvSpPr>
        <p:spPr/>
        <p:txBody>
          <a:bodyPr/>
          <a:lstStyle/>
          <a:p>
            <a:pPr eaLnBrk="1" hangingPunct="1">
              <a:defRPr/>
            </a:pPr>
            <a:r>
              <a:rPr lang="en-GB" sz="4000" b="1" dirty="0">
                <a:solidFill>
                  <a:srgbClr val="FF0000"/>
                </a:solidFill>
              </a:rPr>
              <a:t>Illuminati Conspiracy, Order of </a:t>
            </a:r>
            <a:r>
              <a:rPr lang="en-GB" sz="4000" b="1" dirty="0">
                <a:solidFill>
                  <a:srgbClr val="FFFF00"/>
                </a:solidFill>
              </a:rPr>
              <a:t>the Illumined Wise Men</a:t>
            </a:r>
          </a:p>
        </p:txBody>
      </p:sp>
      <p:sp>
        <p:nvSpPr>
          <p:cNvPr id="6" name="Slide Number Placeholder 5">
            <a:extLst>
              <a:ext uri="{FF2B5EF4-FFF2-40B4-BE49-F238E27FC236}">
                <a16:creationId xmlns:a16="http://schemas.microsoft.com/office/drawing/2014/main" id="{0342EE90-90CD-4A7D-873A-4E5F285C0484}"/>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B7FC555-C500-4079-9D51-F6083B5395B7}" type="slidenum">
              <a:rPr lang="en-GB" altLang="en-US"/>
              <a:pPr eaLnBrk="1" hangingPunct="1"/>
              <a:t>119</a:t>
            </a:fld>
            <a:endParaRPr lang="en-GB" altLang="en-US"/>
          </a:p>
        </p:txBody>
      </p:sp>
      <p:sp>
        <p:nvSpPr>
          <p:cNvPr id="309251" name="Text Box 3">
            <a:extLst>
              <a:ext uri="{FF2B5EF4-FFF2-40B4-BE49-F238E27FC236}">
                <a16:creationId xmlns:a16="http://schemas.microsoft.com/office/drawing/2014/main" id="{7347EDE0-7433-41FB-9A9F-4629E873349F}"/>
              </a:ext>
            </a:extLst>
          </p:cNvPr>
          <p:cNvSpPr txBox="1">
            <a:spLocks noChangeArrowheads="1"/>
          </p:cNvSpPr>
          <p:nvPr/>
        </p:nvSpPr>
        <p:spPr bwMode="auto">
          <a:xfrm>
            <a:off x="4391025" y="2071688"/>
            <a:ext cx="4752975" cy="3416300"/>
          </a:xfrm>
          <a:prstGeom prst="rect">
            <a:avLst/>
          </a:prstGeom>
          <a:noFill/>
          <a:ln w="9525">
            <a:noFill/>
            <a:miter lim="800000"/>
            <a:headEnd/>
            <a:tailEnd/>
          </a:ln>
          <a:effectLst/>
        </p:spPr>
        <p:txBody>
          <a:bodyPr>
            <a:spAutoFit/>
          </a:bodyPr>
          <a:lstStyle/>
          <a:p>
            <a:pPr eaLnBrk="0" hangingPunct="0">
              <a:spcBef>
                <a:spcPct val="50000"/>
              </a:spcBef>
              <a:defRPr/>
            </a:pPr>
            <a:r>
              <a:rPr lang="en-GB" sz="3600" b="1" dirty="0">
                <a:solidFill>
                  <a:srgbClr val="00FFFF"/>
                </a:solidFill>
                <a:effectLst>
                  <a:outerShdw blurRad="38100" dist="38100" dir="2700000" algn="tl">
                    <a:srgbClr val="000000"/>
                  </a:outerShdw>
                </a:effectLst>
                <a:latin typeface="Arial" charset="0"/>
                <a:cs typeface="Arial" charset="0"/>
              </a:rPr>
              <a:t>You now know what you are celebrating on</a:t>
            </a:r>
            <a:r>
              <a:rPr lang="en-GB" sz="3600" b="1" dirty="0">
                <a:solidFill>
                  <a:srgbClr val="FFFF00"/>
                </a:solidFill>
                <a:effectLst>
                  <a:outerShdw blurRad="38100" dist="38100" dir="2700000" algn="tl">
                    <a:srgbClr val="000000"/>
                  </a:outerShdw>
                </a:effectLst>
                <a:latin typeface="Arial" charset="0"/>
                <a:cs typeface="Arial" charset="0"/>
              </a:rPr>
              <a:t> </a:t>
            </a:r>
            <a:r>
              <a:rPr lang="en-GB" sz="3600" b="1" dirty="0">
                <a:solidFill>
                  <a:srgbClr val="FF0000"/>
                </a:solidFill>
                <a:effectLst>
                  <a:outerShdw blurRad="38100" dist="38100" dir="2700000" algn="tl">
                    <a:srgbClr val="000000"/>
                  </a:outerShdw>
                </a:effectLst>
                <a:latin typeface="Arial" charset="0"/>
                <a:cs typeface="Arial" charset="0"/>
              </a:rPr>
              <a:t>May 1</a:t>
            </a:r>
            <a:r>
              <a:rPr lang="en-GB" sz="3600" b="1" baseline="30000" dirty="0">
                <a:solidFill>
                  <a:srgbClr val="FF0000"/>
                </a:solidFill>
                <a:effectLst>
                  <a:outerShdw blurRad="38100" dist="38100" dir="2700000" algn="tl">
                    <a:srgbClr val="000000"/>
                  </a:outerShdw>
                </a:effectLst>
                <a:latin typeface="Arial" charset="0"/>
                <a:cs typeface="Arial" charset="0"/>
              </a:rPr>
              <a:t>st</a:t>
            </a:r>
            <a:r>
              <a:rPr lang="en-GB" sz="3600" b="1" dirty="0">
                <a:solidFill>
                  <a:srgbClr val="FF0000"/>
                </a:solidFill>
                <a:effectLst>
                  <a:outerShdw blurRad="38100" dist="38100" dir="2700000" algn="tl">
                    <a:srgbClr val="000000"/>
                  </a:outerShdw>
                </a:effectLst>
                <a:latin typeface="Arial" charset="0"/>
                <a:cs typeface="Arial" charset="0"/>
              </a:rPr>
              <a:t>  </a:t>
            </a:r>
            <a:r>
              <a:rPr lang="en-GB" sz="3600" b="1" dirty="0">
                <a:solidFill>
                  <a:srgbClr val="00FF00"/>
                </a:solidFill>
                <a:effectLst>
                  <a:outerShdw blurRad="38100" dist="38100" dir="2700000" algn="tl">
                    <a:srgbClr val="000000"/>
                  </a:outerShdw>
                </a:effectLst>
                <a:latin typeface="Arial" charset="0"/>
                <a:cs typeface="Arial" charset="0"/>
              </a:rPr>
              <a:t>which was fairly recently turned into a public holiday.</a:t>
            </a:r>
          </a:p>
        </p:txBody>
      </p:sp>
      <p:pic>
        <p:nvPicPr>
          <p:cNvPr id="120840" name="Picture 8" descr="http://t1.gstatic.com/images?q=tbn:ws1RYHsI0g87qM:http://farm3.static.flickr.com/2261/2426844881_b72630a9ec.jpg">
            <a:extLst>
              <a:ext uri="{FF2B5EF4-FFF2-40B4-BE49-F238E27FC236}">
                <a16:creationId xmlns:a16="http://schemas.microsoft.com/office/drawing/2014/main" id="{FBD1520A-F8C7-4E3D-B786-2C1A90A77E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63" y="1500188"/>
            <a:ext cx="3662362" cy="490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20840"/>
                                        </p:tgtEl>
                                        <p:attrNameLst>
                                          <p:attrName>style.visibility</p:attrName>
                                        </p:attrNameLst>
                                      </p:cBhvr>
                                      <p:to>
                                        <p:strVal val="visible"/>
                                      </p:to>
                                    </p:set>
                                    <p:animEffect transition="in" filter="circle(in)">
                                      <p:cBhvr>
                                        <p:cTn id="7" dur="2000"/>
                                        <p:tgtEl>
                                          <p:spTgt spid="1208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iterate type="lt">
                                    <p:tmAbs val="75"/>
                                  </p:iterate>
                                  <p:childTnLst>
                                    <p:set>
                                      <p:cBhvr>
                                        <p:cTn id="11" dur="1" fill="hold">
                                          <p:stCondLst>
                                            <p:cond delay="74"/>
                                          </p:stCondLst>
                                        </p:cTn>
                                        <p:tgtEl>
                                          <p:spTgt spid="3092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251"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ED9E80B-FD32-4CA5-A8AA-ACECBFE7267C}"/>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7C255C3-70F3-4D18-A353-B40E9A461056}" type="slidenum">
              <a:rPr lang="en-GB" altLang="en-US"/>
              <a:pPr eaLnBrk="1" hangingPunct="1"/>
              <a:t>12</a:t>
            </a:fld>
            <a:endParaRPr lang="en-GB" altLang="en-US"/>
          </a:p>
        </p:txBody>
      </p:sp>
      <p:sp>
        <p:nvSpPr>
          <p:cNvPr id="43010" name="Rectangle 2">
            <a:extLst>
              <a:ext uri="{FF2B5EF4-FFF2-40B4-BE49-F238E27FC236}">
                <a16:creationId xmlns:a16="http://schemas.microsoft.com/office/drawing/2014/main" id="{12994AF6-B58C-42AE-8459-41387B08C8DD}"/>
              </a:ext>
            </a:extLst>
          </p:cNvPr>
          <p:cNvSpPr>
            <a:spLocks noGrp="1" noChangeArrowheads="1"/>
          </p:cNvSpPr>
          <p:nvPr>
            <p:ph type="title"/>
          </p:nvPr>
        </p:nvSpPr>
        <p:spPr/>
        <p:txBody>
          <a:bodyPr/>
          <a:lstStyle/>
          <a:p>
            <a:pPr eaLnBrk="1" hangingPunct="1">
              <a:defRPr/>
            </a:pPr>
            <a:r>
              <a:rPr lang="en-GB" sz="4000" b="1" dirty="0">
                <a:solidFill>
                  <a:srgbClr val="FF0000"/>
                </a:solidFill>
              </a:rPr>
              <a:t>Fatima </a:t>
            </a:r>
            <a:r>
              <a:rPr lang="en-GB" sz="4000" b="1" dirty="0" err="1">
                <a:solidFill>
                  <a:srgbClr val="FF0000"/>
                </a:solidFill>
              </a:rPr>
              <a:t>Isalm</a:t>
            </a:r>
            <a:r>
              <a:rPr lang="en-GB" sz="4000" b="1" dirty="0">
                <a:solidFill>
                  <a:srgbClr val="FF0000"/>
                </a:solidFill>
              </a:rPr>
              <a:t> </a:t>
            </a:r>
            <a:r>
              <a:rPr lang="en-GB" sz="4000" b="1" dirty="0">
                <a:solidFill>
                  <a:srgbClr val="FFFF00"/>
                </a:solidFill>
              </a:rPr>
              <a:t>&amp; Russia</a:t>
            </a:r>
            <a:br>
              <a:rPr lang="en-GB" sz="4000" b="1" dirty="0">
                <a:solidFill>
                  <a:srgbClr val="FFFF00"/>
                </a:solidFill>
              </a:rPr>
            </a:br>
            <a:endParaRPr lang="en-GB" sz="4000" b="1" dirty="0">
              <a:solidFill>
                <a:srgbClr val="FFFF00"/>
              </a:solidFill>
              <a:effectLst>
                <a:outerShdw blurRad="38100" dist="38100" dir="2700000" algn="tl">
                  <a:srgbClr val="000000">
                    <a:alpha val="43137"/>
                  </a:srgbClr>
                </a:outerShdw>
              </a:effectLst>
            </a:endParaRPr>
          </a:p>
        </p:txBody>
      </p:sp>
      <p:pic>
        <p:nvPicPr>
          <p:cNvPr id="43011" name="Picture 3" descr="Fatimah shrine ">
            <a:extLst>
              <a:ext uri="{FF2B5EF4-FFF2-40B4-BE49-F238E27FC236}">
                <a16:creationId xmlns:a16="http://schemas.microsoft.com/office/drawing/2014/main" id="{FAE32438-9648-4F7A-8699-7018A0BFCBC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57188" y="1285875"/>
            <a:ext cx="2894012" cy="3960813"/>
          </a:xfrm>
        </p:spPr>
      </p:pic>
      <p:sp>
        <p:nvSpPr>
          <p:cNvPr id="43012" name="Text Box 4">
            <a:extLst>
              <a:ext uri="{FF2B5EF4-FFF2-40B4-BE49-F238E27FC236}">
                <a16:creationId xmlns:a16="http://schemas.microsoft.com/office/drawing/2014/main" id="{796A9C73-3F13-4424-B4EB-D9D3D42F33E4}"/>
              </a:ext>
            </a:extLst>
          </p:cNvPr>
          <p:cNvSpPr txBox="1">
            <a:spLocks noChangeArrowheads="1"/>
          </p:cNvSpPr>
          <p:nvPr/>
        </p:nvSpPr>
        <p:spPr bwMode="auto">
          <a:xfrm>
            <a:off x="285750" y="5429250"/>
            <a:ext cx="2849563"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sz="3200" b="1">
                <a:solidFill>
                  <a:srgbClr val="FFFF00"/>
                </a:solidFill>
              </a:rPr>
              <a:t>Fatima shrine</a:t>
            </a:r>
          </a:p>
          <a:p>
            <a:r>
              <a:rPr lang="en-GB" altLang="en-US" sz="3200" b="1">
                <a:solidFill>
                  <a:srgbClr val="FFFF00"/>
                </a:solidFill>
              </a:rPr>
              <a:t> in Portugal</a:t>
            </a:r>
            <a:r>
              <a:rPr lang="en-GB" altLang="en-US" sz="3200"/>
              <a:t>.</a:t>
            </a:r>
            <a:r>
              <a:rPr lang="en-GB" altLang="en-US" sz="2000"/>
              <a:t> </a:t>
            </a:r>
          </a:p>
        </p:txBody>
      </p:sp>
      <p:sp>
        <p:nvSpPr>
          <p:cNvPr id="43013" name="Text Box 5">
            <a:extLst>
              <a:ext uri="{FF2B5EF4-FFF2-40B4-BE49-F238E27FC236}">
                <a16:creationId xmlns:a16="http://schemas.microsoft.com/office/drawing/2014/main" id="{9004FA77-FF25-4E6E-A8DA-409798671247}"/>
              </a:ext>
            </a:extLst>
          </p:cNvPr>
          <p:cNvSpPr txBox="1">
            <a:spLocks noChangeArrowheads="1"/>
          </p:cNvSpPr>
          <p:nvPr/>
        </p:nvSpPr>
        <p:spPr bwMode="auto">
          <a:xfrm>
            <a:off x="3357563" y="1071563"/>
            <a:ext cx="5572125" cy="5262562"/>
          </a:xfrm>
          <a:prstGeom prst="rect">
            <a:avLst/>
          </a:prstGeom>
          <a:noFill/>
          <a:ln w="9525">
            <a:noFill/>
            <a:miter lim="800000"/>
            <a:headEnd/>
            <a:tailEnd/>
          </a:ln>
        </p:spPr>
        <p:txBody>
          <a:bodyPr>
            <a:spAutoFit/>
          </a:bodyPr>
          <a:lstStyle/>
          <a:p>
            <a:pPr eaLnBrk="0" hangingPunct="0">
              <a:spcBef>
                <a:spcPct val="50000"/>
              </a:spcBef>
              <a:defRPr/>
            </a:pPr>
            <a:r>
              <a:rPr lang="en-GB" sz="2800" b="1" dirty="0">
                <a:solidFill>
                  <a:srgbClr val="00FFFF"/>
                </a:solidFill>
                <a:latin typeface="Arial" charset="0"/>
                <a:cs typeface="Arial" charset="0"/>
              </a:rPr>
              <a:t>1.The first was a vision of Hell </a:t>
            </a:r>
            <a:r>
              <a:rPr lang="en-GB" sz="2800" b="1" dirty="0">
                <a:solidFill>
                  <a:srgbClr val="FFC000"/>
                </a:solidFill>
                <a:effectLst>
                  <a:outerShdw blurRad="38100" dist="38100" dir="2700000" algn="tl">
                    <a:srgbClr val="000000">
                      <a:alpha val="43137"/>
                    </a:srgbClr>
                  </a:outerShdw>
                </a:effectLst>
                <a:latin typeface="Arial" charset="0"/>
                <a:cs typeface="Arial" charset="0"/>
              </a:rPr>
              <a:t>(something well known to the modern world).</a:t>
            </a:r>
          </a:p>
          <a:p>
            <a:pPr eaLnBrk="0" hangingPunct="0">
              <a:spcBef>
                <a:spcPct val="50000"/>
              </a:spcBef>
              <a:defRPr/>
            </a:pPr>
            <a:r>
              <a:rPr lang="en-GB" sz="2800" b="1" dirty="0">
                <a:solidFill>
                  <a:srgbClr val="00FF00"/>
                </a:solidFill>
                <a:effectLst>
                  <a:outerShdw blurRad="38100" dist="38100" dir="2700000" algn="tl">
                    <a:srgbClr val="000000">
                      <a:alpha val="43137"/>
                    </a:srgbClr>
                  </a:outerShdw>
                </a:effectLst>
                <a:latin typeface="Arial" charset="0"/>
                <a:cs typeface="Arial" charset="0"/>
              </a:rPr>
              <a:t>2.The second was more to the point: a reiteration that Soviet Russia would be converted to the Catholic Church.</a:t>
            </a:r>
            <a:r>
              <a:rPr lang="en-GB" sz="2800" b="1" dirty="0">
                <a:solidFill>
                  <a:srgbClr val="FF0000"/>
                </a:solidFill>
                <a:effectLst>
                  <a:outerShdw blurRad="38100" dist="38100" dir="2700000" algn="tl">
                    <a:srgbClr val="000000">
                      <a:alpha val="43137"/>
                    </a:srgbClr>
                  </a:outerShdw>
                </a:effectLst>
                <a:latin typeface="Arial" charset="0"/>
                <a:cs typeface="Arial" charset="0"/>
              </a:rPr>
              <a:t> </a:t>
            </a:r>
          </a:p>
          <a:p>
            <a:pPr eaLnBrk="0" hangingPunct="0">
              <a:spcBef>
                <a:spcPct val="50000"/>
              </a:spcBef>
              <a:defRPr/>
            </a:pPr>
            <a:r>
              <a:rPr lang="en-GB" sz="2800" b="1" dirty="0">
                <a:solidFill>
                  <a:srgbClr val="FF00FF"/>
                </a:solidFill>
                <a:effectLst>
                  <a:outerShdw blurRad="38100" dist="38100" dir="2700000" algn="tl">
                    <a:srgbClr val="000000">
                      <a:alpha val="43137"/>
                    </a:srgbClr>
                  </a:outerShdw>
                </a:effectLst>
                <a:latin typeface="Arial" charset="0"/>
                <a:cs typeface="Arial" charset="0"/>
              </a:rPr>
              <a:t>3.The third was sealed in an envelope and put in custody of the ecclesiastical authority not to be revealed until 1960.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43011"/>
                                        </p:tgtEl>
                                        <p:attrNameLst>
                                          <p:attrName>style.visibility</p:attrName>
                                        </p:attrNameLst>
                                      </p:cBhvr>
                                      <p:to>
                                        <p:strVal val="visible"/>
                                      </p:to>
                                    </p:set>
                                    <p:animEffect transition="in" filter="circle(in)">
                                      <p:cBhvr>
                                        <p:cTn id="7" dur="2000"/>
                                        <p:tgtEl>
                                          <p:spTgt spid="430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43013">
                                            <p:txEl>
                                              <p:pRg st="0" end="0"/>
                                            </p:txEl>
                                          </p:spTgt>
                                        </p:tgtEl>
                                        <p:attrNameLst>
                                          <p:attrName>style.visibility</p:attrName>
                                        </p:attrNameLst>
                                      </p:cBhvr>
                                      <p:to>
                                        <p:strVal val="visible"/>
                                      </p:to>
                                    </p:set>
                                    <p:anim calcmode="discrete" valueType="clr">
                                      <p:cBhvr override="childStyle">
                                        <p:cTn id="12" dur="80"/>
                                        <p:tgtEl>
                                          <p:spTgt spid="4301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3013">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43013">
                                            <p:txEl>
                                              <p:pRg st="0" end="0"/>
                                            </p:txEl>
                                          </p:spTgt>
                                        </p:tgtEl>
                                        <p:attrNameLst>
                                          <p:attrName>fill.type</p:attrName>
                                        </p:attrNameLst>
                                      </p:cBhvr>
                                      <p:to>
                                        <p:strVal val="solid"/>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7" presetClass="entr" presetSubtype="0" fill="hold" nodeType="clickEffect">
                                  <p:stCondLst>
                                    <p:cond delay="0"/>
                                  </p:stCondLst>
                                  <p:iterate type="lt">
                                    <p:tmPct val="50000"/>
                                  </p:iterate>
                                  <p:childTnLst>
                                    <p:set>
                                      <p:cBhvr>
                                        <p:cTn id="18" dur="1" fill="hold">
                                          <p:stCondLst>
                                            <p:cond delay="0"/>
                                          </p:stCondLst>
                                        </p:cTn>
                                        <p:tgtEl>
                                          <p:spTgt spid="43013">
                                            <p:txEl>
                                              <p:pRg st="1" end="1"/>
                                            </p:txEl>
                                          </p:spTgt>
                                        </p:tgtEl>
                                        <p:attrNameLst>
                                          <p:attrName>style.visibility</p:attrName>
                                        </p:attrNameLst>
                                      </p:cBhvr>
                                      <p:to>
                                        <p:strVal val="visible"/>
                                      </p:to>
                                    </p:set>
                                    <p:anim calcmode="discrete" valueType="clr">
                                      <p:cBhvr override="childStyle">
                                        <p:cTn id="19" dur="80"/>
                                        <p:tgtEl>
                                          <p:spTgt spid="43013">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43013">
                                            <p:txEl>
                                              <p:pRg st="1" end="1"/>
                                            </p:txEl>
                                          </p:spTgt>
                                        </p:tgtEl>
                                        <p:attrNameLst>
                                          <p:attrName>fillcolor</p:attrName>
                                        </p:attrNameLst>
                                      </p:cBhvr>
                                      <p:tavLst>
                                        <p:tav tm="0">
                                          <p:val>
                                            <p:clrVal>
                                              <a:schemeClr val="accent2"/>
                                            </p:clrVal>
                                          </p:val>
                                        </p:tav>
                                        <p:tav tm="50000">
                                          <p:val>
                                            <p:clrVal>
                                              <a:schemeClr val="hlink"/>
                                            </p:clrVal>
                                          </p:val>
                                        </p:tav>
                                      </p:tavLst>
                                    </p:anim>
                                    <p:set>
                                      <p:cBhvr>
                                        <p:cTn id="21" dur="80"/>
                                        <p:tgtEl>
                                          <p:spTgt spid="43013">
                                            <p:txEl>
                                              <p:pRg st="1" end="1"/>
                                            </p:txEl>
                                          </p:spTgt>
                                        </p:tgtEl>
                                        <p:attrNameLst>
                                          <p:attrName>fill.type</p:attrName>
                                        </p:attrNameLst>
                                      </p:cBhvr>
                                      <p:to>
                                        <p:strVal val="solid"/>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27" presetClass="entr" presetSubtype="0" fill="hold" nodeType="clickEffect">
                                  <p:stCondLst>
                                    <p:cond delay="0"/>
                                  </p:stCondLst>
                                  <p:iterate type="lt">
                                    <p:tmPct val="50000"/>
                                  </p:iterate>
                                  <p:childTnLst>
                                    <p:set>
                                      <p:cBhvr>
                                        <p:cTn id="25" dur="1" fill="hold">
                                          <p:stCondLst>
                                            <p:cond delay="0"/>
                                          </p:stCondLst>
                                        </p:cTn>
                                        <p:tgtEl>
                                          <p:spTgt spid="43013">
                                            <p:txEl>
                                              <p:pRg st="2" end="2"/>
                                            </p:txEl>
                                          </p:spTgt>
                                        </p:tgtEl>
                                        <p:attrNameLst>
                                          <p:attrName>style.visibility</p:attrName>
                                        </p:attrNameLst>
                                      </p:cBhvr>
                                      <p:to>
                                        <p:strVal val="visible"/>
                                      </p:to>
                                    </p:set>
                                    <p:anim calcmode="discrete" valueType="clr">
                                      <p:cBhvr override="childStyle">
                                        <p:cTn id="26" dur="80"/>
                                        <p:tgtEl>
                                          <p:spTgt spid="43013">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43013">
                                            <p:txEl>
                                              <p:pRg st="2" end="2"/>
                                            </p:txEl>
                                          </p:spTgt>
                                        </p:tgtEl>
                                        <p:attrNameLst>
                                          <p:attrName>fillcolor</p:attrName>
                                        </p:attrNameLst>
                                      </p:cBhvr>
                                      <p:tavLst>
                                        <p:tav tm="0">
                                          <p:val>
                                            <p:clrVal>
                                              <a:schemeClr val="accent2"/>
                                            </p:clrVal>
                                          </p:val>
                                        </p:tav>
                                        <p:tav tm="50000">
                                          <p:val>
                                            <p:clrVal>
                                              <a:schemeClr val="hlink"/>
                                            </p:clrVal>
                                          </p:val>
                                        </p:tav>
                                      </p:tavLst>
                                    </p:anim>
                                    <p:set>
                                      <p:cBhvr>
                                        <p:cTn id="28" dur="80"/>
                                        <p:tgtEl>
                                          <p:spTgt spid="43013">
                                            <p:txEl>
                                              <p:pRg st="2" end="2"/>
                                            </p:txEl>
                                          </p:spTgt>
                                        </p:tgtEl>
                                        <p:attrNameLst>
                                          <p:attrName>fill.type</p:attrName>
                                        </p:attrNameLst>
                                      </p:cBhvr>
                                      <p:to>
                                        <p:strVal val="solid"/>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3012"/>
                                        </p:tgtEl>
                                        <p:attrNameLst>
                                          <p:attrName>style.visibility</p:attrName>
                                        </p:attrNameLst>
                                      </p:cBhvr>
                                      <p:to>
                                        <p:strVal val="visible"/>
                                      </p:to>
                                    </p:set>
                                    <p:anim calcmode="lin" valueType="num">
                                      <p:cBhvr additive="base">
                                        <p:cTn id="33" dur="500" fill="hold"/>
                                        <p:tgtEl>
                                          <p:spTgt spid="43012"/>
                                        </p:tgtEl>
                                        <p:attrNameLst>
                                          <p:attrName>ppt_x</p:attrName>
                                        </p:attrNameLst>
                                      </p:cBhvr>
                                      <p:tavLst>
                                        <p:tav tm="0">
                                          <p:val>
                                            <p:strVal val="#ppt_x"/>
                                          </p:val>
                                        </p:tav>
                                        <p:tav tm="100000">
                                          <p:val>
                                            <p:strVal val="#ppt_x"/>
                                          </p:val>
                                        </p:tav>
                                      </p:tavLst>
                                    </p:anim>
                                    <p:anim calcmode="lin" valueType="num">
                                      <p:cBhvr additive="base">
                                        <p:cTn id="34" dur="500" fill="hold"/>
                                        <p:tgtEl>
                                          <p:spTgt spid="430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2"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44" name="Picture 4" descr="Illuminati of Bavaria">
            <a:extLst>
              <a:ext uri="{FF2B5EF4-FFF2-40B4-BE49-F238E27FC236}">
                <a16:creationId xmlns:a16="http://schemas.microsoft.com/office/drawing/2014/main" id="{31981294-4B0F-45DF-9F8A-A30CEC8D3A4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58288" cy="6858000"/>
          </a:xfrm>
        </p:spPr>
      </p:pic>
      <p:sp>
        <p:nvSpPr>
          <p:cNvPr id="4" name="Slide Number Placeholder 5">
            <a:extLst>
              <a:ext uri="{FF2B5EF4-FFF2-40B4-BE49-F238E27FC236}">
                <a16:creationId xmlns:a16="http://schemas.microsoft.com/office/drawing/2014/main" id="{880C52BA-8A02-43B7-B9F5-D574E9BC417B}"/>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6724B74-CD4C-45E9-A568-1E2825FB9D04}" type="slidenum">
              <a:rPr lang="en-GB" altLang="en-US"/>
              <a:pPr eaLnBrk="1" hangingPunct="1"/>
              <a:t>120</a:t>
            </a:fld>
            <a:endParaRPr lang="en-GB" altLang="en-US"/>
          </a:p>
        </p:txBody>
      </p:sp>
      <p:sp>
        <p:nvSpPr>
          <p:cNvPr id="471045" name="Rectangle 5">
            <a:extLst>
              <a:ext uri="{FF2B5EF4-FFF2-40B4-BE49-F238E27FC236}">
                <a16:creationId xmlns:a16="http://schemas.microsoft.com/office/drawing/2014/main" id="{C03A6FFF-709E-4A00-BBDC-FC1610A81A66}"/>
              </a:ext>
            </a:extLst>
          </p:cNvPr>
          <p:cNvSpPr>
            <a:spLocks noGrp="1" noChangeArrowheads="1"/>
          </p:cNvSpPr>
          <p:nvPr>
            <p:ph type="title"/>
          </p:nvPr>
        </p:nvSpPr>
        <p:spPr>
          <a:xfrm>
            <a:off x="500063" y="357188"/>
            <a:ext cx="8229600" cy="1143000"/>
          </a:xfrm>
        </p:spPr>
        <p:txBody>
          <a:bodyPr/>
          <a:lstStyle/>
          <a:p>
            <a:pPr eaLnBrk="1" hangingPunct="1">
              <a:defRPr/>
            </a:pPr>
            <a:r>
              <a:rPr lang="en-GB" sz="4000" b="1" dirty="0">
                <a:solidFill>
                  <a:srgbClr val="FF0000"/>
                </a:solidFill>
              </a:rPr>
              <a:t>Illuminati of Bavaria, founded 1776</a:t>
            </a:r>
            <a:r>
              <a:rPr lang="en-GB" sz="4000" dirty="0"/>
              <a:t> </a:t>
            </a:r>
            <a:r>
              <a:rPr lang="en-GB" sz="4000" b="1" dirty="0">
                <a:solidFill>
                  <a:srgbClr val="FF0000"/>
                </a:solidFill>
              </a:rPr>
              <a:t>– </a:t>
            </a:r>
            <a:r>
              <a:rPr lang="en-GB" sz="4000" b="1" dirty="0">
                <a:solidFill>
                  <a:srgbClr val="00FF00"/>
                </a:solidFill>
              </a:rPr>
              <a:t>Notice Rites Similar To Masons today!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471044"/>
                                        </p:tgtEl>
                                        <p:attrNameLst>
                                          <p:attrName>style.visibility</p:attrName>
                                        </p:attrNameLst>
                                      </p:cBhvr>
                                      <p:to>
                                        <p:strVal val="visible"/>
                                      </p:to>
                                    </p:set>
                                    <p:animEffect transition="in" filter="circle(in)">
                                      <p:cBhvr>
                                        <p:cTn id="7" dur="2000"/>
                                        <p:tgtEl>
                                          <p:spTgt spid="4710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71045"/>
                                        </p:tgtEl>
                                        <p:attrNameLst>
                                          <p:attrName>style.visibility</p:attrName>
                                        </p:attrNameLst>
                                      </p:cBhvr>
                                      <p:to>
                                        <p:strVal val="visible"/>
                                      </p:to>
                                    </p:set>
                                    <p:anim calcmode="lin" valueType="num">
                                      <p:cBhvr additive="base">
                                        <p:cTn id="12" dur="500" fill="hold"/>
                                        <p:tgtEl>
                                          <p:spTgt spid="471045"/>
                                        </p:tgtEl>
                                        <p:attrNameLst>
                                          <p:attrName>ppt_x</p:attrName>
                                        </p:attrNameLst>
                                      </p:cBhvr>
                                      <p:tavLst>
                                        <p:tav tm="0">
                                          <p:val>
                                            <p:strVal val="#ppt_x"/>
                                          </p:val>
                                        </p:tav>
                                        <p:tav tm="100000">
                                          <p:val>
                                            <p:strVal val="#ppt_x"/>
                                          </p:val>
                                        </p:tav>
                                      </p:tavLst>
                                    </p:anim>
                                    <p:anim calcmode="lin" valueType="num">
                                      <p:cBhvr additive="base">
                                        <p:cTn id="13" dur="500" fill="hold"/>
                                        <p:tgtEl>
                                          <p:spTgt spid="4710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45"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712F5D55-7988-4BEA-AEA5-3B068E96131F}"/>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4AEA73F-B66C-4A08-A27E-D19E0722A7D9}" type="slidenum">
              <a:rPr lang="en-GB" altLang="en-US"/>
              <a:pPr eaLnBrk="1" hangingPunct="1"/>
              <a:t>121</a:t>
            </a:fld>
            <a:endParaRPr lang="en-GB" altLang="en-US"/>
          </a:p>
        </p:txBody>
      </p:sp>
      <p:sp>
        <p:nvSpPr>
          <p:cNvPr id="486405" name="Rectangle 5">
            <a:extLst>
              <a:ext uri="{FF2B5EF4-FFF2-40B4-BE49-F238E27FC236}">
                <a16:creationId xmlns:a16="http://schemas.microsoft.com/office/drawing/2014/main" id="{A1269B61-BCEA-445F-AAF0-B5547B61D3C6}"/>
              </a:ext>
            </a:extLst>
          </p:cNvPr>
          <p:cNvSpPr>
            <a:spLocks noGrp="1" noChangeArrowheads="1"/>
          </p:cNvSpPr>
          <p:nvPr>
            <p:ph type="title"/>
          </p:nvPr>
        </p:nvSpPr>
        <p:spPr/>
        <p:txBody>
          <a:bodyPr/>
          <a:lstStyle/>
          <a:p>
            <a:pPr eaLnBrk="1" hangingPunct="1">
              <a:defRPr/>
            </a:pPr>
            <a:r>
              <a:rPr lang="en-GB" b="1">
                <a:solidFill>
                  <a:srgbClr val="FF0000"/>
                </a:solidFill>
              </a:rPr>
              <a:t>Gog’s Baphomet</a:t>
            </a:r>
          </a:p>
        </p:txBody>
      </p:sp>
      <p:pic>
        <p:nvPicPr>
          <p:cNvPr id="486404" name="Picture 4" descr="Masons in ritual carrying idol of the Baphomet of the Templars">
            <a:extLst>
              <a:ext uri="{FF2B5EF4-FFF2-40B4-BE49-F238E27FC236}">
                <a16:creationId xmlns:a16="http://schemas.microsoft.com/office/drawing/2014/main" id="{18D7D2EE-5631-4500-BC62-961D0BF116F6}"/>
              </a:ext>
            </a:extLst>
          </p:cNvPr>
          <p:cNvPicPr>
            <a:picLocks noGrp="1" noChangeAspect="1" noChangeArrowheads="1"/>
          </p:cNvPicPr>
          <p:nvPr>
            <p:ph idx="1"/>
          </p:nvPr>
        </p:nvPicPr>
        <p:blipFill>
          <a:blip r:embed="rId3" r:link="rId4">
            <a:extLst>
              <a:ext uri="{28A0092B-C50C-407E-A947-70E740481C1C}">
                <a14:useLocalDpi xmlns:a14="http://schemas.microsoft.com/office/drawing/2010/main" val="0"/>
              </a:ext>
            </a:extLst>
          </a:blip>
          <a:srcRect/>
          <a:stretch>
            <a:fillRect/>
          </a:stretch>
        </p:blipFill>
        <p:spPr>
          <a:xfrm>
            <a:off x="179388" y="1557338"/>
            <a:ext cx="2686050" cy="4737100"/>
          </a:xfrm>
        </p:spPr>
      </p:pic>
      <p:sp>
        <p:nvSpPr>
          <p:cNvPr id="486407" name="Text Box 7">
            <a:extLst>
              <a:ext uri="{FF2B5EF4-FFF2-40B4-BE49-F238E27FC236}">
                <a16:creationId xmlns:a16="http://schemas.microsoft.com/office/drawing/2014/main" id="{50BB9C16-A76F-4D79-A3A3-EA335270E220}"/>
              </a:ext>
            </a:extLst>
          </p:cNvPr>
          <p:cNvSpPr txBox="1">
            <a:spLocks noChangeArrowheads="1"/>
          </p:cNvSpPr>
          <p:nvPr/>
        </p:nvSpPr>
        <p:spPr bwMode="auto">
          <a:xfrm>
            <a:off x="3203575" y="1557338"/>
            <a:ext cx="5616575" cy="5035550"/>
          </a:xfrm>
          <a:prstGeom prst="rect">
            <a:avLst/>
          </a:prstGeom>
          <a:noFill/>
          <a:ln w="9525">
            <a:noFill/>
            <a:miter lim="800000"/>
            <a:headEnd/>
            <a:tailEnd/>
          </a:ln>
          <a:effectLst/>
        </p:spPr>
        <p:txBody>
          <a:bodyPr>
            <a:spAutoFit/>
          </a:bodyPr>
          <a:lstStyle/>
          <a:p>
            <a:pPr>
              <a:spcBef>
                <a:spcPct val="50000"/>
              </a:spcBef>
              <a:defRPr/>
            </a:pPr>
            <a:r>
              <a:rPr lang="en-GB" sz="3600" b="1">
                <a:solidFill>
                  <a:srgbClr val="00FF00"/>
                </a:solidFill>
                <a:effectLst>
                  <a:outerShdw blurRad="38100" dist="38100" dir="2700000" algn="tl">
                    <a:srgbClr val="000000"/>
                  </a:outerShdw>
                </a:effectLst>
                <a:latin typeface="Arial" charset="0"/>
                <a:cs typeface="Arial" charset="0"/>
              </a:rPr>
              <a:t>Here are the Masons Parading</a:t>
            </a:r>
            <a:r>
              <a:rPr lang="en-GB" sz="3600" b="1">
                <a:solidFill>
                  <a:srgbClr val="FFFF00"/>
                </a:solidFill>
                <a:effectLst>
                  <a:outerShdw blurRad="38100" dist="38100" dir="2700000" algn="tl">
                    <a:srgbClr val="000000"/>
                  </a:outerShdw>
                </a:effectLst>
                <a:latin typeface="Arial" charset="0"/>
                <a:cs typeface="Arial" charset="0"/>
              </a:rPr>
              <a:t> </a:t>
            </a:r>
            <a:r>
              <a:rPr lang="en-GB" sz="3600" b="1">
                <a:solidFill>
                  <a:srgbClr val="FF0000"/>
                </a:solidFill>
                <a:effectLst>
                  <a:outerShdw blurRad="38100" dist="38100" dir="2700000" algn="tl">
                    <a:srgbClr val="000000"/>
                  </a:outerShdw>
                </a:effectLst>
                <a:latin typeface="Arial" charset="0"/>
                <a:cs typeface="Arial" charset="0"/>
              </a:rPr>
              <a:t>Baphomet of the Templars</a:t>
            </a:r>
            <a:r>
              <a:rPr lang="en-GB" sz="3600" b="1">
                <a:solidFill>
                  <a:srgbClr val="FFFF00"/>
                </a:solidFill>
                <a:effectLst>
                  <a:outerShdw blurRad="38100" dist="38100" dir="2700000" algn="tl">
                    <a:srgbClr val="000000"/>
                  </a:outerShdw>
                </a:effectLst>
                <a:latin typeface="Arial" charset="0"/>
                <a:cs typeface="Arial" charset="0"/>
              </a:rPr>
              <a:t> </a:t>
            </a:r>
            <a:r>
              <a:rPr lang="en-GB" sz="3600" b="1">
                <a:solidFill>
                  <a:srgbClr val="FF9900"/>
                </a:solidFill>
                <a:effectLst>
                  <a:outerShdw blurRad="38100" dist="38100" dir="2700000" algn="tl">
                    <a:srgbClr val="000000"/>
                  </a:outerShdw>
                </a:effectLst>
                <a:latin typeface="Arial" charset="0"/>
                <a:cs typeface="Arial" charset="0"/>
              </a:rPr>
              <a:t>– Note the Templar Cross on its chest –</a:t>
            </a:r>
            <a:r>
              <a:rPr lang="en-GB" sz="3600" b="1">
                <a:solidFill>
                  <a:srgbClr val="FFFF00"/>
                </a:solidFill>
                <a:effectLst>
                  <a:outerShdw blurRad="38100" dist="38100" dir="2700000" algn="tl">
                    <a:srgbClr val="000000"/>
                  </a:outerShdw>
                </a:effectLst>
                <a:latin typeface="Arial" charset="0"/>
                <a:cs typeface="Arial" charset="0"/>
              </a:rPr>
              <a:t> </a:t>
            </a:r>
            <a:r>
              <a:rPr lang="en-GB" sz="3600" b="1">
                <a:solidFill>
                  <a:srgbClr val="FF00FF"/>
                </a:solidFill>
                <a:effectLst>
                  <a:outerShdw blurRad="38100" dist="38100" dir="2700000" algn="tl">
                    <a:srgbClr val="000000"/>
                  </a:outerShdw>
                </a:effectLst>
                <a:latin typeface="Arial" charset="0"/>
                <a:cs typeface="Arial" charset="0"/>
              </a:rPr>
              <a:t>indicating the fusion of the</a:t>
            </a:r>
            <a:r>
              <a:rPr lang="en-GB" sz="3600" b="1">
                <a:solidFill>
                  <a:srgbClr val="FFFF00"/>
                </a:solidFill>
                <a:effectLst>
                  <a:outerShdw blurRad="38100" dist="38100" dir="2700000" algn="tl">
                    <a:srgbClr val="000000"/>
                  </a:outerShdw>
                </a:effectLst>
                <a:latin typeface="Arial" charset="0"/>
                <a:cs typeface="Arial" charset="0"/>
              </a:rPr>
              <a:t> </a:t>
            </a:r>
            <a:r>
              <a:rPr lang="en-GB" sz="3600" b="1">
                <a:solidFill>
                  <a:srgbClr val="FF0000"/>
                </a:solidFill>
                <a:effectLst>
                  <a:outerShdw blurRad="38100" dist="38100" dir="2700000" algn="tl">
                    <a:srgbClr val="000000"/>
                  </a:outerShdw>
                </a:effectLst>
                <a:latin typeface="Arial" charset="0"/>
                <a:cs typeface="Arial" charset="0"/>
              </a:rPr>
              <a:t>Templars into Masonry</a:t>
            </a:r>
            <a:r>
              <a:rPr lang="en-GB" sz="3600" b="1">
                <a:solidFill>
                  <a:srgbClr val="FFFF00"/>
                </a:solidFill>
                <a:effectLst>
                  <a:outerShdw blurRad="38100" dist="38100" dir="2700000" algn="tl">
                    <a:srgbClr val="000000"/>
                  </a:outerShdw>
                </a:effectLst>
                <a:latin typeface="Arial" charset="0"/>
                <a:cs typeface="Arial" charset="0"/>
              </a:rPr>
              <a:t> later to become known as the </a:t>
            </a:r>
            <a:r>
              <a:rPr lang="en-GB" sz="3600" b="1">
                <a:solidFill>
                  <a:srgbClr val="FF0000"/>
                </a:solidFill>
                <a:effectLst>
                  <a:outerShdw blurRad="38100" dist="38100" dir="2700000" algn="tl">
                    <a:srgbClr val="000000"/>
                  </a:outerShdw>
                </a:effectLst>
                <a:latin typeface="Arial" charset="0"/>
                <a:cs typeface="Arial" charset="0"/>
              </a:rPr>
              <a:t>York Rite.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486404"/>
                                        </p:tgtEl>
                                        <p:attrNameLst>
                                          <p:attrName>style.visibility</p:attrName>
                                        </p:attrNameLst>
                                      </p:cBhvr>
                                      <p:to>
                                        <p:strVal val="visible"/>
                                      </p:to>
                                    </p:set>
                                    <p:animEffect transition="in" filter="circle(in)">
                                      <p:cBhvr>
                                        <p:cTn id="7" dur="2000"/>
                                        <p:tgtEl>
                                          <p:spTgt spid="48640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86407"/>
                                        </p:tgtEl>
                                        <p:attrNameLst>
                                          <p:attrName>style.visibility</p:attrName>
                                        </p:attrNameLst>
                                      </p:cBhvr>
                                      <p:to>
                                        <p:strVal val="visible"/>
                                      </p:to>
                                    </p:set>
                                    <p:anim calcmode="discrete" valueType="clr">
                                      <p:cBhvr override="childStyle">
                                        <p:cTn id="12" dur="80"/>
                                        <p:tgtEl>
                                          <p:spTgt spid="48640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86407"/>
                                        </p:tgtEl>
                                        <p:attrNameLst>
                                          <p:attrName>fillcolor</p:attrName>
                                        </p:attrNameLst>
                                      </p:cBhvr>
                                      <p:tavLst>
                                        <p:tav tm="0">
                                          <p:val>
                                            <p:clrVal>
                                              <a:schemeClr val="accent2"/>
                                            </p:clrVal>
                                          </p:val>
                                        </p:tav>
                                        <p:tav tm="50000">
                                          <p:val>
                                            <p:clrVal>
                                              <a:schemeClr val="hlink"/>
                                            </p:clrVal>
                                          </p:val>
                                        </p:tav>
                                      </p:tavLst>
                                    </p:anim>
                                    <p:set>
                                      <p:cBhvr>
                                        <p:cTn id="14" dur="80"/>
                                        <p:tgtEl>
                                          <p:spTgt spid="48640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6407"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32F847C2-A694-4FEE-A3EC-0037122C585F}"/>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D5FE1AF-E413-47A8-83C8-048C2D302023}" type="slidenum">
              <a:rPr lang="en-GB" altLang="en-US"/>
              <a:pPr eaLnBrk="1" hangingPunct="1"/>
              <a:t>122</a:t>
            </a:fld>
            <a:endParaRPr lang="en-GB" altLang="en-US"/>
          </a:p>
        </p:txBody>
      </p:sp>
      <p:sp>
        <p:nvSpPr>
          <p:cNvPr id="311298" name="Rectangle 2">
            <a:extLst>
              <a:ext uri="{FF2B5EF4-FFF2-40B4-BE49-F238E27FC236}">
                <a16:creationId xmlns:a16="http://schemas.microsoft.com/office/drawing/2014/main" id="{74C0E1F9-2ECA-4C2C-B0FA-9CBECA17DB1A}"/>
              </a:ext>
            </a:extLst>
          </p:cNvPr>
          <p:cNvSpPr>
            <a:spLocks noGrp="1" noChangeArrowheads="1"/>
          </p:cNvSpPr>
          <p:nvPr>
            <p:ph type="title"/>
          </p:nvPr>
        </p:nvSpPr>
        <p:spPr/>
        <p:txBody>
          <a:bodyPr/>
          <a:lstStyle/>
          <a:p>
            <a:pPr eaLnBrk="1" hangingPunct="1">
              <a:defRPr/>
            </a:pPr>
            <a:r>
              <a:rPr lang="en-GB" b="1" dirty="0">
                <a:solidFill>
                  <a:srgbClr val="FF0000"/>
                </a:solidFill>
              </a:rPr>
              <a:t>Gog’s </a:t>
            </a:r>
            <a:r>
              <a:rPr lang="en-GB" b="1" dirty="0" err="1">
                <a:solidFill>
                  <a:srgbClr val="FF0000"/>
                </a:solidFill>
              </a:rPr>
              <a:t>Baphomet</a:t>
            </a:r>
            <a:endParaRPr lang="en-GB" b="1" dirty="0">
              <a:solidFill>
                <a:srgbClr val="FF0000"/>
              </a:solidFill>
            </a:endParaRPr>
          </a:p>
        </p:txBody>
      </p:sp>
      <p:pic>
        <p:nvPicPr>
          <p:cNvPr id="311299" name="Picture 3" descr="Scan1">
            <a:extLst>
              <a:ext uri="{FF2B5EF4-FFF2-40B4-BE49-F238E27FC236}">
                <a16:creationId xmlns:a16="http://schemas.microsoft.com/office/drawing/2014/main" id="{946D9296-610D-4893-8FBA-982DCAB61B7C}"/>
              </a:ext>
            </a:extLst>
          </p:cNvPr>
          <p:cNvPicPr>
            <a:picLocks noGrp="1" noChangeAspect="1" noChangeArrowheads="1"/>
          </p:cNvPicPr>
          <p:nvPr>
            <p:ph idx="1"/>
          </p:nvPr>
        </p:nvPicPr>
        <p:blipFill>
          <a:blip r:embed="rId3" cstate="print">
            <a:duotone>
              <a:prstClr val="black"/>
              <a:schemeClr val="accent2">
                <a:tint val="45000"/>
                <a:satMod val="400000"/>
              </a:schemeClr>
            </a:duotone>
          </a:blip>
          <a:srcRect l="17549" t="26337" r="17744" b="22336"/>
          <a:stretch>
            <a:fillRect/>
          </a:stretch>
        </p:blipFill>
        <p:spPr>
          <a:xfrm>
            <a:off x="285720" y="1571612"/>
            <a:ext cx="2909888" cy="4114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11300" name="Text Box 4">
            <a:extLst>
              <a:ext uri="{FF2B5EF4-FFF2-40B4-BE49-F238E27FC236}">
                <a16:creationId xmlns:a16="http://schemas.microsoft.com/office/drawing/2014/main" id="{10929588-4F9B-47B5-BDDF-DA5FC626CA5D}"/>
              </a:ext>
            </a:extLst>
          </p:cNvPr>
          <p:cNvSpPr txBox="1">
            <a:spLocks noChangeArrowheads="1"/>
          </p:cNvSpPr>
          <p:nvPr/>
        </p:nvSpPr>
        <p:spPr bwMode="auto">
          <a:xfrm>
            <a:off x="3563938" y="1412875"/>
            <a:ext cx="5400675" cy="4616450"/>
          </a:xfrm>
          <a:prstGeom prst="rect">
            <a:avLst/>
          </a:prstGeom>
          <a:noFill/>
          <a:ln w="9525">
            <a:noFill/>
            <a:miter lim="800000"/>
            <a:headEnd/>
            <a:tailEnd/>
          </a:ln>
          <a:effectLst/>
        </p:spPr>
        <p:txBody>
          <a:bodyPr>
            <a:spAutoFit/>
          </a:bodyPr>
          <a:lstStyle/>
          <a:p>
            <a:pPr eaLnBrk="0" hangingPunct="0">
              <a:spcBef>
                <a:spcPct val="50000"/>
              </a:spcBef>
              <a:defRPr/>
            </a:pPr>
            <a:r>
              <a:rPr lang="en-GB" sz="2800" b="1" dirty="0" err="1">
                <a:solidFill>
                  <a:srgbClr val="00FFFF"/>
                </a:solidFill>
                <a:effectLst>
                  <a:outerShdw blurRad="38100" dist="38100" dir="2700000" algn="tl">
                    <a:srgbClr val="000000"/>
                  </a:outerShdw>
                </a:effectLst>
                <a:latin typeface="Arial" charset="0"/>
                <a:cs typeface="Arial" charset="0"/>
              </a:rPr>
              <a:t>Baphomet</a:t>
            </a:r>
            <a:r>
              <a:rPr lang="en-GB" sz="2800" b="1" dirty="0">
                <a:solidFill>
                  <a:srgbClr val="00FFFF"/>
                </a:solidFill>
                <a:effectLst>
                  <a:outerShdw blurRad="38100" dist="38100" dir="2700000" algn="tl">
                    <a:srgbClr val="000000"/>
                  </a:outerShdw>
                </a:effectLst>
                <a:latin typeface="Arial" charset="0"/>
                <a:cs typeface="Arial" charset="0"/>
              </a:rPr>
              <a:t> = "</a:t>
            </a:r>
            <a:r>
              <a:rPr lang="en-GB" sz="2800" b="1" dirty="0" err="1">
                <a:solidFill>
                  <a:srgbClr val="00FFFF"/>
                </a:solidFill>
                <a:effectLst>
                  <a:outerShdw blurRad="38100" dist="38100" dir="2700000" algn="tl">
                    <a:srgbClr val="000000"/>
                  </a:outerShdw>
                </a:effectLst>
                <a:latin typeface="Arial" charset="0"/>
                <a:cs typeface="Arial" charset="0"/>
              </a:rPr>
              <a:t>Tem.ohp.ab</a:t>
            </a:r>
            <a:r>
              <a:rPr lang="en-GB" sz="2800" b="1" dirty="0">
                <a:solidFill>
                  <a:srgbClr val="00FFFF"/>
                </a:solidFill>
                <a:effectLst>
                  <a:outerShdw blurRad="38100" dist="38100" dir="2700000" algn="tl">
                    <a:srgbClr val="000000"/>
                  </a:outerShdw>
                </a:effectLst>
                <a:latin typeface="Arial" charset="0"/>
                <a:cs typeface="Arial" charset="0"/>
              </a:rPr>
              <a:t> from the title reversed  and abbreviated in cabalistic fashion which </a:t>
            </a:r>
            <a:r>
              <a:rPr lang="en-GB" sz="2800" b="1" dirty="0">
                <a:solidFill>
                  <a:srgbClr val="FFC000"/>
                </a:solidFill>
                <a:effectLst>
                  <a:outerShdw blurRad="38100" dist="38100" dir="2700000" algn="tl">
                    <a:srgbClr val="000000"/>
                  </a:outerShdw>
                </a:effectLst>
                <a:latin typeface="Arial" charset="0"/>
                <a:cs typeface="Arial" charset="0"/>
              </a:rPr>
              <a:t>= The Father of the Temple of Universal Peace.</a:t>
            </a:r>
          </a:p>
          <a:p>
            <a:pPr eaLnBrk="0" hangingPunct="0">
              <a:spcBef>
                <a:spcPct val="50000"/>
              </a:spcBef>
              <a:defRPr/>
            </a:pPr>
            <a:r>
              <a:rPr lang="en-GB" sz="2800" b="1" dirty="0">
                <a:solidFill>
                  <a:srgbClr val="FF00FF"/>
                </a:solidFill>
                <a:effectLst>
                  <a:outerShdw blurRad="38100" dist="38100" dir="2700000" algn="tl">
                    <a:srgbClr val="000000"/>
                  </a:outerShdw>
                </a:effectLst>
                <a:latin typeface="Arial" charset="0"/>
                <a:cs typeface="Arial" charset="0"/>
              </a:rPr>
              <a:t>The great two horned goat bearing between its horns </a:t>
            </a:r>
            <a:r>
              <a:rPr lang="en-GB" sz="2800" b="1" dirty="0">
                <a:solidFill>
                  <a:srgbClr val="00FF00"/>
                </a:solidFill>
                <a:effectLst>
                  <a:outerShdw blurRad="38100" dist="38100" dir="2700000" algn="tl">
                    <a:srgbClr val="000000"/>
                  </a:outerShdw>
                </a:effectLst>
                <a:latin typeface="Arial" charset="0"/>
                <a:cs typeface="Arial" charset="0"/>
              </a:rPr>
              <a:t>the fiery torch is Nimrod or </a:t>
            </a:r>
            <a:r>
              <a:rPr lang="en-GB" sz="2800" b="1" dirty="0" err="1">
                <a:solidFill>
                  <a:srgbClr val="00FF00"/>
                </a:solidFill>
                <a:effectLst>
                  <a:outerShdw blurRad="38100" dist="38100" dir="2700000" algn="tl">
                    <a:srgbClr val="000000"/>
                  </a:outerShdw>
                </a:effectLst>
                <a:latin typeface="Arial" charset="0"/>
                <a:cs typeface="Arial" charset="0"/>
              </a:rPr>
              <a:t>Moloch</a:t>
            </a:r>
            <a:r>
              <a:rPr lang="en-GB" sz="2800" b="1" dirty="0">
                <a:solidFill>
                  <a:srgbClr val="00FF00"/>
                </a:solidFill>
                <a:effectLst>
                  <a:outerShdw blurRad="38100" dist="38100" dir="2700000" algn="tl">
                    <a:srgbClr val="000000"/>
                  </a:outerShdw>
                </a:effectLst>
                <a:latin typeface="Arial" charset="0"/>
                <a:cs typeface="Arial"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11299"/>
                                        </p:tgtEl>
                                        <p:attrNameLst>
                                          <p:attrName>style.visibility</p:attrName>
                                        </p:attrNameLst>
                                      </p:cBhvr>
                                      <p:to>
                                        <p:strVal val="visible"/>
                                      </p:to>
                                    </p:set>
                                    <p:animEffect transition="in" filter="circle(in)">
                                      <p:cBhvr>
                                        <p:cTn id="7" dur="2000"/>
                                        <p:tgtEl>
                                          <p:spTgt spid="3112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311300"/>
                                        </p:tgtEl>
                                        <p:attrNameLst>
                                          <p:attrName>style.visibility</p:attrName>
                                        </p:attrNameLst>
                                      </p:cBhvr>
                                      <p:to>
                                        <p:strVal val="visible"/>
                                      </p:to>
                                    </p:set>
                                    <p:anim calcmode="discrete" valueType="clr">
                                      <p:cBhvr override="childStyle">
                                        <p:cTn id="12" dur="80"/>
                                        <p:tgtEl>
                                          <p:spTgt spid="311300"/>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11300"/>
                                        </p:tgtEl>
                                        <p:attrNameLst>
                                          <p:attrName>fillcolor</p:attrName>
                                        </p:attrNameLst>
                                      </p:cBhvr>
                                      <p:tavLst>
                                        <p:tav tm="0">
                                          <p:val>
                                            <p:clrVal>
                                              <a:schemeClr val="accent2"/>
                                            </p:clrVal>
                                          </p:val>
                                        </p:tav>
                                        <p:tav tm="50000">
                                          <p:val>
                                            <p:clrVal>
                                              <a:schemeClr val="hlink"/>
                                            </p:clrVal>
                                          </p:val>
                                        </p:tav>
                                      </p:tavLst>
                                    </p:anim>
                                    <p:set>
                                      <p:cBhvr>
                                        <p:cTn id="14" dur="80"/>
                                        <p:tgtEl>
                                          <p:spTgt spid="31130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300"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87C0351-1F51-4BB2-B6FC-777C735D6A27}"/>
              </a:ext>
            </a:extLst>
          </p:cNvPr>
          <p:cNvSpPr>
            <a:spLocks noGrp="1"/>
          </p:cNvSpPr>
          <p:nvPr>
            <p:ph type="title"/>
          </p:nvPr>
        </p:nvSpPr>
        <p:spPr/>
        <p:txBody>
          <a:bodyPr/>
          <a:lstStyle/>
          <a:p>
            <a:pPr>
              <a:defRPr/>
            </a:pPr>
            <a:r>
              <a:rPr lang="en-GB" b="1" dirty="0">
                <a:solidFill>
                  <a:srgbClr val="FF0000"/>
                </a:solidFill>
              </a:rPr>
              <a:t>Gog’s </a:t>
            </a:r>
            <a:r>
              <a:rPr lang="en-GB" b="1" dirty="0" err="1">
                <a:solidFill>
                  <a:srgbClr val="FF0000"/>
                </a:solidFill>
              </a:rPr>
              <a:t>Baphomet</a:t>
            </a:r>
            <a:endParaRPr lang="en-GB" dirty="0"/>
          </a:p>
        </p:txBody>
      </p:sp>
      <p:sp>
        <p:nvSpPr>
          <p:cNvPr id="4" name="Slide Number Placeholder 3">
            <a:extLst>
              <a:ext uri="{FF2B5EF4-FFF2-40B4-BE49-F238E27FC236}">
                <a16:creationId xmlns:a16="http://schemas.microsoft.com/office/drawing/2014/main" id="{C3CAA633-7ADB-4F43-B7C5-2FF7E499ABA7}"/>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C83068C-4BE5-498D-9F44-5527ABD6BD85}" type="slidenum">
              <a:rPr lang="en-GB" altLang="en-US"/>
              <a:pPr eaLnBrk="1" hangingPunct="1"/>
              <a:t>123</a:t>
            </a:fld>
            <a:endParaRPr lang="en-GB" altLang="en-US"/>
          </a:p>
        </p:txBody>
      </p:sp>
      <p:pic>
        <p:nvPicPr>
          <p:cNvPr id="348162" name="Picture 2" descr="http://1.bp.blogspot.com/_5wzdnuQsrnU/SXiAS4Tr2jI/AAAAAAAABN8/0UPOuskVwX8/s400/eliphas-levi-1874.jpg">
            <a:extLst>
              <a:ext uri="{FF2B5EF4-FFF2-40B4-BE49-F238E27FC236}">
                <a16:creationId xmlns:a16="http://schemas.microsoft.com/office/drawing/2014/main" id="{7AD38E50-5654-401E-A7B0-8CEC7B98BA03}"/>
              </a:ext>
            </a:extLst>
          </p:cNvPr>
          <p:cNvPicPr>
            <a:picLocks noChangeAspect="1" noChangeArrowheads="1"/>
          </p:cNvPicPr>
          <p:nvPr/>
        </p:nvPicPr>
        <p:blipFill>
          <a:blip r:embed="rId2" cstate="print"/>
          <a:srcRect/>
          <a:stretch>
            <a:fillRect/>
          </a:stretch>
        </p:blipFill>
        <p:spPr bwMode="auto">
          <a:xfrm>
            <a:off x="500034" y="1428736"/>
            <a:ext cx="3540646" cy="43577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TextBox 6">
            <a:extLst>
              <a:ext uri="{FF2B5EF4-FFF2-40B4-BE49-F238E27FC236}">
                <a16:creationId xmlns:a16="http://schemas.microsoft.com/office/drawing/2014/main" id="{381BFD4E-A048-45CA-AA28-F9A332B63B49}"/>
              </a:ext>
            </a:extLst>
          </p:cNvPr>
          <p:cNvSpPr txBox="1"/>
          <p:nvPr/>
        </p:nvSpPr>
        <p:spPr>
          <a:xfrm>
            <a:off x="4286250" y="1928813"/>
            <a:ext cx="4572000" cy="3692525"/>
          </a:xfrm>
          <a:prstGeom prst="rect">
            <a:avLst/>
          </a:prstGeom>
          <a:noFill/>
        </p:spPr>
        <p:txBody>
          <a:bodyPr>
            <a:spAutoFit/>
          </a:bodyPr>
          <a:lstStyle/>
          <a:p>
            <a:pPr>
              <a:defRPr/>
            </a:pPr>
            <a:r>
              <a:rPr lang="en-GB" sz="3600" b="1" dirty="0" err="1">
                <a:solidFill>
                  <a:srgbClr val="00FFFF"/>
                </a:solidFill>
                <a:effectLst>
                  <a:outerShdw blurRad="38100" dist="38100" dir="2700000" algn="tl">
                    <a:srgbClr val="000000"/>
                  </a:outerShdw>
                </a:effectLst>
                <a:latin typeface="Arial" charset="0"/>
                <a:cs typeface="Arial" charset="0"/>
              </a:rPr>
              <a:t>Eliphas</a:t>
            </a:r>
            <a:r>
              <a:rPr lang="en-GB" sz="3600" b="1" dirty="0">
                <a:solidFill>
                  <a:srgbClr val="00FFFF"/>
                </a:solidFill>
                <a:effectLst>
                  <a:outerShdw blurRad="38100" dist="38100" dir="2700000" algn="tl">
                    <a:srgbClr val="000000"/>
                  </a:outerShdw>
                </a:effectLst>
                <a:latin typeface="Arial" charset="0"/>
                <a:cs typeface="Arial" charset="0"/>
              </a:rPr>
              <a:t> Levi whose name appears on the picture</a:t>
            </a:r>
            <a:r>
              <a:rPr lang="en-GB" sz="3600" b="1" dirty="0">
                <a:solidFill>
                  <a:srgbClr val="FFFF00"/>
                </a:solidFill>
                <a:effectLst>
                  <a:outerShdw blurRad="38100" dist="38100" dir="2700000" algn="tl">
                    <a:srgbClr val="000000"/>
                  </a:outerShdw>
                </a:effectLst>
                <a:latin typeface="Arial" charset="0"/>
                <a:cs typeface="Arial" charset="0"/>
              </a:rPr>
              <a:t> </a:t>
            </a:r>
            <a:r>
              <a:rPr lang="en-GB" sz="3600" b="1" dirty="0">
                <a:solidFill>
                  <a:srgbClr val="FFC000"/>
                </a:solidFill>
                <a:effectLst>
                  <a:outerShdw blurRad="38100" dist="38100" dir="2700000" algn="tl">
                    <a:srgbClr val="000000"/>
                  </a:outerShdw>
                </a:effectLst>
                <a:latin typeface="Arial" charset="0"/>
                <a:cs typeface="Arial" charset="0"/>
              </a:rPr>
              <a:t>was the </a:t>
            </a:r>
            <a:r>
              <a:rPr lang="en-GB" sz="3600" b="1" dirty="0" err="1">
                <a:solidFill>
                  <a:srgbClr val="FFC000"/>
                </a:solidFill>
                <a:effectLst>
                  <a:outerShdw blurRad="38100" dist="38100" dir="2700000" algn="tl">
                    <a:srgbClr val="000000"/>
                  </a:outerShdw>
                </a:effectLst>
                <a:latin typeface="Arial" charset="0"/>
                <a:cs typeface="Arial" charset="0"/>
              </a:rPr>
              <a:t>Abbe</a:t>
            </a:r>
            <a:r>
              <a:rPr lang="en-GB" sz="3600" b="1" dirty="0">
                <a:solidFill>
                  <a:srgbClr val="FFC000"/>
                </a:solidFill>
                <a:effectLst>
                  <a:outerShdw blurRad="38100" dist="38100" dir="2700000" algn="tl">
                    <a:srgbClr val="000000"/>
                  </a:outerShdw>
                </a:effectLst>
                <a:latin typeface="Arial" charset="0"/>
                <a:cs typeface="Arial" charset="0"/>
              </a:rPr>
              <a:t> Alphonse Louis Constant who became </a:t>
            </a:r>
            <a:r>
              <a:rPr lang="en-GB" sz="3600" b="1" dirty="0">
                <a:solidFill>
                  <a:srgbClr val="FF0000"/>
                </a:solidFill>
                <a:effectLst>
                  <a:outerShdw blurRad="38100" dist="38100" dir="2700000" algn="tl">
                    <a:srgbClr val="000000"/>
                  </a:outerShdw>
                </a:effectLst>
                <a:latin typeface="Arial" charset="0"/>
                <a:cs typeface="Arial" charset="0"/>
              </a:rPr>
              <a:t>a cabalist.</a:t>
            </a:r>
            <a:endParaRPr lang="en-GB" sz="3600" dirty="0">
              <a:solidFill>
                <a:srgbClr val="FF0000"/>
              </a:solidFill>
              <a:latin typeface="Arial" charset="0"/>
              <a:cs typeface="Arial" charset="0"/>
            </a:endParaRPr>
          </a:p>
          <a:p>
            <a:pPr>
              <a:defRPr/>
            </a:pPr>
            <a:endParaRPr lang="en-GB" dirty="0">
              <a:latin typeface="Arial" charset="0"/>
              <a:cs typeface="Arial" charset="0"/>
            </a:endParaRPr>
          </a:p>
        </p:txBody>
      </p:sp>
      <p:sp>
        <p:nvSpPr>
          <p:cNvPr id="8" name="TextBox 7">
            <a:extLst>
              <a:ext uri="{FF2B5EF4-FFF2-40B4-BE49-F238E27FC236}">
                <a16:creationId xmlns:a16="http://schemas.microsoft.com/office/drawing/2014/main" id="{680917EB-5FFA-4156-9D29-87369B2DE873}"/>
              </a:ext>
            </a:extLst>
          </p:cNvPr>
          <p:cNvSpPr txBox="1"/>
          <p:nvPr/>
        </p:nvSpPr>
        <p:spPr>
          <a:xfrm>
            <a:off x="214313" y="6143625"/>
            <a:ext cx="4143375" cy="646113"/>
          </a:xfrm>
          <a:prstGeom prst="rect">
            <a:avLst/>
          </a:prstGeom>
          <a:noFill/>
        </p:spPr>
        <p:txBody>
          <a:bodyPr>
            <a:spAutoFit/>
          </a:bodyPr>
          <a:lstStyle/>
          <a:p>
            <a:pPr algn="ctr">
              <a:defRPr/>
            </a:pPr>
            <a:r>
              <a:rPr lang="en-GB" sz="3600" b="1" dirty="0" err="1">
                <a:solidFill>
                  <a:srgbClr val="FFFF00"/>
                </a:solidFill>
                <a:effectLst>
                  <a:outerShdw blurRad="38100" dist="38100" dir="2700000" algn="tl">
                    <a:srgbClr val="000000"/>
                  </a:outerShdw>
                </a:effectLst>
                <a:latin typeface="Arial" charset="0"/>
                <a:cs typeface="Arial" charset="0"/>
              </a:rPr>
              <a:t>Eliphas</a:t>
            </a:r>
            <a:r>
              <a:rPr lang="en-GB" sz="3600" b="1" dirty="0">
                <a:solidFill>
                  <a:srgbClr val="FFFF00"/>
                </a:solidFill>
                <a:effectLst>
                  <a:outerShdw blurRad="38100" dist="38100" dir="2700000" algn="tl">
                    <a:srgbClr val="000000"/>
                  </a:outerShdw>
                </a:effectLst>
                <a:latin typeface="Arial" charset="0"/>
                <a:cs typeface="Arial" charset="0"/>
              </a:rPr>
              <a:t> Levi</a:t>
            </a:r>
            <a:endParaRPr lang="en-GB"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48162"/>
                                        </p:tgtEl>
                                        <p:attrNameLst>
                                          <p:attrName>style.visibility</p:attrName>
                                        </p:attrNameLst>
                                      </p:cBhvr>
                                      <p:to>
                                        <p:strVal val="visible"/>
                                      </p:to>
                                    </p:set>
                                    <p:animEffect transition="in" filter="circle(in)">
                                      <p:cBhvr>
                                        <p:cTn id="7" dur="2000"/>
                                        <p:tgtEl>
                                          <p:spTgt spid="34816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7"/>
                                        </p:tgtEl>
                                        <p:attrNameLst>
                                          <p:attrName>style.visibility</p:attrName>
                                        </p:attrNameLst>
                                      </p:cBhvr>
                                      <p:to>
                                        <p:strVal val="visible"/>
                                      </p:to>
                                    </p:set>
                                    <p:anim calcmode="discrete" valueType="clr">
                                      <p:cBhvr override="childStyle">
                                        <p:cTn id="18"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7"/>
                                        </p:tgtEl>
                                        <p:attrNameLst>
                                          <p:attrName>fillcolor</p:attrName>
                                        </p:attrNameLst>
                                      </p:cBhvr>
                                      <p:tavLst>
                                        <p:tav tm="0">
                                          <p:val>
                                            <p:clrVal>
                                              <a:schemeClr val="accent2"/>
                                            </p:clrVal>
                                          </p:val>
                                        </p:tav>
                                        <p:tav tm="50000">
                                          <p:val>
                                            <p:clrVal>
                                              <a:schemeClr val="hlink"/>
                                            </p:clrVal>
                                          </p:val>
                                        </p:tav>
                                      </p:tavLst>
                                    </p:anim>
                                    <p:set>
                                      <p:cBhvr>
                                        <p:cTn id="20"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B5699-14DF-446D-B1E0-FBEAA617136B}"/>
              </a:ext>
            </a:extLst>
          </p:cNvPr>
          <p:cNvSpPr>
            <a:spLocks noGrp="1"/>
          </p:cNvSpPr>
          <p:nvPr>
            <p:ph type="title"/>
          </p:nvPr>
        </p:nvSpPr>
        <p:spPr/>
        <p:txBody>
          <a:bodyPr/>
          <a:lstStyle/>
          <a:p>
            <a:pPr>
              <a:defRPr/>
            </a:pPr>
            <a:r>
              <a:rPr lang="en-GB" b="1" dirty="0">
                <a:solidFill>
                  <a:srgbClr val="FF0000"/>
                </a:solidFill>
              </a:rPr>
              <a:t>Gog’s </a:t>
            </a:r>
            <a:r>
              <a:rPr lang="en-GB" b="1" dirty="0" err="1">
                <a:solidFill>
                  <a:srgbClr val="FF0000"/>
                </a:solidFill>
              </a:rPr>
              <a:t>Baphomet</a:t>
            </a:r>
            <a:endParaRPr lang="en-GB" dirty="0"/>
          </a:p>
        </p:txBody>
      </p:sp>
      <p:sp>
        <p:nvSpPr>
          <p:cNvPr id="3" name="Slide Number Placeholder 2">
            <a:extLst>
              <a:ext uri="{FF2B5EF4-FFF2-40B4-BE49-F238E27FC236}">
                <a16:creationId xmlns:a16="http://schemas.microsoft.com/office/drawing/2014/main" id="{0418800B-AA4F-4FDE-AD31-7FCCA2BFE292}"/>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5850E8F-FDFD-41C6-B5D7-EB173597AC88}" type="slidenum">
              <a:rPr lang="en-GB" altLang="en-US"/>
              <a:pPr eaLnBrk="1" hangingPunct="1"/>
              <a:t>124</a:t>
            </a:fld>
            <a:endParaRPr lang="en-GB" altLang="en-US"/>
          </a:p>
        </p:txBody>
      </p:sp>
      <p:pic>
        <p:nvPicPr>
          <p:cNvPr id="349186" name="Picture 2" descr="http://www.heart7.net/images/baphomet.gif">
            <a:extLst>
              <a:ext uri="{FF2B5EF4-FFF2-40B4-BE49-F238E27FC236}">
                <a16:creationId xmlns:a16="http://schemas.microsoft.com/office/drawing/2014/main" id="{37B6F657-EB8A-4085-AFA7-C887628FCDF9}"/>
              </a:ext>
            </a:extLst>
          </p:cNvPr>
          <p:cNvPicPr>
            <a:picLocks noChangeAspect="1" noChangeArrowheads="1"/>
          </p:cNvPicPr>
          <p:nvPr/>
        </p:nvPicPr>
        <p:blipFill>
          <a:blip r:embed="rId2" cstate="print">
            <a:duotone>
              <a:prstClr val="black"/>
              <a:srgbClr val="FF0000">
                <a:tint val="45000"/>
                <a:satMod val="400000"/>
              </a:srgbClr>
            </a:duotone>
          </a:blip>
          <a:srcRect/>
          <a:stretch>
            <a:fillRect/>
          </a:stretch>
        </p:blipFill>
        <p:spPr bwMode="auto">
          <a:xfrm>
            <a:off x="428596" y="1928802"/>
            <a:ext cx="3105261" cy="4357718"/>
          </a:xfrm>
          <a:prstGeom prst="rect">
            <a:avLst/>
          </a:prstGeom>
          <a:noFill/>
        </p:spPr>
      </p:pic>
      <p:sp>
        <p:nvSpPr>
          <p:cNvPr id="5" name="TextBox 4">
            <a:extLst>
              <a:ext uri="{FF2B5EF4-FFF2-40B4-BE49-F238E27FC236}">
                <a16:creationId xmlns:a16="http://schemas.microsoft.com/office/drawing/2014/main" id="{53259266-994E-4703-8A9E-45B363025D8B}"/>
              </a:ext>
            </a:extLst>
          </p:cNvPr>
          <p:cNvSpPr txBox="1"/>
          <p:nvPr/>
        </p:nvSpPr>
        <p:spPr>
          <a:xfrm>
            <a:off x="3786188" y="1571625"/>
            <a:ext cx="5143500" cy="4832350"/>
          </a:xfrm>
          <a:prstGeom prst="rect">
            <a:avLst/>
          </a:prstGeom>
          <a:noFill/>
        </p:spPr>
        <p:txBody>
          <a:bodyPr>
            <a:spAutoFit/>
          </a:bodyPr>
          <a:lstStyle/>
          <a:p>
            <a:pPr eaLnBrk="0" hangingPunct="0">
              <a:spcBef>
                <a:spcPct val="50000"/>
              </a:spcBef>
              <a:defRPr/>
            </a:pPr>
            <a:r>
              <a:rPr lang="en-GB" sz="2800" b="1" dirty="0">
                <a:solidFill>
                  <a:srgbClr val="00FFFF"/>
                </a:solidFill>
                <a:effectLst>
                  <a:outerShdw blurRad="38100" dist="38100" dir="2700000" algn="tl">
                    <a:srgbClr val="000000"/>
                  </a:outerShdw>
                </a:effectLst>
                <a:latin typeface="Arial" charset="0"/>
                <a:cs typeface="Arial" charset="0"/>
              </a:rPr>
              <a:t>The Left hand is pointing with 2 fingers down towards a black moon which stands for the black races.</a:t>
            </a:r>
          </a:p>
          <a:p>
            <a:pPr eaLnBrk="0" hangingPunct="0">
              <a:spcBef>
                <a:spcPct val="50000"/>
              </a:spcBef>
              <a:defRPr/>
            </a:pPr>
            <a:r>
              <a:rPr lang="en-GB" sz="2800" b="1" dirty="0">
                <a:solidFill>
                  <a:srgbClr val="FF0000"/>
                </a:solidFill>
                <a:effectLst>
                  <a:outerShdw blurRad="38100" dist="38100" dir="2700000" algn="tl">
                    <a:srgbClr val="000000"/>
                  </a:outerShdw>
                </a:effectLst>
                <a:latin typeface="Arial" charset="0"/>
                <a:cs typeface="Arial" charset="0"/>
              </a:rPr>
              <a:t>On the left arm is written “COAGULA” which means mix or combine</a:t>
            </a:r>
          </a:p>
          <a:p>
            <a:pPr eaLnBrk="0" hangingPunct="0">
              <a:spcBef>
                <a:spcPct val="50000"/>
              </a:spcBef>
              <a:defRPr/>
            </a:pPr>
            <a:r>
              <a:rPr lang="en-GB" sz="2800" b="1" dirty="0">
                <a:solidFill>
                  <a:srgbClr val="00FF00"/>
                </a:solidFill>
                <a:effectLst>
                  <a:outerShdw blurRad="38100" dist="38100" dir="2700000" algn="tl">
                    <a:srgbClr val="000000"/>
                  </a:outerShdw>
                </a:effectLst>
                <a:latin typeface="Arial" charset="0"/>
                <a:cs typeface="Arial" charset="0"/>
              </a:rPr>
              <a:t>On its stomach is a circle which stands for Zoroaster – the seed of fire.</a:t>
            </a:r>
            <a:endParaRPr lang="en-GB" dirty="0">
              <a:solidFill>
                <a:srgbClr val="00FF00"/>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49186"/>
                                        </p:tgtEl>
                                        <p:attrNameLst>
                                          <p:attrName>style.visibility</p:attrName>
                                        </p:attrNameLst>
                                      </p:cBhvr>
                                      <p:to>
                                        <p:strVal val="visible"/>
                                      </p:to>
                                    </p:set>
                                    <p:animEffect transition="in" filter="circle(in)">
                                      <p:cBhvr>
                                        <p:cTn id="7" dur="2000"/>
                                        <p:tgtEl>
                                          <p:spTgt spid="3491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a:extLst>
              <a:ext uri="{FF2B5EF4-FFF2-40B4-BE49-F238E27FC236}">
                <a16:creationId xmlns:a16="http://schemas.microsoft.com/office/drawing/2014/main" id="{57190E49-56FC-4958-AF45-D0F97863FF8B}"/>
              </a:ext>
            </a:extLst>
          </p:cNvPr>
          <p:cNvSpPr>
            <a:spLocks noGrp="1" noChangeArrowheads="1"/>
          </p:cNvSpPr>
          <p:nvPr>
            <p:ph type="title"/>
          </p:nvPr>
        </p:nvSpPr>
        <p:spPr/>
        <p:txBody>
          <a:bodyPr/>
          <a:lstStyle/>
          <a:p>
            <a:pPr eaLnBrk="1" hangingPunct="1">
              <a:defRPr/>
            </a:pPr>
            <a:r>
              <a:rPr lang="en-GB" b="1" dirty="0">
                <a:solidFill>
                  <a:srgbClr val="FF0000"/>
                </a:solidFill>
              </a:rPr>
              <a:t>Gog’s </a:t>
            </a:r>
            <a:r>
              <a:rPr lang="en-GB" b="1" dirty="0" err="1">
                <a:solidFill>
                  <a:srgbClr val="FF0000"/>
                </a:solidFill>
              </a:rPr>
              <a:t>Baphomet</a:t>
            </a:r>
            <a:endParaRPr lang="en-GB" b="1" dirty="0">
              <a:solidFill>
                <a:srgbClr val="FF0000"/>
              </a:solidFill>
            </a:endParaRPr>
          </a:p>
        </p:txBody>
      </p:sp>
      <p:sp>
        <p:nvSpPr>
          <p:cNvPr id="5" name="Slide Number Placeholder 5">
            <a:extLst>
              <a:ext uri="{FF2B5EF4-FFF2-40B4-BE49-F238E27FC236}">
                <a16:creationId xmlns:a16="http://schemas.microsoft.com/office/drawing/2014/main" id="{45E66BA5-F9E1-49C0-A1B0-2EF255CB8E9A}"/>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E2DB7C8-305B-4B39-8CB1-E089DEE56EB6}" type="slidenum">
              <a:rPr lang="en-GB" altLang="en-US"/>
              <a:pPr eaLnBrk="1" hangingPunct="1"/>
              <a:t>125</a:t>
            </a:fld>
            <a:endParaRPr lang="en-GB" altLang="en-US"/>
          </a:p>
        </p:txBody>
      </p:sp>
      <p:sp>
        <p:nvSpPr>
          <p:cNvPr id="313348" name="Text Box 4">
            <a:extLst>
              <a:ext uri="{FF2B5EF4-FFF2-40B4-BE49-F238E27FC236}">
                <a16:creationId xmlns:a16="http://schemas.microsoft.com/office/drawing/2014/main" id="{FA9B5FE5-5882-481F-94B4-914702F4690C}"/>
              </a:ext>
            </a:extLst>
          </p:cNvPr>
          <p:cNvSpPr txBox="1">
            <a:spLocks noChangeArrowheads="1"/>
          </p:cNvSpPr>
          <p:nvPr/>
        </p:nvSpPr>
        <p:spPr bwMode="auto">
          <a:xfrm>
            <a:off x="4500563" y="1268413"/>
            <a:ext cx="4392612" cy="5048250"/>
          </a:xfrm>
          <a:prstGeom prst="rect">
            <a:avLst/>
          </a:prstGeom>
          <a:noFill/>
          <a:ln w="9525">
            <a:noFill/>
            <a:miter lim="800000"/>
            <a:headEnd/>
            <a:tailEnd/>
          </a:ln>
          <a:effectLst/>
        </p:spPr>
        <p:txBody>
          <a:bodyPr>
            <a:spAutoFit/>
          </a:bodyPr>
          <a:lstStyle/>
          <a:p>
            <a:pPr eaLnBrk="0" hangingPunct="0">
              <a:spcBef>
                <a:spcPct val="50000"/>
              </a:spcBef>
              <a:defRPr/>
            </a:pPr>
            <a:r>
              <a:rPr lang="en-GB" sz="2800" b="1" dirty="0">
                <a:solidFill>
                  <a:srgbClr val="00FFFF"/>
                </a:solidFill>
                <a:effectLst>
                  <a:outerShdw blurRad="38100" dist="38100" dir="2700000" algn="tl">
                    <a:srgbClr val="000000"/>
                  </a:outerShdw>
                </a:effectLst>
                <a:latin typeface="Arial" charset="0"/>
                <a:cs typeface="Arial" charset="0"/>
              </a:rPr>
              <a:t>In front of the circle is a pole with an apple on it around which are two serpents one white and the other black. </a:t>
            </a:r>
            <a:r>
              <a:rPr lang="en-GB" sz="2800" b="1" dirty="0">
                <a:solidFill>
                  <a:srgbClr val="FFC000"/>
                </a:solidFill>
                <a:effectLst>
                  <a:outerShdw blurRad="38100" dist="38100" dir="2700000" algn="tl">
                    <a:srgbClr val="000000"/>
                  </a:outerShdw>
                </a:effectLst>
                <a:latin typeface="Arial" charset="0"/>
                <a:cs typeface="Arial" charset="0"/>
              </a:rPr>
              <a:t>The apple representing the forbidden fruit of good and evil</a:t>
            </a:r>
          </a:p>
          <a:p>
            <a:pPr eaLnBrk="0" hangingPunct="0">
              <a:spcBef>
                <a:spcPct val="50000"/>
              </a:spcBef>
              <a:defRPr/>
            </a:pPr>
            <a:r>
              <a:rPr lang="en-GB" sz="2800" b="1" dirty="0">
                <a:solidFill>
                  <a:srgbClr val="00FF00"/>
                </a:solidFill>
                <a:effectLst>
                  <a:outerShdw blurRad="38100" dist="38100" dir="2700000" algn="tl">
                    <a:srgbClr val="000000"/>
                  </a:outerShdw>
                </a:effectLst>
                <a:latin typeface="Arial" charset="0"/>
                <a:cs typeface="Arial" charset="0"/>
              </a:rPr>
              <a:t>The serpent is the </a:t>
            </a:r>
            <a:r>
              <a:rPr lang="en-GB" sz="2800" b="1" dirty="0" err="1">
                <a:solidFill>
                  <a:srgbClr val="00FF00"/>
                </a:solidFill>
                <a:effectLst>
                  <a:outerShdw blurRad="38100" dist="38100" dir="2700000" algn="tl">
                    <a:srgbClr val="000000"/>
                  </a:outerShdw>
                </a:effectLst>
                <a:latin typeface="Arial" charset="0"/>
                <a:cs typeface="Arial" charset="0"/>
              </a:rPr>
              <a:t>Aish-Skhul-Apis</a:t>
            </a:r>
            <a:r>
              <a:rPr lang="en-GB" sz="2800" b="1" dirty="0">
                <a:solidFill>
                  <a:srgbClr val="00FF00"/>
                </a:solidFill>
                <a:effectLst>
                  <a:outerShdw blurRad="38100" dist="38100" dir="2700000" algn="tl">
                    <a:srgbClr val="000000"/>
                  </a:outerShdw>
                </a:effectLst>
                <a:latin typeface="Arial" charset="0"/>
                <a:cs typeface="Arial" charset="0"/>
              </a:rPr>
              <a:t>, </a:t>
            </a:r>
            <a:r>
              <a:rPr lang="en-GB" sz="2800" b="1" dirty="0">
                <a:solidFill>
                  <a:srgbClr val="FF0000"/>
                </a:solidFill>
                <a:effectLst>
                  <a:outerShdw blurRad="38100" dist="38100" dir="2700000" algn="tl">
                    <a:srgbClr val="000000"/>
                  </a:outerShdw>
                </a:effectLst>
                <a:latin typeface="Arial" charset="0"/>
                <a:cs typeface="Arial" charset="0"/>
              </a:rPr>
              <a:t>the man instructing serpent.</a:t>
            </a:r>
          </a:p>
        </p:txBody>
      </p:sp>
      <p:pic>
        <p:nvPicPr>
          <p:cNvPr id="124935" name="Picture 7" descr="http://www.peninhand.com/images/Baphomet-TP-3170.jpg">
            <a:extLst>
              <a:ext uri="{FF2B5EF4-FFF2-40B4-BE49-F238E27FC236}">
                <a16:creationId xmlns:a16="http://schemas.microsoft.com/office/drawing/2014/main" id="{D3B134CD-9BFC-4CAA-AFF0-F85F116D08F2}"/>
              </a:ext>
            </a:extLst>
          </p:cNvPr>
          <p:cNvPicPr>
            <a:picLocks noChangeAspect="1" noChangeArrowheads="1"/>
          </p:cNvPicPr>
          <p:nvPr/>
        </p:nvPicPr>
        <p:blipFill>
          <a:blip r:embed="rId3" cstate="print">
            <a:duotone>
              <a:prstClr val="black"/>
              <a:srgbClr val="C00000">
                <a:tint val="45000"/>
                <a:satMod val="400000"/>
              </a:srgbClr>
            </a:duotone>
          </a:blip>
          <a:srcRect/>
          <a:stretch>
            <a:fillRect/>
          </a:stretch>
        </p:blipFill>
        <p:spPr bwMode="auto">
          <a:xfrm>
            <a:off x="357158" y="1285860"/>
            <a:ext cx="3810000" cy="503872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24935"/>
                                        </p:tgtEl>
                                        <p:attrNameLst>
                                          <p:attrName>style.visibility</p:attrName>
                                        </p:attrNameLst>
                                      </p:cBhvr>
                                      <p:to>
                                        <p:strVal val="visible"/>
                                      </p:to>
                                    </p:set>
                                    <p:animEffect transition="in" filter="circle(in)">
                                      <p:cBhvr>
                                        <p:cTn id="7" dur="2000"/>
                                        <p:tgtEl>
                                          <p:spTgt spid="1249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iterate type="lt">
                                    <p:tmAbs val="75"/>
                                  </p:iterate>
                                  <p:childTnLst>
                                    <p:set>
                                      <p:cBhvr>
                                        <p:cTn id="11" dur="1" fill="hold">
                                          <p:stCondLst>
                                            <p:cond delay="74"/>
                                          </p:stCondLst>
                                        </p:cTn>
                                        <p:tgtEl>
                                          <p:spTgt spid="3133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348" grpId="0" autoUpdateAnimBg="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4A6F77DD-2247-4261-A883-AEA251ECBA20}"/>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19508FA-7BF3-448E-A357-5C9BE4314763}" type="slidenum">
              <a:rPr lang="en-GB" altLang="en-US"/>
              <a:pPr eaLnBrk="1" hangingPunct="1"/>
              <a:t>126</a:t>
            </a:fld>
            <a:endParaRPr lang="en-GB" altLang="en-US"/>
          </a:p>
        </p:txBody>
      </p:sp>
      <p:sp>
        <p:nvSpPr>
          <p:cNvPr id="354306" name="Rectangle 2">
            <a:extLst>
              <a:ext uri="{FF2B5EF4-FFF2-40B4-BE49-F238E27FC236}">
                <a16:creationId xmlns:a16="http://schemas.microsoft.com/office/drawing/2014/main" id="{4A7CA196-2518-4EB3-BC12-862F2F830B15}"/>
              </a:ext>
            </a:extLst>
          </p:cNvPr>
          <p:cNvSpPr>
            <a:spLocks noGrp="1" noChangeArrowheads="1"/>
          </p:cNvSpPr>
          <p:nvPr>
            <p:ph type="title"/>
          </p:nvPr>
        </p:nvSpPr>
        <p:spPr/>
        <p:txBody>
          <a:bodyPr/>
          <a:lstStyle/>
          <a:p>
            <a:pPr eaLnBrk="1" hangingPunct="1">
              <a:defRPr/>
            </a:pPr>
            <a:r>
              <a:rPr lang="en-GB" b="1">
                <a:solidFill>
                  <a:srgbClr val="FF0000"/>
                </a:solidFill>
              </a:rPr>
              <a:t>Gog’s Baphomet</a:t>
            </a:r>
          </a:p>
        </p:txBody>
      </p:sp>
      <p:pic>
        <p:nvPicPr>
          <p:cNvPr id="97284" name="Picture 3" descr="Scan1">
            <a:extLst>
              <a:ext uri="{FF2B5EF4-FFF2-40B4-BE49-F238E27FC236}">
                <a16:creationId xmlns:a16="http://schemas.microsoft.com/office/drawing/2014/main" id="{2D100A7F-CB76-4668-8C64-F49E7CA8D45A}"/>
              </a:ext>
            </a:extLst>
          </p:cNvPr>
          <p:cNvPicPr>
            <a:picLocks noGrp="1" noChangeAspect="1" noChangeArrowheads="1"/>
          </p:cNvPicPr>
          <p:nvPr>
            <p:ph idx="1"/>
          </p:nvPr>
        </p:nvPicPr>
        <p:blipFill>
          <a:blip r:embed="rId3" cstate="print">
            <a:duotone>
              <a:prstClr val="black"/>
              <a:schemeClr val="accent2">
                <a:tint val="45000"/>
                <a:satMod val="400000"/>
              </a:schemeClr>
            </a:duotone>
          </a:blip>
          <a:srcRect l="17549" t="26337" r="17744" b="22336"/>
          <a:stretch>
            <a:fillRect/>
          </a:stretch>
        </p:blipFill>
        <p:spPr>
          <a:xfrm>
            <a:off x="357158" y="1928802"/>
            <a:ext cx="2909888" cy="4114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54308" name="Text Box 4">
            <a:extLst>
              <a:ext uri="{FF2B5EF4-FFF2-40B4-BE49-F238E27FC236}">
                <a16:creationId xmlns:a16="http://schemas.microsoft.com/office/drawing/2014/main" id="{0493D1DB-599D-47CD-9FCB-AFCC31A59FAE}"/>
              </a:ext>
            </a:extLst>
          </p:cNvPr>
          <p:cNvSpPr txBox="1">
            <a:spLocks noChangeArrowheads="1"/>
          </p:cNvSpPr>
          <p:nvPr/>
        </p:nvSpPr>
        <p:spPr bwMode="auto">
          <a:xfrm>
            <a:off x="3429000" y="1571625"/>
            <a:ext cx="5400675" cy="4832350"/>
          </a:xfrm>
          <a:prstGeom prst="rect">
            <a:avLst/>
          </a:prstGeom>
          <a:noFill/>
          <a:ln w="9525">
            <a:noFill/>
            <a:miter lim="800000"/>
            <a:headEnd/>
            <a:tailEnd/>
          </a:ln>
          <a:effectLst/>
        </p:spPr>
        <p:txBody>
          <a:bodyPr>
            <a:spAutoFit/>
          </a:bodyPr>
          <a:lstStyle/>
          <a:p>
            <a:pPr eaLnBrk="0" hangingPunct="0">
              <a:spcBef>
                <a:spcPct val="50000"/>
              </a:spcBef>
              <a:defRPr/>
            </a:pPr>
            <a:r>
              <a:rPr lang="en-GB" sz="2800" b="1" dirty="0">
                <a:solidFill>
                  <a:srgbClr val="00FF00"/>
                </a:solidFill>
                <a:effectLst>
                  <a:outerShdw blurRad="38100" dist="38100" dir="2700000" algn="tl">
                    <a:srgbClr val="000000"/>
                  </a:outerShdw>
                </a:effectLst>
                <a:latin typeface="Arial" charset="0"/>
                <a:cs typeface="Arial" charset="0"/>
              </a:rPr>
              <a:t>The 5 pointed star between the beasts horns stands for the </a:t>
            </a:r>
            <a:r>
              <a:rPr lang="en-GB" sz="2800" b="1" dirty="0" err="1">
                <a:solidFill>
                  <a:srgbClr val="00FF00"/>
                </a:solidFill>
                <a:effectLst>
                  <a:outerShdw blurRad="38100" dist="38100" dir="2700000" algn="tl">
                    <a:srgbClr val="000000"/>
                  </a:outerShdw>
                </a:effectLst>
                <a:latin typeface="Arial" charset="0"/>
                <a:cs typeface="Arial" charset="0"/>
              </a:rPr>
              <a:t>Idumeans</a:t>
            </a:r>
            <a:r>
              <a:rPr lang="en-GB" sz="2800" b="1" dirty="0">
                <a:solidFill>
                  <a:srgbClr val="00FF00"/>
                </a:solidFill>
                <a:effectLst>
                  <a:outerShdw blurRad="38100" dist="38100" dir="2700000" algn="tl">
                    <a:srgbClr val="000000"/>
                  </a:outerShdw>
                </a:effectLst>
                <a:latin typeface="Arial" charset="0"/>
                <a:cs typeface="Arial" charset="0"/>
              </a:rPr>
              <a:t>.</a:t>
            </a:r>
          </a:p>
          <a:p>
            <a:pPr eaLnBrk="0" hangingPunct="0">
              <a:spcBef>
                <a:spcPct val="50000"/>
              </a:spcBef>
              <a:defRPr/>
            </a:pPr>
            <a:r>
              <a:rPr lang="en-GB" sz="2800" b="1" dirty="0">
                <a:solidFill>
                  <a:srgbClr val="FFFF00"/>
                </a:solidFill>
                <a:effectLst>
                  <a:outerShdw blurRad="38100" dist="38100" dir="2700000" algn="tl">
                    <a:srgbClr val="000000"/>
                  </a:outerShdw>
                </a:effectLst>
                <a:latin typeface="Arial" charset="0"/>
                <a:cs typeface="Arial" charset="0"/>
              </a:rPr>
              <a:t>The right hand is pointing with raised 2 fingers towards the white moon which represents the white race of Shem.</a:t>
            </a:r>
          </a:p>
          <a:p>
            <a:pPr eaLnBrk="0" hangingPunct="0">
              <a:spcBef>
                <a:spcPct val="50000"/>
              </a:spcBef>
              <a:defRPr/>
            </a:pPr>
            <a:r>
              <a:rPr lang="en-GB" sz="2800" b="1" dirty="0">
                <a:solidFill>
                  <a:srgbClr val="FF0000"/>
                </a:solidFill>
                <a:effectLst>
                  <a:outerShdw blurRad="38100" dist="38100" dir="2700000" algn="tl">
                    <a:srgbClr val="000000"/>
                  </a:outerShdw>
                </a:effectLst>
                <a:latin typeface="Arial" charset="0"/>
                <a:cs typeface="Arial" charset="0"/>
              </a:rPr>
              <a:t>On the right arm is written “SOLVE”  meaning destroy or dissolve.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54308"/>
                                        </p:tgtEl>
                                        <p:attrNameLst>
                                          <p:attrName>style.visibility</p:attrName>
                                        </p:attrNameLst>
                                      </p:cBhvr>
                                      <p:to>
                                        <p:strVal val="visible"/>
                                      </p:to>
                                    </p:set>
                                    <p:anim calcmode="discrete" valueType="clr">
                                      <p:cBhvr override="childStyle">
                                        <p:cTn id="7" dur="80"/>
                                        <p:tgtEl>
                                          <p:spTgt spid="35430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54308"/>
                                        </p:tgtEl>
                                        <p:attrNameLst>
                                          <p:attrName>fillcolor</p:attrName>
                                        </p:attrNameLst>
                                      </p:cBhvr>
                                      <p:tavLst>
                                        <p:tav tm="0">
                                          <p:val>
                                            <p:clrVal>
                                              <a:schemeClr val="accent2"/>
                                            </p:clrVal>
                                          </p:val>
                                        </p:tav>
                                        <p:tav tm="50000">
                                          <p:val>
                                            <p:clrVal>
                                              <a:schemeClr val="hlink"/>
                                            </p:clrVal>
                                          </p:val>
                                        </p:tav>
                                      </p:tavLst>
                                    </p:anim>
                                    <p:set>
                                      <p:cBhvr>
                                        <p:cTn id="9" dur="80"/>
                                        <p:tgtEl>
                                          <p:spTgt spid="35430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308"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AC5A3CA-C15F-4BE4-9DF8-B1878B161E19}"/>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2F795EF-4535-4C64-B4FD-3DF09EF8A7BB}" type="slidenum">
              <a:rPr lang="en-GB" altLang="en-US"/>
              <a:pPr eaLnBrk="1" hangingPunct="1"/>
              <a:t>127</a:t>
            </a:fld>
            <a:endParaRPr lang="en-GB" altLang="en-US"/>
          </a:p>
        </p:txBody>
      </p:sp>
      <p:sp>
        <p:nvSpPr>
          <p:cNvPr id="356354" name="Rectangle 2">
            <a:extLst>
              <a:ext uri="{FF2B5EF4-FFF2-40B4-BE49-F238E27FC236}">
                <a16:creationId xmlns:a16="http://schemas.microsoft.com/office/drawing/2014/main" id="{3D028F3B-9C75-4062-AC0D-F5907750BC3C}"/>
              </a:ext>
            </a:extLst>
          </p:cNvPr>
          <p:cNvSpPr>
            <a:spLocks noGrp="1" noChangeArrowheads="1"/>
          </p:cNvSpPr>
          <p:nvPr>
            <p:ph type="title"/>
          </p:nvPr>
        </p:nvSpPr>
        <p:spPr>
          <a:xfrm>
            <a:off x="468313" y="0"/>
            <a:ext cx="8229600" cy="1371600"/>
          </a:xfrm>
        </p:spPr>
        <p:txBody>
          <a:bodyPr/>
          <a:lstStyle/>
          <a:p>
            <a:pPr eaLnBrk="1" hangingPunct="1">
              <a:defRPr/>
            </a:pPr>
            <a:r>
              <a:rPr lang="en-GB" b="1">
                <a:solidFill>
                  <a:srgbClr val="FF0000"/>
                </a:solidFill>
              </a:rPr>
              <a:t>The Illuminati</a:t>
            </a:r>
            <a:endParaRPr lang="en-GB" b="1"/>
          </a:p>
        </p:txBody>
      </p:sp>
      <p:pic>
        <p:nvPicPr>
          <p:cNvPr id="356355" name="Picture 3" descr="cypher">
            <a:extLst>
              <a:ext uri="{FF2B5EF4-FFF2-40B4-BE49-F238E27FC236}">
                <a16:creationId xmlns:a16="http://schemas.microsoft.com/office/drawing/2014/main" id="{16DB363A-5484-435F-ACCA-8863367A8351}"/>
              </a:ext>
            </a:extLst>
          </p:cNvPr>
          <p:cNvPicPr>
            <a:picLocks noGrp="1" noChangeAspect="1" noChangeArrowheads="1"/>
          </p:cNvPicPr>
          <p:nvPr>
            <p:ph idx="1"/>
          </p:nvPr>
        </p:nvPicPr>
        <p:blipFill>
          <a:blip r:embed="rId3" cstate="print">
            <a:duotone>
              <a:prstClr val="black"/>
              <a:srgbClr val="D9C3A5">
                <a:tint val="50000"/>
                <a:satMod val="180000"/>
              </a:srgbClr>
            </a:duotone>
          </a:blip>
          <a:srcRect/>
          <a:stretch>
            <a:fillRect/>
          </a:stretch>
        </p:blipFill>
        <p:spPr>
          <a:xfrm>
            <a:off x="323850" y="1125538"/>
            <a:ext cx="2930525" cy="5445125"/>
          </a:xfrm>
        </p:spPr>
      </p:pic>
      <p:sp>
        <p:nvSpPr>
          <p:cNvPr id="356356" name="Text Box 4">
            <a:extLst>
              <a:ext uri="{FF2B5EF4-FFF2-40B4-BE49-F238E27FC236}">
                <a16:creationId xmlns:a16="http://schemas.microsoft.com/office/drawing/2014/main" id="{6305691A-75C8-4DF2-BAC7-2966A772C4EA}"/>
              </a:ext>
            </a:extLst>
          </p:cNvPr>
          <p:cNvSpPr txBox="1">
            <a:spLocks noChangeArrowheads="1"/>
          </p:cNvSpPr>
          <p:nvPr/>
        </p:nvSpPr>
        <p:spPr bwMode="auto">
          <a:xfrm>
            <a:off x="3419475" y="1700213"/>
            <a:ext cx="5724525" cy="4791075"/>
          </a:xfrm>
          <a:prstGeom prst="rect">
            <a:avLst/>
          </a:prstGeom>
          <a:noFill/>
          <a:ln w="9525">
            <a:noFill/>
            <a:miter lim="800000"/>
            <a:headEnd/>
            <a:tailEnd/>
          </a:ln>
          <a:effectLst/>
        </p:spPr>
        <p:txBody>
          <a:bodyPr>
            <a:spAutoFit/>
          </a:bodyPr>
          <a:lstStyle/>
          <a:p>
            <a:pPr eaLnBrk="0" hangingPunct="0">
              <a:spcBef>
                <a:spcPct val="50000"/>
              </a:spcBef>
              <a:defRPr/>
            </a:pPr>
            <a:r>
              <a:rPr lang="en-GB" sz="2800" b="1" dirty="0">
                <a:solidFill>
                  <a:srgbClr val="FF9900"/>
                </a:solidFill>
                <a:effectLst>
                  <a:outerShdw blurRad="38100" dist="38100" dir="2700000" algn="tl">
                    <a:srgbClr val="000000"/>
                  </a:outerShdw>
                </a:effectLst>
                <a:latin typeface="Arial" charset="0"/>
                <a:cs typeface="Arial" charset="0"/>
              </a:rPr>
              <a:t>We see here their code for encrypting messages.</a:t>
            </a:r>
          </a:p>
          <a:p>
            <a:pPr eaLnBrk="0" hangingPunct="0">
              <a:spcBef>
                <a:spcPct val="50000"/>
              </a:spcBef>
              <a:defRPr/>
            </a:pPr>
            <a:r>
              <a:rPr lang="en-GB" sz="2800" b="1" dirty="0">
                <a:solidFill>
                  <a:srgbClr val="FF00FF"/>
                </a:solidFill>
                <a:effectLst>
                  <a:outerShdw blurRad="38100" dist="38100" dir="2700000" algn="tl">
                    <a:srgbClr val="000000"/>
                  </a:outerShdw>
                </a:effectLst>
                <a:latin typeface="Arial" charset="0"/>
                <a:cs typeface="Arial" charset="0"/>
              </a:rPr>
              <a:t>They have also a series of numbers which are particularly important to them.</a:t>
            </a:r>
          </a:p>
          <a:p>
            <a:pPr eaLnBrk="0" hangingPunct="0">
              <a:spcBef>
                <a:spcPct val="50000"/>
              </a:spcBef>
              <a:defRPr/>
            </a:pPr>
            <a:r>
              <a:rPr lang="en-GB" sz="2800" b="1" dirty="0">
                <a:solidFill>
                  <a:srgbClr val="00FF00"/>
                </a:solidFill>
                <a:effectLst>
                  <a:outerShdw blurRad="38100" dist="38100" dir="2700000" algn="tl">
                    <a:srgbClr val="000000"/>
                  </a:outerShdw>
                </a:effectLst>
                <a:latin typeface="Arial" charset="0"/>
                <a:cs typeface="Arial" charset="0"/>
              </a:rPr>
              <a:t>It is by the use of these occult numbers they place their signature on events</a:t>
            </a:r>
            <a:r>
              <a:rPr lang="en-GB" sz="2800" b="1" dirty="0">
                <a:solidFill>
                  <a:srgbClr val="FF9900"/>
                </a:solidFill>
                <a:effectLst>
                  <a:outerShdw blurRad="38100" dist="38100" dir="2700000" algn="tl">
                    <a:srgbClr val="000000"/>
                  </a:outerShdw>
                </a:effectLst>
                <a:latin typeface="Arial" charset="0"/>
                <a:cs typeface="Arial" charset="0"/>
              </a:rPr>
              <a:t> </a:t>
            </a:r>
            <a:r>
              <a:rPr lang="en-GB" sz="2800" b="1" dirty="0">
                <a:solidFill>
                  <a:srgbClr val="FFFF00"/>
                </a:solidFill>
                <a:effectLst>
                  <a:outerShdw blurRad="38100" dist="38100" dir="2700000" algn="tl">
                    <a:srgbClr val="000000"/>
                  </a:outerShdw>
                </a:effectLst>
                <a:latin typeface="Arial" charset="0"/>
                <a:cs typeface="Arial" charset="0"/>
              </a:rPr>
              <a:t>(Assassinations, “Terrorist” attacks and political upheavals</a:t>
            </a:r>
            <a:r>
              <a:rPr lang="en-GB" sz="2400" b="1" dirty="0">
                <a:solidFill>
                  <a:srgbClr val="FFFF00"/>
                </a:solidFill>
                <a:effectLst>
                  <a:outerShdw blurRad="38100" dist="38100" dir="2700000" algn="tl">
                    <a:srgbClr val="000000"/>
                  </a:outerShdw>
                </a:effectLst>
                <a:latin typeface="Arial" charset="0"/>
                <a:cs typeface="Arial"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56355"/>
                                        </p:tgtEl>
                                        <p:attrNameLst>
                                          <p:attrName>style.visibility</p:attrName>
                                        </p:attrNameLst>
                                      </p:cBhvr>
                                      <p:to>
                                        <p:strVal val="visible"/>
                                      </p:to>
                                    </p:set>
                                    <p:animEffect transition="in" filter="circle(in)">
                                      <p:cBhvr>
                                        <p:cTn id="7" dur="2000"/>
                                        <p:tgtEl>
                                          <p:spTgt spid="3563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356356"/>
                                        </p:tgtEl>
                                        <p:attrNameLst>
                                          <p:attrName>style.visibility</p:attrName>
                                        </p:attrNameLst>
                                      </p:cBhvr>
                                      <p:to>
                                        <p:strVal val="visible"/>
                                      </p:to>
                                    </p:set>
                                    <p:anim calcmode="discrete" valueType="clr">
                                      <p:cBhvr override="childStyle">
                                        <p:cTn id="12" dur="80"/>
                                        <p:tgtEl>
                                          <p:spTgt spid="35635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56356"/>
                                        </p:tgtEl>
                                        <p:attrNameLst>
                                          <p:attrName>fillcolor</p:attrName>
                                        </p:attrNameLst>
                                      </p:cBhvr>
                                      <p:tavLst>
                                        <p:tav tm="0">
                                          <p:val>
                                            <p:clrVal>
                                              <a:schemeClr val="accent2"/>
                                            </p:clrVal>
                                          </p:val>
                                        </p:tav>
                                        <p:tav tm="50000">
                                          <p:val>
                                            <p:clrVal>
                                              <a:schemeClr val="hlink"/>
                                            </p:clrVal>
                                          </p:val>
                                        </p:tav>
                                      </p:tavLst>
                                    </p:anim>
                                    <p:set>
                                      <p:cBhvr>
                                        <p:cTn id="14" dur="80"/>
                                        <p:tgtEl>
                                          <p:spTgt spid="35635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356"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C053E693-C3A2-4012-B556-1370692B02F0}"/>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666142E-856D-49E2-B3BE-D397776C2937}" type="slidenum">
              <a:rPr lang="en-GB" altLang="en-US"/>
              <a:pPr eaLnBrk="1" hangingPunct="1"/>
              <a:t>128</a:t>
            </a:fld>
            <a:endParaRPr lang="en-GB" altLang="en-US"/>
          </a:p>
        </p:txBody>
      </p:sp>
      <p:sp>
        <p:nvSpPr>
          <p:cNvPr id="358402" name="Rectangle 2">
            <a:extLst>
              <a:ext uri="{FF2B5EF4-FFF2-40B4-BE49-F238E27FC236}">
                <a16:creationId xmlns:a16="http://schemas.microsoft.com/office/drawing/2014/main" id="{F9FCBB71-4EEE-4604-8336-9FC647E41A25}"/>
              </a:ext>
            </a:extLst>
          </p:cNvPr>
          <p:cNvSpPr>
            <a:spLocks noGrp="1" noChangeArrowheads="1"/>
          </p:cNvSpPr>
          <p:nvPr>
            <p:ph type="title"/>
          </p:nvPr>
        </p:nvSpPr>
        <p:spPr>
          <a:xfrm>
            <a:off x="250825" y="333375"/>
            <a:ext cx="8229600" cy="792163"/>
          </a:xfrm>
        </p:spPr>
        <p:txBody>
          <a:bodyPr/>
          <a:lstStyle/>
          <a:p>
            <a:pPr eaLnBrk="1" hangingPunct="1">
              <a:defRPr/>
            </a:pPr>
            <a:r>
              <a:rPr lang="en-GB" b="1">
                <a:solidFill>
                  <a:srgbClr val="FF0000"/>
                </a:solidFill>
              </a:rPr>
              <a:t>The Illuminati &amp; 911</a:t>
            </a:r>
            <a:endParaRPr lang="en-GB" b="1"/>
          </a:p>
        </p:txBody>
      </p:sp>
      <p:sp>
        <p:nvSpPr>
          <p:cNvPr id="358403" name="Text Box 3">
            <a:extLst>
              <a:ext uri="{FF2B5EF4-FFF2-40B4-BE49-F238E27FC236}">
                <a16:creationId xmlns:a16="http://schemas.microsoft.com/office/drawing/2014/main" id="{F7FB46B2-95EE-4040-9208-57C8F132DB3B}"/>
              </a:ext>
            </a:extLst>
          </p:cNvPr>
          <p:cNvSpPr txBox="1">
            <a:spLocks noChangeArrowheads="1"/>
          </p:cNvSpPr>
          <p:nvPr/>
        </p:nvSpPr>
        <p:spPr bwMode="auto">
          <a:xfrm>
            <a:off x="3419475" y="1700213"/>
            <a:ext cx="5724525" cy="457200"/>
          </a:xfrm>
          <a:prstGeom prst="rect">
            <a:avLst/>
          </a:prstGeom>
          <a:noFill/>
          <a:ln w="9525">
            <a:noFill/>
            <a:miter lim="800000"/>
            <a:headEnd/>
            <a:tailEnd/>
          </a:ln>
          <a:effectLst/>
        </p:spPr>
        <p:txBody>
          <a:bodyPr>
            <a:spAutoFit/>
          </a:bodyPr>
          <a:lstStyle/>
          <a:p>
            <a:pPr eaLnBrk="0" hangingPunct="0">
              <a:spcBef>
                <a:spcPct val="50000"/>
              </a:spcBef>
              <a:defRPr/>
            </a:pPr>
            <a:endParaRPr lang="en-US" sz="2400" b="1">
              <a:solidFill>
                <a:srgbClr val="00FF99"/>
              </a:solidFill>
              <a:effectLst>
                <a:outerShdw blurRad="38100" dist="38100" dir="2700000" algn="tl">
                  <a:srgbClr val="000000"/>
                </a:outerShdw>
              </a:effectLst>
              <a:latin typeface="Arial" charset="0"/>
              <a:cs typeface="Arial" charset="0"/>
            </a:endParaRPr>
          </a:p>
        </p:txBody>
      </p:sp>
      <p:pic>
        <p:nvPicPr>
          <p:cNvPr id="358404" name="Picture 4" descr="wtcblast">
            <a:extLst>
              <a:ext uri="{FF2B5EF4-FFF2-40B4-BE49-F238E27FC236}">
                <a16:creationId xmlns:a16="http://schemas.microsoft.com/office/drawing/2014/main" id="{2CE1B653-E442-493B-9C37-043485FDB7A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85750" y="1643063"/>
            <a:ext cx="4489450" cy="3571875"/>
          </a:xfrm>
        </p:spPr>
      </p:pic>
      <p:sp>
        <p:nvSpPr>
          <p:cNvPr id="358405" name="Text Box 5">
            <a:extLst>
              <a:ext uri="{FF2B5EF4-FFF2-40B4-BE49-F238E27FC236}">
                <a16:creationId xmlns:a16="http://schemas.microsoft.com/office/drawing/2014/main" id="{E18C39D7-63A6-4723-AC3D-D5C8F4F87DA8}"/>
              </a:ext>
            </a:extLst>
          </p:cNvPr>
          <p:cNvSpPr txBox="1">
            <a:spLocks noChangeArrowheads="1"/>
          </p:cNvSpPr>
          <p:nvPr/>
        </p:nvSpPr>
        <p:spPr bwMode="auto">
          <a:xfrm>
            <a:off x="4929188" y="1214438"/>
            <a:ext cx="4214812" cy="4400550"/>
          </a:xfrm>
          <a:prstGeom prst="rect">
            <a:avLst/>
          </a:prstGeom>
          <a:noFill/>
          <a:ln w="9525">
            <a:noFill/>
            <a:miter lim="800000"/>
            <a:headEnd/>
            <a:tailEnd/>
          </a:ln>
          <a:effectLst/>
        </p:spPr>
        <p:txBody>
          <a:bodyPr>
            <a:spAutoFit/>
          </a:bodyPr>
          <a:lstStyle/>
          <a:p>
            <a:pPr eaLnBrk="0" hangingPunct="0">
              <a:spcBef>
                <a:spcPct val="50000"/>
              </a:spcBef>
              <a:defRPr/>
            </a:pPr>
            <a:r>
              <a:rPr lang="en-GB" sz="2800" b="1" dirty="0">
                <a:solidFill>
                  <a:srgbClr val="FF00FF"/>
                </a:solidFill>
                <a:effectLst>
                  <a:outerShdw blurRad="38100" dist="38100" dir="2700000" algn="tl">
                    <a:srgbClr val="000000"/>
                  </a:outerShdw>
                </a:effectLst>
                <a:latin typeface="Arial" charset="0"/>
                <a:cs typeface="Arial" charset="0"/>
              </a:rPr>
              <a:t>Rev. 9:11 </a:t>
            </a:r>
            <a:r>
              <a:rPr lang="en-GB" sz="2800" b="1" dirty="0">
                <a:solidFill>
                  <a:srgbClr val="00FFFF"/>
                </a:solidFill>
                <a:effectLst>
                  <a:outerShdw blurRad="38100" dist="38100" dir="2700000" algn="tl">
                    <a:srgbClr val="000000"/>
                  </a:outerShdw>
                </a:effectLst>
                <a:latin typeface="Arial" charset="0"/>
                <a:cs typeface="Arial" charset="0"/>
              </a:rPr>
              <a:t>“And they had a king over them, which is the angel of the bottomless pit, </a:t>
            </a:r>
            <a:r>
              <a:rPr lang="en-GB" sz="2800" b="1" dirty="0">
                <a:solidFill>
                  <a:srgbClr val="FFC000"/>
                </a:solidFill>
                <a:effectLst>
                  <a:outerShdw blurRad="38100" dist="38100" dir="2700000" algn="tl">
                    <a:srgbClr val="000000"/>
                  </a:outerShdw>
                </a:effectLst>
                <a:latin typeface="Arial" charset="0"/>
                <a:cs typeface="Arial" charset="0"/>
              </a:rPr>
              <a:t>whose name in the Hebrew tongue is </a:t>
            </a:r>
            <a:r>
              <a:rPr lang="en-GB" sz="2800" b="1" dirty="0" err="1">
                <a:solidFill>
                  <a:srgbClr val="FFC000"/>
                </a:solidFill>
                <a:effectLst>
                  <a:outerShdw blurRad="38100" dist="38100" dir="2700000" algn="tl">
                    <a:srgbClr val="000000"/>
                  </a:outerShdw>
                </a:effectLst>
                <a:latin typeface="Arial" charset="0"/>
                <a:cs typeface="Arial" charset="0"/>
              </a:rPr>
              <a:t>Abaddon</a:t>
            </a:r>
            <a:r>
              <a:rPr lang="en-GB" sz="2800" b="1" dirty="0">
                <a:solidFill>
                  <a:srgbClr val="FFC000"/>
                </a:solidFill>
                <a:effectLst>
                  <a:outerShdw blurRad="38100" dist="38100" dir="2700000" algn="tl">
                    <a:srgbClr val="000000"/>
                  </a:outerShdw>
                </a:effectLst>
                <a:latin typeface="Arial" charset="0"/>
                <a:cs typeface="Arial" charset="0"/>
              </a:rPr>
              <a:t>, </a:t>
            </a:r>
            <a:r>
              <a:rPr lang="en-GB" sz="2800" b="1" dirty="0">
                <a:solidFill>
                  <a:srgbClr val="FF0000"/>
                </a:solidFill>
                <a:effectLst>
                  <a:outerShdw blurRad="38100" dist="38100" dir="2700000" algn="tl">
                    <a:srgbClr val="000000"/>
                  </a:outerShdw>
                </a:effectLst>
                <a:latin typeface="Arial" charset="0"/>
                <a:cs typeface="Arial" charset="0"/>
              </a:rPr>
              <a:t>but in the Greek tongue is </a:t>
            </a:r>
            <a:r>
              <a:rPr lang="en-GB" sz="2800" b="1" dirty="0" err="1">
                <a:solidFill>
                  <a:srgbClr val="FF0000"/>
                </a:solidFill>
                <a:effectLst>
                  <a:outerShdw blurRad="38100" dist="38100" dir="2700000" algn="tl">
                    <a:srgbClr val="000000"/>
                  </a:outerShdw>
                </a:effectLst>
                <a:latin typeface="Arial" charset="0"/>
                <a:cs typeface="Arial" charset="0"/>
              </a:rPr>
              <a:t>Apollyon</a:t>
            </a:r>
            <a:r>
              <a:rPr lang="en-GB" sz="2800" b="1" dirty="0">
                <a:solidFill>
                  <a:srgbClr val="FF0000"/>
                </a:solidFill>
                <a:effectLst>
                  <a:outerShdw blurRad="38100" dist="38100" dir="2700000" algn="tl">
                    <a:srgbClr val="000000"/>
                  </a:outerShdw>
                </a:effectLst>
                <a:latin typeface="Arial" charset="0"/>
                <a:cs typeface="Arial" charset="0"/>
              </a:rPr>
              <a:t> (That is to say destroyer)</a:t>
            </a:r>
          </a:p>
        </p:txBody>
      </p:sp>
      <p:sp>
        <p:nvSpPr>
          <p:cNvPr id="358406" name="Text Box 6">
            <a:extLst>
              <a:ext uri="{FF2B5EF4-FFF2-40B4-BE49-F238E27FC236}">
                <a16:creationId xmlns:a16="http://schemas.microsoft.com/office/drawing/2014/main" id="{62A49693-B49B-4798-9CC0-0B82FF485876}"/>
              </a:ext>
            </a:extLst>
          </p:cNvPr>
          <p:cNvSpPr txBox="1">
            <a:spLocks noChangeArrowheads="1"/>
          </p:cNvSpPr>
          <p:nvPr/>
        </p:nvSpPr>
        <p:spPr bwMode="auto">
          <a:xfrm>
            <a:off x="0" y="5657671"/>
            <a:ext cx="9144000" cy="1200329"/>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eaLnBrk="0" hangingPunct="0">
              <a:spcBef>
                <a:spcPct val="50000"/>
              </a:spcBef>
              <a:defRPr/>
            </a:pPr>
            <a:r>
              <a:rPr lang="en-GB" sz="3600" b="1" dirty="0" err="1">
                <a:solidFill>
                  <a:srgbClr val="FFFF00"/>
                </a:solidFill>
                <a:effectLst>
                  <a:outerShdw blurRad="38100" dist="38100" dir="2700000" algn="tl">
                    <a:srgbClr val="000000"/>
                  </a:outerShdw>
                </a:effectLst>
              </a:rPr>
              <a:t>Abbadon</a:t>
            </a:r>
            <a:r>
              <a:rPr lang="en-GB" sz="3600" b="1" dirty="0">
                <a:solidFill>
                  <a:srgbClr val="FFFF00"/>
                </a:solidFill>
                <a:effectLst>
                  <a:outerShdw blurRad="38100" dist="38100" dir="2700000" algn="tl">
                    <a:srgbClr val="000000"/>
                  </a:outerShdw>
                </a:effectLst>
              </a:rPr>
              <a:t> is the Masonic password given to those reaching the 17</a:t>
            </a:r>
            <a:r>
              <a:rPr lang="en-GB" sz="3600" b="1" baseline="30000" dirty="0">
                <a:solidFill>
                  <a:srgbClr val="FFFF00"/>
                </a:solidFill>
                <a:effectLst>
                  <a:outerShdw blurRad="38100" dist="38100" dir="2700000" algn="tl">
                    <a:srgbClr val="000000"/>
                  </a:outerShdw>
                </a:effectLst>
              </a:rPr>
              <a:t>th</a:t>
            </a:r>
            <a:r>
              <a:rPr lang="en-GB" sz="3600" b="1" dirty="0">
                <a:solidFill>
                  <a:srgbClr val="FFFF00"/>
                </a:solidFill>
                <a:effectLst>
                  <a:outerShdw blurRad="38100" dist="38100" dir="2700000" algn="tl">
                    <a:srgbClr val="000000"/>
                  </a:outerShdw>
                </a:effectLst>
              </a:rPr>
              <a:t> Degree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58404"/>
                                        </p:tgtEl>
                                        <p:attrNameLst>
                                          <p:attrName>style.visibility</p:attrName>
                                        </p:attrNameLst>
                                      </p:cBhvr>
                                      <p:to>
                                        <p:strVal val="visible"/>
                                      </p:to>
                                    </p:set>
                                    <p:animEffect transition="in" filter="circle(in)">
                                      <p:cBhvr>
                                        <p:cTn id="7" dur="2000"/>
                                        <p:tgtEl>
                                          <p:spTgt spid="35840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358405"/>
                                        </p:tgtEl>
                                        <p:attrNameLst>
                                          <p:attrName>style.visibility</p:attrName>
                                        </p:attrNameLst>
                                      </p:cBhvr>
                                      <p:to>
                                        <p:strVal val="visible"/>
                                      </p:to>
                                    </p:set>
                                    <p:anim calcmode="discrete" valueType="clr">
                                      <p:cBhvr override="childStyle">
                                        <p:cTn id="12" dur="80"/>
                                        <p:tgtEl>
                                          <p:spTgt spid="35840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58405"/>
                                        </p:tgtEl>
                                        <p:attrNameLst>
                                          <p:attrName>fillcolor</p:attrName>
                                        </p:attrNameLst>
                                      </p:cBhvr>
                                      <p:tavLst>
                                        <p:tav tm="0">
                                          <p:val>
                                            <p:clrVal>
                                              <a:schemeClr val="accent2"/>
                                            </p:clrVal>
                                          </p:val>
                                        </p:tav>
                                        <p:tav tm="50000">
                                          <p:val>
                                            <p:clrVal>
                                              <a:schemeClr val="hlink"/>
                                            </p:clrVal>
                                          </p:val>
                                        </p:tav>
                                      </p:tavLst>
                                    </p:anim>
                                    <p:set>
                                      <p:cBhvr>
                                        <p:cTn id="14" dur="80"/>
                                        <p:tgtEl>
                                          <p:spTgt spid="358405"/>
                                        </p:tgtEl>
                                        <p:attrNameLst>
                                          <p:attrName>fill.type</p:attrName>
                                        </p:attrNameLst>
                                      </p:cBhvr>
                                      <p:to>
                                        <p:strVal val="solid"/>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58406"/>
                                        </p:tgtEl>
                                        <p:attrNameLst>
                                          <p:attrName>style.visibility</p:attrName>
                                        </p:attrNameLst>
                                      </p:cBhvr>
                                      <p:to>
                                        <p:strVal val="visible"/>
                                      </p:to>
                                    </p:set>
                                    <p:anim calcmode="lin" valueType="num">
                                      <p:cBhvr additive="base">
                                        <p:cTn id="19" dur="500" fill="hold"/>
                                        <p:tgtEl>
                                          <p:spTgt spid="358406"/>
                                        </p:tgtEl>
                                        <p:attrNameLst>
                                          <p:attrName>ppt_x</p:attrName>
                                        </p:attrNameLst>
                                      </p:cBhvr>
                                      <p:tavLst>
                                        <p:tav tm="0">
                                          <p:val>
                                            <p:strVal val="#ppt_x"/>
                                          </p:val>
                                        </p:tav>
                                        <p:tav tm="100000">
                                          <p:val>
                                            <p:strVal val="#ppt_x"/>
                                          </p:val>
                                        </p:tav>
                                      </p:tavLst>
                                    </p:anim>
                                    <p:anim calcmode="lin" valueType="num">
                                      <p:cBhvr additive="base">
                                        <p:cTn id="20" dur="500" fill="hold"/>
                                        <p:tgtEl>
                                          <p:spTgt spid="3584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05"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2FE8CCAB-32E6-4A04-A7B6-401A584703CE}"/>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DE5809C-1C4F-4654-80D1-21F7B5FA5A1C}" type="slidenum">
              <a:rPr lang="en-GB" altLang="en-US"/>
              <a:pPr eaLnBrk="1" hangingPunct="1"/>
              <a:t>129</a:t>
            </a:fld>
            <a:endParaRPr lang="en-GB" altLang="en-US"/>
          </a:p>
        </p:txBody>
      </p:sp>
      <p:sp>
        <p:nvSpPr>
          <p:cNvPr id="360450" name="Rectangle 2">
            <a:extLst>
              <a:ext uri="{FF2B5EF4-FFF2-40B4-BE49-F238E27FC236}">
                <a16:creationId xmlns:a16="http://schemas.microsoft.com/office/drawing/2014/main" id="{C82BD007-5F96-48EA-89D4-0693D05FD3DB}"/>
              </a:ext>
            </a:extLst>
          </p:cNvPr>
          <p:cNvSpPr>
            <a:spLocks noGrp="1" noChangeArrowheads="1"/>
          </p:cNvSpPr>
          <p:nvPr>
            <p:ph type="title"/>
          </p:nvPr>
        </p:nvSpPr>
        <p:spPr>
          <a:xfrm>
            <a:off x="250825" y="333375"/>
            <a:ext cx="8229600" cy="792163"/>
          </a:xfrm>
        </p:spPr>
        <p:txBody>
          <a:bodyPr/>
          <a:lstStyle/>
          <a:p>
            <a:pPr eaLnBrk="1" hangingPunct="1">
              <a:defRPr/>
            </a:pPr>
            <a:r>
              <a:rPr lang="en-GB" b="1">
                <a:solidFill>
                  <a:srgbClr val="FF0000"/>
                </a:solidFill>
              </a:rPr>
              <a:t>The Illuminati &amp; 911</a:t>
            </a:r>
            <a:endParaRPr lang="en-GB" b="1"/>
          </a:p>
        </p:txBody>
      </p:sp>
      <p:sp>
        <p:nvSpPr>
          <p:cNvPr id="360451" name="Text Box 3">
            <a:extLst>
              <a:ext uri="{FF2B5EF4-FFF2-40B4-BE49-F238E27FC236}">
                <a16:creationId xmlns:a16="http://schemas.microsoft.com/office/drawing/2014/main" id="{2467A9EC-8639-4B6A-9D65-C412ED1BFF33}"/>
              </a:ext>
            </a:extLst>
          </p:cNvPr>
          <p:cNvSpPr txBox="1">
            <a:spLocks noChangeArrowheads="1"/>
          </p:cNvSpPr>
          <p:nvPr/>
        </p:nvSpPr>
        <p:spPr bwMode="auto">
          <a:xfrm>
            <a:off x="3419475" y="1700213"/>
            <a:ext cx="5724525" cy="457200"/>
          </a:xfrm>
          <a:prstGeom prst="rect">
            <a:avLst/>
          </a:prstGeom>
          <a:noFill/>
          <a:ln w="9525">
            <a:noFill/>
            <a:miter lim="800000"/>
            <a:headEnd/>
            <a:tailEnd/>
          </a:ln>
          <a:effectLst/>
        </p:spPr>
        <p:txBody>
          <a:bodyPr>
            <a:spAutoFit/>
          </a:bodyPr>
          <a:lstStyle/>
          <a:p>
            <a:pPr eaLnBrk="0" hangingPunct="0">
              <a:spcBef>
                <a:spcPct val="50000"/>
              </a:spcBef>
              <a:defRPr/>
            </a:pPr>
            <a:endParaRPr lang="en-US" sz="2400" b="1">
              <a:solidFill>
                <a:srgbClr val="00FF99"/>
              </a:solidFill>
              <a:effectLst>
                <a:outerShdw blurRad="38100" dist="38100" dir="2700000" algn="tl">
                  <a:srgbClr val="000000"/>
                </a:outerShdw>
              </a:effectLst>
              <a:latin typeface="Arial" charset="0"/>
              <a:cs typeface="Arial" charset="0"/>
            </a:endParaRPr>
          </a:p>
        </p:txBody>
      </p:sp>
      <p:sp>
        <p:nvSpPr>
          <p:cNvPr id="360452" name="Text Box 4">
            <a:extLst>
              <a:ext uri="{FF2B5EF4-FFF2-40B4-BE49-F238E27FC236}">
                <a16:creationId xmlns:a16="http://schemas.microsoft.com/office/drawing/2014/main" id="{2020C6AD-FE6A-4436-A580-C9FFCD787207}"/>
              </a:ext>
            </a:extLst>
          </p:cNvPr>
          <p:cNvSpPr txBox="1">
            <a:spLocks noChangeArrowheads="1"/>
          </p:cNvSpPr>
          <p:nvPr/>
        </p:nvSpPr>
        <p:spPr bwMode="auto">
          <a:xfrm>
            <a:off x="5003800" y="1196975"/>
            <a:ext cx="4140200" cy="4340225"/>
          </a:xfrm>
          <a:prstGeom prst="rect">
            <a:avLst/>
          </a:prstGeom>
          <a:noFill/>
          <a:ln w="9525">
            <a:noFill/>
            <a:miter lim="800000"/>
            <a:headEnd/>
            <a:tailEnd/>
          </a:ln>
          <a:effectLst/>
        </p:spPr>
        <p:txBody>
          <a:bodyPr>
            <a:spAutoFit/>
          </a:bodyPr>
          <a:lstStyle/>
          <a:p>
            <a:pPr eaLnBrk="0" hangingPunct="0">
              <a:spcBef>
                <a:spcPct val="50000"/>
              </a:spcBef>
              <a:defRPr/>
            </a:pPr>
            <a:r>
              <a:rPr lang="en-GB" sz="2800" b="1" dirty="0">
                <a:solidFill>
                  <a:srgbClr val="00FFFF"/>
                </a:solidFill>
                <a:effectLst>
                  <a:outerShdw blurRad="38100" dist="38100" dir="2700000" algn="tl">
                    <a:srgbClr val="000000"/>
                  </a:outerShdw>
                </a:effectLst>
                <a:latin typeface="Arial" charset="0"/>
                <a:cs typeface="Arial" charset="0"/>
              </a:rPr>
              <a:t>Several Israelis were caught videoing this event on top of a building </a:t>
            </a:r>
            <a:r>
              <a:rPr lang="en-GB" sz="2800" b="1" dirty="0">
                <a:solidFill>
                  <a:srgbClr val="FFC000"/>
                </a:solidFill>
                <a:effectLst>
                  <a:outerShdw blurRad="38100" dist="38100" dir="2700000" algn="tl">
                    <a:srgbClr val="000000"/>
                  </a:outerShdw>
                </a:effectLst>
                <a:latin typeface="Arial" charset="0"/>
                <a:cs typeface="Arial" charset="0"/>
              </a:rPr>
              <a:t>– obviously they had foreknowledge of this event.</a:t>
            </a:r>
          </a:p>
          <a:p>
            <a:pPr eaLnBrk="0" hangingPunct="0">
              <a:spcBef>
                <a:spcPct val="50000"/>
              </a:spcBef>
              <a:defRPr/>
            </a:pPr>
            <a:r>
              <a:rPr lang="en-GB" sz="3200" b="1" dirty="0">
                <a:solidFill>
                  <a:srgbClr val="00FF00"/>
                </a:solidFill>
                <a:effectLst>
                  <a:outerShdw blurRad="38100" dist="38100" dir="2700000" algn="tl">
                    <a:srgbClr val="000000"/>
                  </a:outerShdw>
                </a:effectLst>
                <a:latin typeface="Arial" charset="0"/>
                <a:cs typeface="Arial" charset="0"/>
              </a:rPr>
              <a:t>This was made into music album cover</a:t>
            </a:r>
          </a:p>
        </p:txBody>
      </p:sp>
      <p:pic>
        <p:nvPicPr>
          <p:cNvPr id="360453" name="Picture 5" descr="coup_cover_300">
            <a:extLst>
              <a:ext uri="{FF2B5EF4-FFF2-40B4-BE49-F238E27FC236}">
                <a16:creationId xmlns:a16="http://schemas.microsoft.com/office/drawing/2014/main" id="{F65B500D-0D7A-4F58-9F66-24321EE71F6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95288" y="1125538"/>
            <a:ext cx="4344987" cy="4344987"/>
          </a:xfrm>
        </p:spPr>
      </p:pic>
      <p:sp>
        <p:nvSpPr>
          <p:cNvPr id="360454" name="Text Box 6">
            <a:extLst>
              <a:ext uri="{FF2B5EF4-FFF2-40B4-BE49-F238E27FC236}">
                <a16:creationId xmlns:a16="http://schemas.microsoft.com/office/drawing/2014/main" id="{5F8E4855-BC97-4B31-B967-AF4239683235}"/>
              </a:ext>
            </a:extLst>
          </p:cNvPr>
          <p:cNvSpPr txBox="1">
            <a:spLocks noChangeArrowheads="1"/>
          </p:cNvSpPr>
          <p:nvPr/>
        </p:nvSpPr>
        <p:spPr bwMode="auto">
          <a:xfrm>
            <a:off x="0" y="5903893"/>
            <a:ext cx="9144000" cy="954107"/>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spcBef>
                <a:spcPct val="50000"/>
              </a:spcBef>
              <a:defRPr/>
            </a:pPr>
            <a:r>
              <a:rPr lang="en-GB" sz="2800" b="1" dirty="0">
                <a:solidFill>
                  <a:srgbClr val="FFFF00"/>
                </a:solidFill>
                <a:effectLst>
                  <a:outerShdw blurRad="38100" dist="38100" dir="2700000" algn="tl">
                    <a:srgbClr val="000000"/>
                  </a:outerShdw>
                </a:effectLst>
              </a:rPr>
              <a:t>Their van in which they transported their equipment belonged to Moving Systems Incorporated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60453"/>
                                        </p:tgtEl>
                                        <p:attrNameLst>
                                          <p:attrName>style.visibility</p:attrName>
                                        </p:attrNameLst>
                                      </p:cBhvr>
                                      <p:to>
                                        <p:strVal val="visible"/>
                                      </p:to>
                                    </p:set>
                                    <p:animEffect transition="in" filter="circle(in)">
                                      <p:cBhvr>
                                        <p:cTn id="7" dur="2000"/>
                                        <p:tgtEl>
                                          <p:spTgt spid="36045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60452"/>
                                        </p:tgtEl>
                                        <p:attrNameLst>
                                          <p:attrName>style.visibility</p:attrName>
                                        </p:attrNameLst>
                                      </p:cBhvr>
                                      <p:to>
                                        <p:strVal val="visible"/>
                                      </p:to>
                                    </p:set>
                                    <p:anim calcmode="lin" valueType="num">
                                      <p:cBhvr additive="base">
                                        <p:cTn id="12" dur="500" fill="hold"/>
                                        <p:tgtEl>
                                          <p:spTgt spid="360452"/>
                                        </p:tgtEl>
                                        <p:attrNameLst>
                                          <p:attrName>ppt_x</p:attrName>
                                        </p:attrNameLst>
                                      </p:cBhvr>
                                      <p:tavLst>
                                        <p:tav tm="0">
                                          <p:val>
                                            <p:strVal val="#ppt_x"/>
                                          </p:val>
                                        </p:tav>
                                        <p:tav tm="100000">
                                          <p:val>
                                            <p:strVal val="#ppt_x"/>
                                          </p:val>
                                        </p:tav>
                                      </p:tavLst>
                                    </p:anim>
                                    <p:anim calcmode="lin" valueType="num">
                                      <p:cBhvr additive="base">
                                        <p:cTn id="13" dur="500" fill="hold"/>
                                        <p:tgtEl>
                                          <p:spTgt spid="360452"/>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nodeType="clickEffect">
                                  <p:stCondLst>
                                    <p:cond delay="0"/>
                                  </p:stCondLst>
                                  <p:iterate type="lt">
                                    <p:tmPct val="50000"/>
                                  </p:iterate>
                                  <p:childTnLst>
                                    <p:set>
                                      <p:cBhvr>
                                        <p:cTn id="17" dur="1" fill="hold">
                                          <p:stCondLst>
                                            <p:cond delay="0"/>
                                          </p:stCondLst>
                                        </p:cTn>
                                        <p:tgtEl>
                                          <p:spTgt spid="360454"/>
                                        </p:tgtEl>
                                        <p:attrNameLst>
                                          <p:attrName>style.visibility</p:attrName>
                                        </p:attrNameLst>
                                      </p:cBhvr>
                                      <p:to>
                                        <p:strVal val="visible"/>
                                      </p:to>
                                    </p:set>
                                    <p:anim calcmode="discrete" valueType="clr">
                                      <p:cBhvr override="childStyle">
                                        <p:cTn id="18" dur="80"/>
                                        <p:tgtEl>
                                          <p:spTgt spid="360454"/>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360454"/>
                                        </p:tgtEl>
                                        <p:attrNameLst>
                                          <p:attrName>fillcolor</p:attrName>
                                        </p:attrNameLst>
                                      </p:cBhvr>
                                      <p:tavLst>
                                        <p:tav tm="0">
                                          <p:val>
                                            <p:clrVal>
                                              <a:schemeClr val="accent2"/>
                                            </p:clrVal>
                                          </p:val>
                                        </p:tav>
                                        <p:tav tm="50000">
                                          <p:val>
                                            <p:clrVal>
                                              <a:schemeClr val="hlink"/>
                                            </p:clrVal>
                                          </p:val>
                                        </p:tav>
                                      </p:tavLst>
                                    </p:anim>
                                    <p:set>
                                      <p:cBhvr>
                                        <p:cTn id="20" dur="80"/>
                                        <p:tgtEl>
                                          <p:spTgt spid="36045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045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967926AF-9270-405A-AE5C-22F7D08A0596}"/>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19E60B8-FCE7-4457-8A61-A1D0BC5E37F7}" type="slidenum">
              <a:rPr lang="en-GB" altLang="en-US"/>
              <a:pPr eaLnBrk="1" hangingPunct="1"/>
              <a:t>13</a:t>
            </a:fld>
            <a:endParaRPr lang="en-GB" altLang="en-US"/>
          </a:p>
        </p:txBody>
      </p:sp>
      <p:sp>
        <p:nvSpPr>
          <p:cNvPr id="45058" name="Rectangle 2">
            <a:extLst>
              <a:ext uri="{FF2B5EF4-FFF2-40B4-BE49-F238E27FC236}">
                <a16:creationId xmlns:a16="http://schemas.microsoft.com/office/drawing/2014/main" id="{C5B13BA7-0398-4F14-AEE2-CBC2852EF57B}"/>
              </a:ext>
            </a:extLst>
          </p:cNvPr>
          <p:cNvSpPr>
            <a:spLocks noGrp="1" noChangeArrowheads="1"/>
          </p:cNvSpPr>
          <p:nvPr>
            <p:ph type="title"/>
          </p:nvPr>
        </p:nvSpPr>
        <p:spPr>
          <a:xfrm>
            <a:off x="500063" y="0"/>
            <a:ext cx="8229600" cy="1143000"/>
          </a:xfrm>
        </p:spPr>
        <p:txBody>
          <a:bodyPr/>
          <a:lstStyle/>
          <a:p>
            <a:pPr eaLnBrk="1" hangingPunct="1">
              <a:defRPr/>
            </a:pPr>
            <a:r>
              <a:rPr lang="en-GB" b="1" dirty="0" err="1">
                <a:solidFill>
                  <a:srgbClr val="FF0000"/>
                </a:solidFill>
              </a:rPr>
              <a:t>Gogs</a:t>
            </a:r>
            <a:r>
              <a:rPr lang="en-GB" b="1" dirty="0"/>
              <a:t> </a:t>
            </a:r>
            <a:r>
              <a:rPr lang="en-GB" b="1" dirty="0">
                <a:solidFill>
                  <a:srgbClr val="00FF00"/>
                </a:solidFill>
              </a:rPr>
              <a:t>Agent - Mohammed</a:t>
            </a:r>
          </a:p>
        </p:txBody>
      </p:sp>
      <p:sp>
        <p:nvSpPr>
          <p:cNvPr id="45059" name="Text Box 3">
            <a:extLst>
              <a:ext uri="{FF2B5EF4-FFF2-40B4-BE49-F238E27FC236}">
                <a16:creationId xmlns:a16="http://schemas.microsoft.com/office/drawing/2014/main" id="{1E3761F5-F3B5-4B55-B65A-8D56472238CF}"/>
              </a:ext>
            </a:extLst>
          </p:cNvPr>
          <p:cNvSpPr txBox="1">
            <a:spLocks noChangeArrowheads="1"/>
          </p:cNvSpPr>
          <p:nvPr/>
        </p:nvSpPr>
        <p:spPr bwMode="auto">
          <a:xfrm>
            <a:off x="4643438" y="928688"/>
            <a:ext cx="4033837" cy="1066800"/>
          </a:xfrm>
          <a:prstGeom prst="rect">
            <a:avLst/>
          </a:prstGeom>
          <a:noFill/>
          <a:ln w="9525">
            <a:noFill/>
            <a:miter lim="800000"/>
            <a:headEnd/>
            <a:tailEnd/>
          </a:ln>
          <a:effectLst/>
        </p:spPr>
        <p:txBody>
          <a:bodyPr>
            <a:spAutoFit/>
          </a:bodyPr>
          <a:lstStyle/>
          <a:p>
            <a:pPr algn="ctr" eaLnBrk="0" hangingPunct="0">
              <a:spcBef>
                <a:spcPct val="50000"/>
              </a:spcBef>
              <a:defRPr/>
            </a:pPr>
            <a:r>
              <a:rPr lang="en-GB" sz="3200" b="1" dirty="0">
                <a:solidFill>
                  <a:srgbClr val="FF0000"/>
                </a:solidFill>
                <a:effectLst>
                  <a:outerShdw blurRad="38100" dist="38100" dir="2700000" algn="tl">
                    <a:srgbClr val="000000"/>
                  </a:outerShdw>
                </a:effectLst>
                <a:latin typeface="Arial" charset="0"/>
                <a:cs typeface="Arial" charset="0"/>
              </a:rPr>
              <a:t>Mohammed had his visions in a cave</a:t>
            </a:r>
            <a:r>
              <a:rPr lang="en-GB" sz="2000" dirty="0">
                <a:solidFill>
                  <a:srgbClr val="FF0000"/>
                </a:solidFill>
                <a:latin typeface="Arial" charset="0"/>
                <a:cs typeface="Arial" charset="0"/>
              </a:rPr>
              <a:t> </a:t>
            </a:r>
          </a:p>
        </p:txBody>
      </p:sp>
      <p:pic>
        <p:nvPicPr>
          <p:cNvPr id="45060" name="Picture 4" descr="Mohammad in the cave">
            <a:extLst>
              <a:ext uri="{FF2B5EF4-FFF2-40B4-BE49-F238E27FC236}">
                <a16:creationId xmlns:a16="http://schemas.microsoft.com/office/drawing/2014/main" id="{A1D2F1F3-7988-4967-99D9-B893FF017A2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50825" y="1628775"/>
            <a:ext cx="3959225" cy="3240088"/>
          </a:xfrm>
        </p:spPr>
      </p:pic>
      <p:sp>
        <p:nvSpPr>
          <p:cNvPr id="45061" name="Text Box 5">
            <a:extLst>
              <a:ext uri="{FF2B5EF4-FFF2-40B4-BE49-F238E27FC236}">
                <a16:creationId xmlns:a16="http://schemas.microsoft.com/office/drawing/2014/main" id="{3B3C10E4-EE83-46F7-B02D-D4EDE063AD2C}"/>
              </a:ext>
            </a:extLst>
          </p:cNvPr>
          <p:cNvSpPr txBox="1">
            <a:spLocks noChangeArrowheads="1"/>
          </p:cNvSpPr>
          <p:nvPr/>
        </p:nvSpPr>
        <p:spPr bwMode="auto">
          <a:xfrm>
            <a:off x="4429125" y="1928813"/>
            <a:ext cx="4714875" cy="3754437"/>
          </a:xfrm>
          <a:prstGeom prst="rect">
            <a:avLst/>
          </a:prstGeom>
          <a:noFill/>
          <a:ln w="9525">
            <a:noFill/>
            <a:miter lim="800000"/>
            <a:headEnd/>
            <a:tailEnd/>
          </a:ln>
          <a:effectLst/>
        </p:spPr>
        <p:txBody>
          <a:bodyPr>
            <a:spAutoFit/>
          </a:bodyPr>
          <a:lstStyle/>
          <a:p>
            <a:pPr eaLnBrk="0" hangingPunct="0">
              <a:spcBef>
                <a:spcPct val="50000"/>
              </a:spcBef>
              <a:buFont typeface="Wingdings" pitchFamily="2" charset="2"/>
              <a:buChar char="q"/>
              <a:defRPr/>
            </a:pPr>
            <a:r>
              <a:rPr lang="en-GB" sz="2800" b="1" dirty="0">
                <a:solidFill>
                  <a:srgbClr val="00FF00"/>
                </a:solidFill>
                <a:effectLst>
                  <a:outerShdw blurRad="38100" dist="38100" dir="2700000" algn="tl">
                    <a:srgbClr val="000000"/>
                  </a:outerShdw>
                </a:effectLst>
                <a:latin typeface="Arial" charset="0"/>
                <a:cs typeface="Arial" charset="0"/>
              </a:rPr>
              <a:t>Fatima, Mohammed’s only surviving daughter is the connecting link between the Vatican and Islam.</a:t>
            </a:r>
          </a:p>
          <a:p>
            <a:pPr eaLnBrk="0" hangingPunct="0">
              <a:spcBef>
                <a:spcPct val="50000"/>
              </a:spcBef>
              <a:buFont typeface="Wingdings" pitchFamily="2" charset="2"/>
              <a:buChar char="q"/>
              <a:defRPr/>
            </a:pPr>
            <a:r>
              <a:rPr lang="en-GB" sz="2800" b="1" dirty="0">
                <a:solidFill>
                  <a:srgbClr val="FF00FF"/>
                </a:solidFill>
                <a:effectLst>
                  <a:outerShdw blurRad="38100" dist="38100" dir="2700000" algn="tl">
                    <a:srgbClr val="000000"/>
                  </a:outerShdw>
                </a:effectLst>
                <a:latin typeface="Arial" charset="0"/>
                <a:cs typeface="Arial" charset="0"/>
              </a:rPr>
              <a:t>In the Koran she is called a most holy woman next to the Virgin Mary.</a:t>
            </a:r>
          </a:p>
        </p:txBody>
      </p:sp>
      <p:sp>
        <p:nvSpPr>
          <p:cNvPr id="45062" name="Text Box 6">
            <a:extLst>
              <a:ext uri="{FF2B5EF4-FFF2-40B4-BE49-F238E27FC236}">
                <a16:creationId xmlns:a16="http://schemas.microsoft.com/office/drawing/2014/main" id="{E043C047-BBAE-40F5-9EFE-B07E55784665}"/>
              </a:ext>
            </a:extLst>
          </p:cNvPr>
          <p:cNvSpPr txBox="1">
            <a:spLocks noChangeArrowheads="1"/>
          </p:cNvSpPr>
          <p:nvPr/>
        </p:nvSpPr>
        <p:spPr bwMode="auto">
          <a:xfrm>
            <a:off x="0" y="5780782"/>
            <a:ext cx="9144000" cy="1077218"/>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eaLnBrk="0" hangingPunct="0">
              <a:spcBef>
                <a:spcPct val="50000"/>
              </a:spcBef>
              <a:defRPr/>
            </a:pPr>
            <a:r>
              <a:rPr lang="en-GB" sz="3200" b="1" dirty="0">
                <a:solidFill>
                  <a:srgbClr val="FFFF00"/>
                </a:solidFill>
                <a:effectLst>
                  <a:outerShdw blurRad="38100" dist="38100" dir="2700000" algn="tl">
                    <a:srgbClr val="000000"/>
                  </a:outerShdw>
                </a:effectLst>
              </a:rPr>
              <a:t>When Moslem armies occupied Portugal they named a little town after her.</a:t>
            </a:r>
            <a:endParaRPr lang="en-GB" sz="3200"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45060"/>
                                        </p:tgtEl>
                                        <p:attrNameLst>
                                          <p:attrName>style.visibility</p:attrName>
                                        </p:attrNameLst>
                                      </p:cBhvr>
                                      <p:to>
                                        <p:strVal val="visible"/>
                                      </p:to>
                                    </p:set>
                                    <p:animEffect transition="in" filter="circle(in)">
                                      <p:cBhvr>
                                        <p:cTn id="7" dur="2000"/>
                                        <p:tgtEl>
                                          <p:spTgt spid="4506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5059"/>
                                        </p:tgtEl>
                                        <p:attrNameLst>
                                          <p:attrName>style.visibility</p:attrName>
                                        </p:attrNameLst>
                                      </p:cBhvr>
                                      <p:to>
                                        <p:strVal val="visible"/>
                                      </p:to>
                                    </p:set>
                                    <p:anim calcmode="lin" valueType="num">
                                      <p:cBhvr additive="base">
                                        <p:cTn id="12" dur="500" fill="hold"/>
                                        <p:tgtEl>
                                          <p:spTgt spid="45059"/>
                                        </p:tgtEl>
                                        <p:attrNameLst>
                                          <p:attrName>ppt_x</p:attrName>
                                        </p:attrNameLst>
                                      </p:cBhvr>
                                      <p:tavLst>
                                        <p:tav tm="0">
                                          <p:val>
                                            <p:strVal val="#ppt_x"/>
                                          </p:val>
                                        </p:tav>
                                        <p:tav tm="100000">
                                          <p:val>
                                            <p:strVal val="#ppt_x"/>
                                          </p:val>
                                        </p:tav>
                                      </p:tavLst>
                                    </p:anim>
                                    <p:anim calcmode="lin" valueType="num">
                                      <p:cBhvr additive="base">
                                        <p:cTn id="13" dur="500" fill="hold"/>
                                        <p:tgtEl>
                                          <p:spTgt spid="45059"/>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500"/>
                            </p:stCondLst>
                            <p:childTnLst>
                              <p:par>
                                <p:cTn id="15" presetID="27" presetClass="entr" presetSubtype="0" fill="hold" nodeType="afterEffect">
                                  <p:stCondLst>
                                    <p:cond delay="0"/>
                                  </p:stCondLst>
                                  <p:iterate type="lt">
                                    <p:tmPct val="50000"/>
                                  </p:iterate>
                                  <p:childTnLst>
                                    <p:set>
                                      <p:cBhvr>
                                        <p:cTn id="16" dur="1" fill="hold">
                                          <p:stCondLst>
                                            <p:cond delay="0"/>
                                          </p:stCondLst>
                                        </p:cTn>
                                        <p:tgtEl>
                                          <p:spTgt spid="45061">
                                            <p:txEl>
                                              <p:pRg st="0" end="0"/>
                                            </p:txEl>
                                          </p:spTgt>
                                        </p:tgtEl>
                                        <p:attrNameLst>
                                          <p:attrName>style.visibility</p:attrName>
                                        </p:attrNameLst>
                                      </p:cBhvr>
                                      <p:to>
                                        <p:strVal val="visible"/>
                                      </p:to>
                                    </p:set>
                                    <p:anim calcmode="discrete" valueType="clr">
                                      <p:cBhvr override="childStyle">
                                        <p:cTn id="17" dur="80"/>
                                        <p:tgtEl>
                                          <p:spTgt spid="4506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45061">
                                            <p:txEl>
                                              <p:pRg st="0" end="0"/>
                                            </p:txEl>
                                          </p:spTgt>
                                        </p:tgtEl>
                                        <p:attrNameLst>
                                          <p:attrName>fillcolor</p:attrName>
                                        </p:attrNameLst>
                                      </p:cBhvr>
                                      <p:tavLst>
                                        <p:tav tm="0">
                                          <p:val>
                                            <p:clrVal>
                                              <a:schemeClr val="accent2"/>
                                            </p:clrVal>
                                          </p:val>
                                        </p:tav>
                                        <p:tav tm="50000">
                                          <p:val>
                                            <p:clrVal>
                                              <a:schemeClr val="hlink"/>
                                            </p:clrVal>
                                          </p:val>
                                        </p:tav>
                                      </p:tavLst>
                                    </p:anim>
                                    <p:set>
                                      <p:cBhvr>
                                        <p:cTn id="19" dur="80"/>
                                        <p:tgtEl>
                                          <p:spTgt spid="45061">
                                            <p:txEl>
                                              <p:pRg st="0" end="0"/>
                                            </p:txEl>
                                          </p:spTgt>
                                        </p:tgtEl>
                                        <p:attrNameLst>
                                          <p:attrName>fill.type</p:attrName>
                                        </p:attrNameLst>
                                      </p:cBhvr>
                                      <p:to>
                                        <p:strVal val="solid"/>
                                      </p:to>
                                    </p:set>
                                  </p:childTnLst>
                                </p:cTn>
                              </p:par>
                            </p:childTnLst>
                          </p:cTn>
                        </p:par>
                        <p:par>
                          <p:cTn id="20" fill="hold" nodeType="afterGroup">
                            <p:stCondLst>
                              <p:cond delay="3860"/>
                            </p:stCondLst>
                            <p:childTnLst>
                              <p:par>
                                <p:cTn id="21" presetID="27" presetClass="entr" presetSubtype="0" fill="hold" nodeType="afterEffect">
                                  <p:stCondLst>
                                    <p:cond delay="0"/>
                                  </p:stCondLst>
                                  <p:iterate type="lt">
                                    <p:tmPct val="50000"/>
                                  </p:iterate>
                                  <p:childTnLst>
                                    <p:set>
                                      <p:cBhvr>
                                        <p:cTn id="22" dur="1" fill="hold">
                                          <p:stCondLst>
                                            <p:cond delay="0"/>
                                          </p:stCondLst>
                                        </p:cTn>
                                        <p:tgtEl>
                                          <p:spTgt spid="45061">
                                            <p:txEl>
                                              <p:pRg st="1" end="1"/>
                                            </p:txEl>
                                          </p:spTgt>
                                        </p:tgtEl>
                                        <p:attrNameLst>
                                          <p:attrName>style.visibility</p:attrName>
                                        </p:attrNameLst>
                                      </p:cBhvr>
                                      <p:to>
                                        <p:strVal val="visible"/>
                                      </p:to>
                                    </p:set>
                                    <p:anim calcmode="discrete" valueType="clr">
                                      <p:cBhvr override="childStyle">
                                        <p:cTn id="23" dur="80"/>
                                        <p:tgtEl>
                                          <p:spTgt spid="45061">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4" dur="80"/>
                                        <p:tgtEl>
                                          <p:spTgt spid="45061">
                                            <p:txEl>
                                              <p:pRg st="1" end="1"/>
                                            </p:txEl>
                                          </p:spTgt>
                                        </p:tgtEl>
                                        <p:attrNameLst>
                                          <p:attrName>fillcolor</p:attrName>
                                        </p:attrNameLst>
                                      </p:cBhvr>
                                      <p:tavLst>
                                        <p:tav tm="0">
                                          <p:val>
                                            <p:clrVal>
                                              <a:schemeClr val="accent2"/>
                                            </p:clrVal>
                                          </p:val>
                                        </p:tav>
                                        <p:tav tm="50000">
                                          <p:val>
                                            <p:clrVal>
                                              <a:schemeClr val="hlink"/>
                                            </p:clrVal>
                                          </p:val>
                                        </p:tav>
                                      </p:tavLst>
                                    </p:anim>
                                    <p:set>
                                      <p:cBhvr>
                                        <p:cTn id="25" dur="80"/>
                                        <p:tgtEl>
                                          <p:spTgt spid="45061">
                                            <p:txEl>
                                              <p:pRg st="1" end="1"/>
                                            </p:txEl>
                                          </p:spTgt>
                                        </p:tgtEl>
                                        <p:attrNameLst>
                                          <p:attrName>fill.type</p:attrName>
                                        </p:attrNameLst>
                                      </p:cBhvr>
                                      <p:to>
                                        <p:strVal val="solid"/>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27" presetClass="entr" presetSubtype="0" fill="hold" nodeType="clickEffect">
                                  <p:stCondLst>
                                    <p:cond delay="0"/>
                                  </p:stCondLst>
                                  <p:iterate type="lt">
                                    <p:tmPct val="50000"/>
                                  </p:iterate>
                                  <p:childTnLst>
                                    <p:set>
                                      <p:cBhvr>
                                        <p:cTn id="29" dur="1" fill="hold">
                                          <p:stCondLst>
                                            <p:cond delay="0"/>
                                          </p:stCondLst>
                                        </p:cTn>
                                        <p:tgtEl>
                                          <p:spTgt spid="45062"/>
                                        </p:tgtEl>
                                        <p:attrNameLst>
                                          <p:attrName>style.visibility</p:attrName>
                                        </p:attrNameLst>
                                      </p:cBhvr>
                                      <p:to>
                                        <p:strVal val="visible"/>
                                      </p:to>
                                    </p:set>
                                    <p:anim calcmode="discrete" valueType="clr">
                                      <p:cBhvr override="childStyle">
                                        <p:cTn id="30" dur="80"/>
                                        <p:tgtEl>
                                          <p:spTgt spid="45062"/>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45062"/>
                                        </p:tgtEl>
                                        <p:attrNameLst>
                                          <p:attrName>fillcolor</p:attrName>
                                        </p:attrNameLst>
                                      </p:cBhvr>
                                      <p:tavLst>
                                        <p:tav tm="0">
                                          <p:val>
                                            <p:clrVal>
                                              <a:schemeClr val="accent2"/>
                                            </p:clrVal>
                                          </p:val>
                                        </p:tav>
                                        <p:tav tm="50000">
                                          <p:val>
                                            <p:clrVal>
                                              <a:schemeClr val="hlink"/>
                                            </p:clrVal>
                                          </p:val>
                                        </p:tav>
                                      </p:tavLst>
                                    </p:anim>
                                    <p:set>
                                      <p:cBhvr>
                                        <p:cTn id="32" dur="80"/>
                                        <p:tgtEl>
                                          <p:spTgt spid="4506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525DABE-2F68-4540-B95E-0EB98086376D}"/>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6E39558-12E6-4DEB-9E24-A23CF9DE0E2D}" type="slidenum">
              <a:rPr lang="en-GB" altLang="en-US"/>
              <a:pPr eaLnBrk="1" hangingPunct="1"/>
              <a:t>130</a:t>
            </a:fld>
            <a:endParaRPr lang="en-GB" altLang="en-US"/>
          </a:p>
        </p:txBody>
      </p:sp>
      <p:sp>
        <p:nvSpPr>
          <p:cNvPr id="492546" name="Rectangle 2">
            <a:extLst>
              <a:ext uri="{FF2B5EF4-FFF2-40B4-BE49-F238E27FC236}">
                <a16:creationId xmlns:a16="http://schemas.microsoft.com/office/drawing/2014/main" id="{FC47F6D1-3D80-4DE0-9CCE-C6F1DA58BD2B}"/>
              </a:ext>
            </a:extLst>
          </p:cNvPr>
          <p:cNvSpPr>
            <a:spLocks noGrp="1" noChangeArrowheads="1"/>
          </p:cNvSpPr>
          <p:nvPr>
            <p:ph type="title"/>
          </p:nvPr>
        </p:nvSpPr>
        <p:spPr/>
        <p:txBody>
          <a:bodyPr/>
          <a:lstStyle/>
          <a:p>
            <a:pPr eaLnBrk="1" hangingPunct="1">
              <a:defRPr/>
            </a:pPr>
            <a:r>
              <a:rPr lang="en-GB" b="1">
                <a:solidFill>
                  <a:srgbClr val="FF0000"/>
                </a:solidFill>
              </a:rPr>
              <a:t>The Illuminati &amp; 911</a:t>
            </a:r>
          </a:p>
        </p:txBody>
      </p:sp>
      <p:pic>
        <p:nvPicPr>
          <p:cNvPr id="492547" name="Picture 3" descr="017c01c6df97$072bbb00$0200a8c0@D7WTFL31">
            <a:extLst>
              <a:ext uri="{FF2B5EF4-FFF2-40B4-BE49-F238E27FC236}">
                <a16:creationId xmlns:a16="http://schemas.microsoft.com/office/drawing/2014/main" id="{FE740E13-F42E-4D0C-8EEC-A0B4A57B0CA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68313" y="1700213"/>
            <a:ext cx="3460750" cy="3125787"/>
          </a:xfrm>
        </p:spPr>
      </p:pic>
      <p:sp>
        <p:nvSpPr>
          <p:cNvPr id="492550" name="Text Box 6">
            <a:extLst>
              <a:ext uri="{FF2B5EF4-FFF2-40B4-BE49-F238E27FC236}">
                <a16:creationId xmlns:a16="http://schemas.microsoft.com/office/drawing/2014/main" id="{854F6BC3-E65B-4D8A-B608-42DBA1DF48EA}"/>
              </a:ext>
            </a:extLst>
          </p:cNvPr>
          <p:cNvSpPr txBox="1">
            <a:spLocks noChangeArrowheads="1"/>
          </p:cNvSpPr>
          <p:nvPr/>
        </p:nvSpPr>
        <p:spPr bwMode="auto">
          <a:xfrm>
            <a:off x="0" y="5473005"/>
            <a:ext cx="9144000" cy="1384995"/>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2800" b="1" dirty="0">
                <a:solidFill>
                  <a:srgbClr val="00FF00"/>
                </a:solidFill>
                <a:effectLst>
                  <a:outerShdw blurRad="38100" dist="38100" dir="2700000" algn="tl">
                    <a:srgbClr val="000000"/>
                  </a:outerShdw>
                </a:effectLst>
              </a:rPr>
              <a:t>Israelis were again arrested in a similar van</a:t>
            </a:r>
            <a:r>
              <a:rPr lang="en-GB" sz="2800" b="1" dirty="0">
                <a:solidFill>
                  <a:srgbClr val="FFFF00"/>
                </a:solidFill>
                <a:effectLst>
                  <a:outerShdw blurRad="38100" dist="38100" dir="2700000" algn="tl">
                    <a:srgbClr val="000000"/>
                  </a:outerShdw>
                </a:effectLst>
              </a:rPr>
              <a:t> </a:t>
            </a:r>
            <a:r>
              <a:rPr lang="en-GB" sz="2800" b="1" dirty="0">
                <a:solidFill>
                  <a:srgbClr val="FF9900"/>
                </a:solidFill>
                <a:effectLst>
                  <a:outerShdw blurRad="38100" dist="38100" dir="2700000" algn="tl">
                    <a:srgbClr val="000000"/>
                  </a:outerShdw>
                </a:effectLst>
              </a:rPr>
              <a:t>with equipment to blow up a bridge in Washington –</a:t>
            </a:r>
            <a:r>
              <a:rPr lang="en-GB" sz="2800" b="1" dirty="0">
                <a:solidFill>
                  <a:srgbClr val="FFFF00"/>
                </a:solidFill>
                <a:effectLst>
                  <a:outerShdw blurRad="38100" dist="38100" dir="2700000" algn="tl">
                    <a:srgbClr val="000000"/>
                  </a:outerShdw>
                </a:effectLst>
              </a:rPr>
              <a:t> They were quietly deported back to Israel</a:t>
            </a:r>
          </a:p>
        </p:txBody>
      </p:sp>
      <p:sp>
        <p:nvSpPr>
          <p:cNvPr id="7" name="TextBox 6">
            <a:extLst>
              <a:ext uri="{FF2B5EF4-FFF2-40B4-BE49-F238E27FC236}">
                <a16:creationId xmlns:a16="http://schemas.microsoft.com/office/drawing/2014/main" id="{8DC0DF3D-93E7-4659-B418-A6C96875C44E}"/>
              </a:ext>
            </a:extLst>
          </p:cNvPr>
          <p:cNvSpPr txBox="1"/>
          <p:nvPr/>
        </p:nvSpPr>
        <p:spPr>
          <a:xfrm>
            <a:off x="4214813" y="1428750"/>
            <a:ext cx="4643437" cy="3816350"/>
          </a:xfrm>
          <a:prstGeom prst="rect">
            <a:avLst/>
          </a:prstGeom>
          <a:noFill/>
        </p:spPr>
        <p:txBody>
          <a:bodyPr>
            <a:spAutoFit/>
          </a:bodyPr>
          <a:lstStyle/>
          <a:p>
            <a:pPr>
              <a:defRPr/>
            </a:pPr>
            <a:r>
              <a:rPr lang="en-US" sz="2800" b="1" dirty="0">
                <a:solidFill>
                  <a:srgbClr val="00FFFF"/>
                </a:solidFill>
                <a:effectLst>
                  <a:outerShdw blurRad="38100" dist="38100" dir="2700000" algn="tl">
                    <a:srgbClr val="000000"/>
                  </a:outerShdw>
                </a:effectLst>
                <a:latin typeface="Arial" charset="0"/>
                <a:cs typeface="Arial" charset="0"/>
              </a:rPr>
              <a:t>The name of their </a:t>
            </a:r>
            <a:r>
              <a:rPr lang="en-US" sz="2800" b="1" dirty="0">
                <a:solidFill>
                  <a:srgbClr val="FF0000"/>
                </a:solidFill>
                <a:effectLst>
                  <a:outerShdw blurRad="38100" dist="38100" dir="2700000" algn="tl">
                    <a:srgbClr val="000000"/>
                  </a:outerShdw>
                </a:effectLst>
                <a:latin typeface="Arial" charset="0"/>
                <a:cs typeface="Arial" charset="0"/>
              </a:rPr>
              <a:t>“moving company” </a:t>
            </a:r>
            <a:r>
              <a:rPr lang="en-US" sz="2800" b="1" dirty="0">
                <a:solidFill>
                  <a:srgbClr val="00FFFF"/>
                </a:solidFill>
                <a:effectLst>
                  <a:outerShdw blurRad="38100" dist="38100" dir="2700000" algn="tl">
                    <a:srgbClr val="000000"/>
                  </a:outerShdw>
                </a:effectLst>
                <a:latin typeface="Arial" charset="0"/>
                <a:cs typeface="Arial" charset="0"/>
              </a:rPr>
              <a:t>actually contained the word </a:t>
            </a:r>
            <a:r>
              <a:rPr lang="en-US" sz="2800" b="1" dirty="0">
                <a:solidFill>
                  <a:srgbClr val="FF0000"/>
                </a:solidFill>
                <a:effectLst>
                  <a:outerShdw blurRad="38100" dist="38100" dir="2700000" algn="tl">
                    <a:srgbClr val="000000"/>
                  </a:outerShdw>
                </a:effectLst>
                <a:latin typeface="Arial" charset="0"/>
                <a:cs typeface="Arial" charset="0"/>
              </a:rPr>
              <a:t>MOSSAD</a:t>
            </a:r>
            <a:r>
              <a:rPr lang="en-US" sz="2800" b="1" dirty="0">
                <a:solidFill>
                  <a:srgbClr val="00FF00"/>
                </a:solidFill>
                <a:effectLst>
                  <a:outerShdw blurRad="38100" dist="38100" dir="2700000" algn="tl">
                    <a:srgbClr val="000000"/>
                  </a:outerShdw>
                </a:effectLst>
                <a:latin typeface="Arial" charset="0"/>
                <a:cs typeface="Arial" charset="0"/>
              </a:rPr>
              <a:t> </a:t>
            </a:r>
            <a:r>
              <a:rPr lang="en-US" sz="2800" b="1" dirty="0">
                <a:solidFill>
                  <a:srgbClr val="00FFFF"/>
                </a:solidFill>
                <a:effectLst>
                  <a:outerShdw blurRad="38100" dist="38100" dir="2700000" algn="tl">
                    <a:srgbClr val="000000"/>
                  </a:outerShdw>
                </a:effectLst>
                <a:latin typeface="Arial" charset="0"/>
                <a:cs typeface="Arial" charset="0"/>
              </a:rPr>
              <a:t>embedded inside. Moving Systems Incorporated…</a:t>
            </a:r>
            <a:r>
              <a:rPr lang="en-US" sz="2800" b="1" dirty="0">
                <a:solidFill>
                  <a:srgbClr val="00FF00"/>
                </a:solidFill>
                <a:effectLst>
                  <a:outerShdw blurRad="38100" dist="38100" dir="2700000" algn="tl">
                    <a:srgbClr val="000000"/>
                  </a:outerShdw>
                </a:effectLst>
                <a:latin typeface="Arial" charset="0"/>
                <a:cs typeface="Arial" charset="0"/>
              </a:rPr>
              <a:t>  </a:t>
            </a:r>
            <a:r>
              <a:rPr lang="en-US" sz="2800" b="1" dirty="0" err="1">
                <a:solidFill>
                  <a:srgbClr val="FF0000"/>
                </a:solidFill>
                <a:effectLst>
                  <a:outerShdw blurRad="38100" dist="38100" dir="2700000" algn="tl">
                    <a:srgbClr val="000000"/>
                  </a:outerShdw>
                </a:effectLst>
                <a:latin typeface="Arial" charset="0"/>
                <a:cs typeface="Arial" charset="0"/>
              </a:rPr>
              <a:t>MO</a:t>
            </a:r>
            <a:r>
              <a:rPr lang="en-US" sz="2800" b="1" dirty="0" err="1">
                <a:solidFill>
                  <a:srgbClr val="00FF00"/>
                </a:solidFill>
                <a:effectLst>
                  <a:outerShdw blurRad="38100" dist="38100" dir="2700000" algn="tl">
                    <a:srgbClr val="000000"/>
                  </a:outerShdw>
                </a:effectLst>
                <a:latin typeface="Arial" charset="0"/>
                <a:cs typeface="Arial" charset="0"/>
              </a:rPr>
              <a:t>ving</a:t>
            </a:r>
            <a:r>
              <a:rPr lang="en-US" sz="2800" b="1" dirty="0">
                <a:solidFill>
                  <a:srgbClr val="00FF00"/>
                </a:solidFill>
                <a:effectLst>
                  <a:outerShdw blurRad="38100" dist="38100" dir="2700000" algn="tl">
                    <a:srgbClr val="000000"/>
                  </a:outerShdw>
                </a:effectLst>
                <a:latin typeface="Arial" charset="0"/>
                <a:cs typeface="Arial" charset="0"/>
              </a:rPr>
              <a:t> </a:t>
            </a:r>
            <a:r>
              <a:rPr lang="en-US" sz="2800" b="1" dirty="0" err="1">
                <a:solidFill>
                  <a:srgbClr val="FF0000"/>
                </a:solidFill>
                <a:effectLst>
                  <a:outerShdw blurRad="38100" dist="38100" dir="2700000" algn="tl">
                    <a:srgbClr val="000000"/>
                  </a:outerShdw>
                </a:effectLst>
                <a:latin typeface="Arial" charset="0"/>
                <a:cs typeface="Arial" charset="0"/>
              </a:rPr>
              <a:t>S</a:t>
            </a:r>
            <a:r>
              <a:rPr lang="en-US" sz="2800" b="1" dirty="0" err="1">
                <a:solidFill>
                  <a:srgbClr val="00FF00"/>
                </a:solidFill>
                <a:effectLst>
                  <a:outerShdw blurRad="38100" dist="38100" dir="2700000" algn="tl">
                    <a:srgbClr val="000000"/>
                  </a:outerShdw>
                </a:effectLst>
                <a:latin typeface="Arial" charset="0"/>
                <a:cs typeface="Arial" charset="0"/>
              </a:rPr>
              <a:t>y</a:t>
            </a:r>
            <a:r>
              <a:rPr lang="en-US" sz="2800" b="1" dirty="0" err="1">
                <a:solidFill>
                  <a:srgbClr val="FF0000"/>
                </a:solidFill>
                <a:effectLst>
                  <a:outerShdw blurRad="38100" dist="38100" dir="2700000" algn="tl">
                    <a:srgbClr val="000000"/>
                  </a:outerShdw>
                </a:effectLst>
                <a:latin typeface="Arial" charset="0"/>
                <a:cs typeface="Arial" charset="0"/>
              </a:rPr>
              <a:t>S</a:t>
            </a:r>
            <a:r>
              <a:rPr lang="en-US" sz="2800" b="1" dirty="0" err="1">
                <a:solidFill>
                  <a:srgbClr val="00FF00"/>
                </a:solidFill>
                <a:effectLst>
                  <a:outerShdw blurRad="38100" dist="38100" dir="2700000" algn="tl">
                    <a:srgbClr val="000000"/>
                  </a:outerShdw>
                </a:effectLst>
                <a:latin typeface="Arial" charset="0"/>
                <a:cs typeface="Arial" charset="0"/>
              </a:rPr>
              <a:t>tems</a:t>
            </a:r>
            <a:r>
              <a:rPr lang="en-US" sz="2800" b="1" dirty="0">
                <a:solidFill>
                  <a:srgbClr val="00FF00"/>
                </a:solidFill>
                <a:effectLst>
                  <a:outerShdw blurRad="38100" dist="38100" dir="2700000" algn="tl">
                    <a:srgbClr val="000000"/>
                  </a:outerShdw>
                </a:effectLst>
                <a:latin typeface="Arial" charset="0"/>
                <a:cs typeface="Arial" charset="0"/>
              </a:rPr>
              <a:t> </a:t>
            </a:r>
            <a:r>
              <a:rPr lang="en-US" sz="2800" b="1" dirty="0" err="1">
                <a:solidFill>
                  <a:srgbClr val="00FF00"/>
                </a:solidFill>
                <a:effectLst>
                  <a:outerShdw blurRad="38100" dist="38100" dir="2700000" algn="tl">
                    <a:srgbClr val="000000"/>
                  </a:outerShdw>
                </a:effectLst>
                <a:latin typeface="Arial" charset="0"/>
                <a:cs typeface="Arial" charset="0"/>
              </a:rPr>
              <a:t>Incorpor</a:t>
            </a:r>
            <a:r>
              <a:rPr lang="en-US" sz="2800" b="1" dirty="0" err="1">
                <a:solidFill>
                  <a:srgbClr val="FF0000"/>
                </a:solidFill>
                <a:effectLst>
                  <a:outerShdw blurRad="38100" dist="38100" dir="2700000" algn="tl">
                    <a:srgbClr val="000000"/>
                  </a:outerShdw>
                </a:effectLst>
                <a:latin typeface="Arial" charset="0"/>
                <a:cs typeface="Arial" charset="0"/>
              </a:rPr>
              <a:t>A</a:t>
            </a:r>
            <a:r>
              <a:rPr lang="en-US" sz="2800" b="1" dirty="0" err="1">
                <a:solidFill>
                  <a:srgbClr val="00FF00"/>
                </a:solidFill>
                <a:effectLst>
                  <a:outerShdw blurRad="38100" dist="38100" dir="2700000" algn="tl">
                    <a:srgbClr val="000000"/>
                  </a:outerShdw>
                </a:effectLst>
                <a:latin typeface="Arial" charset="0"/>
                <a:cs typeface="Arial" charset="0"/>
              </a:rPr>
              <a:t>te</a:t>
            </a:r>
            <a:r>
              <a:rPr lang="en-US" sz="2800" b="1" dirty="0" err="1">
                <a:solidFill>
                  <a:srgbClr val="FF0000"/>
                </a:solidFill>
                <a:effectLst>
                  <a:outerShdw blurRad="38100" dist="38100" dir="2700000" algn="tl">
                    <a:srgbClr val="000000"/>
                  </a:outerShdw>
                </a:effectLst>
                <a:latin typeface="Arial" charset="0"/>
                <a:cs typeface="Arial" charset="0"/>
              </a:rPr>
              <a:t>D</a:t>
            </a:r>
            <a:r>
              <a:rPr lang="en-US" sz="2800" b="1" dirty="0">
                <a:solidFill>
                  <a:srgbClr val="00FF00"/>
                </a:solidFill>
                <a:effectLst>
                  <a:outerShdw blurRad="38100" dist="38100" dir="2700000" algn="tl">
                    <a:srgbClr val="000000"/>
                  </a:outerShdw>
                </a:effectLst>
                <a:latin typeface="Arial" charset="0"/>
                <a:cs typeface="Arial" charset="0"/>
              </a:rPr>
              <a:t> = …….</a:t>
            </a:r>
            <a:r>
              <a:rPr lang="en-US" sz="2800" b="1" dirty="0">
                <a:solidFill>
                  <a:srgbClr val="FF0000"/>
                </a:solidFill>
                <a:effectLst>
                  <a:outerShdw blurRad="38100" dist="38100" dir="2700000" algn="tl">
                    <a:srgbClr val="000000"/>
                  </a:outerShdw>
                </a:effectLst>
                <a:latin typeface="Arial" charset="0"/>
                <a:cs typeface="Arial" charset="0"/>
              </a:rPr>
              <a:t>MOSSAD </a:t>
            </a:r>
            <a:endParaRPr lang="en-GB" sz="2800" b="1" dirty="0">
              <a:solidFill>
                <a:srgbClr val="FF0000"/>
              </a:solidFill>
              <a:effectLst>
                <a:outerShdw blurRad="38100" dist="38100" dir="2700000" algn="tl">
                  <a:srgbClr val="000000"/>
                </a:outerShdw>
              </a:effectLst>
              <a:latin typeface="Arial" charset="0"/>
              <a:cs typeface="Arial" charset="0"/>
            </a:endParaRPr>
          </a:p>
          <a:p>
            <a:pPr>
              <a:defRPr/>
            </a:pPr>
            <a:endParaRPr lang="en-GB"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492547"/>
                                        </p:tgtEl>
                                        <p:attrNameLst>
                                          <p:attrName>style.visibility</p:attrName>
                                        </p:attrNameLst>
                                      </p:cBhvr>
                                      <p:to>
                                        <p:strVal val="visible"/>
                                      </p:to>
                                    </p:set>
                                    <p:animEffect transition="in" filter="circle(in)">
                                      <p:cBhvr>
                                        <p:cTn id="7" dur="2000"/>
                                        <p:tgtEl>
                                          <p:spTgt spid="4925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7"/>
                                        </p:tgtEl>
                                        <p:attrNameLst>
                                          <p:attrName>style.visibility</p:attrName>
                                        </p:attrNameLst>
                                      </p:cBhvr>
                                      <p:to>
                                        <p:strVal val="visible"/>
                                      </p:to>
                                    </p:set>
                                    <p:anim calcmode="discrete" valueType="clr">
                                      <p:cBhvr override="childStyle">
                                        <p:cTn id="12"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
                                        </p:tgtEl>
                                        <p:attrNameLst>
                                          <p:attrName>fillcolor</p:attrName>
                                        </p:attrNameLst>
                                      </p:cBhvr>
                                      <p:tavLst>
                                        <p:tav tm="0">
                                          <p:val>
                                            <p:clrVal>
                                              <a:schemeClr val="accent2"/>
                                            </p:clrVal>
                                          </p:val>
                                        </p:tav>
                                        <p:tav tm="50000">
                                          <p:val>
                                            <p:clrVal>
                                              <a:schemeClr val="hlink"/>
                                            </p:clrVal>
                                          </p:val>
                                        </p:tav>
                                      </p:tavLst>
                                    </p:anim>
                                    <p:set>
                                      <p:cBhvr>
                                        <p:cTn id="14" dur="80"/>
                                        <p:tgtEl>
                                          <p:spTgt spid="7"/>
                                        </p:tgtEl>
                                        <p:attrNameLst>
                                          <p:attrName>fill.type</p:attrName>
                                        </p:attrNameLst>
                                      </p:cBhvr>
                                      <p:to>
                                        <p:strVal val="solid"/>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7" presetClass="entr" presetSubtype="0" fill="hold" nodeType="clickEffect">
                                  <p:stCondLst>
                                    <p:cond delay="0"/>
                                  </p:stCondLst>
                                  <p:iterate type="lt">
                                    <p:tmPct val="50000"/>
                                  </p:iterate>
                                  <p:childTnLst>
                                    <p:set>
                                      <p:cBhvr>
                                        <p:cTn id="18" dur="1" fill="hold">
                                          <p:stCondLst>
                                            <p:cond delay="0"/>
                                          </p:stCondLst>
                                        </p:cTn>
                                        <p:tgtEl>
                                          <p:spTgt spid="492550"/>
                                        </p:tgtEl>
                                        <p:attrNameLst>
                                          <p:attrName>style.visibility</p:attrName>
                                        </p:attrNameLst>
                                      </p:cBhvr>
                                      <p:to>
                                        <p:strVal val="visible"/>
                                      </p:to>
                                    </p:set>
                                    <p:anim calcmode="discrete" valueType="clr">
                                      <p:cBhvr override="childStyle">
                                        <p:cTn id="19" dur="80"/>
                                        <p:tgtEl>
                                          <p:spTgt spid="492550"/>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492550"/>
                                        </p:tgtEl>
                                        <p:attrNameLst>
                                          <p:attrName>fillcolor</p:attrName>
                                        </p:attrNameLst>
                                      </p:cBhvr>
                                      <p:tavLst>
                                        <p:tav tm="0">
                                          <p:val>
                                            <p:clrVal>
                                              <a:schemeClr val="accent2"/>
                                            </p:clrVal>
                                          </p:val>
                                        </p:tav>
                                        <p:tav tm="50000">
                                          <p:val>
                                            <p:clrVal>
                                              <a:schemeClr val="hlink"/>
                                            </p:clrVal>
                                          </p:val>
                                        </p:tav>
                                      </p:tavLst>
                                    </p:anim>
                                    <p:set>
                                      <p:cBhvr>
                                        <p:cTn id="21" dur="80"/>
                                        <p:tgtEl>
                                          <p:spTgt spid="49255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2097BF-FD53-4A21-B957-615ABA89047E}"/>
              </a:ext>
            </a:extLst>
          </p:cNvPr>
          <p:cNvSpPr>
            <a:spLocks noGrp="1"/>
          </p:cNvSpPr>
          <p:nvPr>
            <p:ph type="title"/>
          </p:nvPr>
        </p:nvSpPr>
        <p:spPr/>
        <p:txBody>
          <a:bodyPr/>
          <a:lstStyle/>
          <a:p>
            <a:pPr>
              <a:defRPr/>
            </a:pPr>
            <a:r>
              <a:rPr lang="en-GB" b="1" dirty="0">
                <a:solidFill>
                  <a:srgbClr val="FF0000"/>
                </a:solidFill>
              </a:rPr>
              <a:t>Freemasonry</a:t>
            </a:r>
            <a:endParaRPr lang="en-GB" dirty="0"/>
          </a:p>
        </p:txBody>
      </p:sp>
      <p:sp>
        <p:nvSpPr>
          <p:cNvPr id="4" name="Slide Number Placeholder 3">
            <a:extLst>
              <a:ext uri="{FF2B5EF4-FFF2-40B4-BE49-F238E27FC236}">
                <a16:creationId xmlns:a16="http://schemas.microsoft.com/office/drawing/2014/main" id="{AFBA7A52-1F47-4419-B262-05D697ADD240}"/>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9E2ED81-D89A-4633-BF8F-2E44674EB0A9}" type="slidenum">
              <a:rPr lang="en-GB" altLang="en-US"/>
              <a:pPr eaLnBrk="1" hangingPunct="1"/>
              <a:t>131</a:t>
            </a:fld>
            <a:endParaRPr lang="en-GB" altLang="en-US"/>
          </a:p>
        </p:txBody>
      </p:sp>
      <p:pic>
        <p:nvPicPr>
          <p:cNvPr id="350210" name="Picture 2" descr="http://aftermathnews.files.wordpress.com/2008/11/freemasons_duke_kent.jpg">
            <a:extLst>
              <a:ext uri="{FF2B5EF4-FFF2-40B4-BE49-F238E27FC236}">
                <a16:creationId xmlns:a16="http://schemas.microsoft.com/office/drawing/2014/main" id="{D8B94C19-C7B0-456E-9F0D-016E965120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88" y="1785938"/>
            <a:ext cx="2500312"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5AE983C0-A671-457D-A227-1CBB6A02DF15}"/>
              </a:ext>
            </a:extLst>
          </p:cNvPr>
          <p:cNvSpPr txBox="1"/>
          <p:nvPr/>
        </p:nvSpPr>
        <p:spPr>
          <a:xfrm>
            <a:off x="3214688" y="1500188"/>
            <a:ext cx="5929312" cy="5262562"/>
          </a:xfrm>
          <a:prstGeom prst="rect">
            <a:avLst/>
          </a:prstGeom>
          <a:noFill/>
        </p:spPr>
        <p:txBody>
          <a:bodyPr>
            <a:spAutoFit/>
          </a:bodyPr>
          <a:lstStyle/>
          <a:p>
            <a:pPr>
              <a:defRPr/>
            </a:pPr>
            <a:r>
              <a:rPr lang="en-GB" sz="2800" b="1" dirty="0">
                <a:solidFill>
                  <a:schemeClr val="hlink"/>
                </a:solidFill>
                <a:effectLst>
                  <a:outerShdw blurRad="38100" dist="38100" dir="2700000" algn="tl">
                    <a:srgbClr val="000000"/>
                  </a:outerShdw>
                </a:effectLst>
              </a:rPr>
              <a:t>In order to get their freemasonry growing and gaining members they have always </a:t>
            </a:r>
            <a:r>
              <a:rPr lang="en-GB" sz="2800" b="1" dirty="0">
                <a:solidFill>
                  <a:srgbClr val="FF00FF"/>
                </a:solidFill>
                <a:effectLst>
                  <a:outerShdw blurRad="38100" dist="38100" dir="2700000" algn="tl">
                    <a:srgbClr val="000000"/>
                  </a:outerShdw>
                </a:effectLst>
              </a:rPr>
              <a:t>kept their hate for royalties and nobilities hidden from those groups.</a:t>
            </a:r>
            <a:r>
              <a:rPr lang="en-GB" sz="2800" b="1" dirty="0">
                <a:solidFill>
                  <a:schemeClr val="hlink"/>
                </a:solidFill>
                <a:effectLst>
                  <a:outerShdw blurRad="38100" dist="38100" dir="2700000" algn="tl">
                    <a:srgbClr val="000000"/>
                  </a:outerShdw>
                </a:effectLst>
              </a:rPr>
              <a:t> </a:t>
            </a:r>
            <a:r>
              <a:rPr lang="en-GB" sz="2800" b="1" dirty="0">
                <a:solidFill>
                  <a:srgbClr val="00FFFF"/>
                </a:solidFill>
                <a:effectLst>
                  <a:outerShdw blurRad="38100" dist="38100" dir="2700000" algn="tl">
                    <a:srgbClr val="000000"/>
                  </a:outerShdw>
                </a:effectLst>
              </a:rPr>
              <a:t>They have even allowed kings, dukes, lords and other nobilities to act as Master of Grades/Lodges </a:t>
            </a:r>
            <a:r>
              <a:rPr lang="en-GB" sz="2800" b="1" dirty="0">
                <a:solidFill>
                  <a:srgbClr val="FF9900"/>
                </a:solidFill>
                <a:effectLst>
                  <a:outerShdw blurRad="38100" dist="38100" dir="2700000" algn="tl">
                    <a:srgbClr val="000000"/>
                  </a:outerShdw>
                </a:effectLst>
              </a:rPr>
              <a:t>just to get their support for freemasonry and to get members,</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but the real Leaders of freemasonry have been and are Jews.</a:t>
            </a:r>
            <a:endParaRPr lang="en-GB" sz="2800" dirty="0">
              <a:solidFill>
                <a:srgbClr val="00FF00"/>
              </a:solidFill>
              <a:latin typeface="Arial" charset="0"/>
              <a:cs typeface="Arial" charset="0"/>
            </a:endParaRPr>
          </a:p>
        </p:txBody>
      </p:sp>
      <p:sp>
        <p:nvSpPr>
          <p:cNvPr id="9" name="TextBox 8">
            <a:extLst>
              <a:ext uri="{FF2B5EF4-FFF2-40B4-BE49-F238E27FC236}">
                <a16:creationId xmlns:a16="http://schemas.microsoft.com/office/drawing/2014/main" id="{4ACC5781-78C0-4822-8C07-4578E9D07045}"/>
              </a:ext>
            </a:extLst>
          </p:cNvPr>
          <p:cNvSpPr txBox="1"/>
          <p:nvPr/>
        </p:nvSpPr>
        <p:spPr>
          <a:xfrm>
            <a:off x="0" y="6000750"/>
            <a:ext cx="3214688" cy="646113"/>
          </a:xfrm>
          <a:prstGeom prst="rect">
            <a:avLst/>
          </a:prstGeom>
          <a:noFill/>
        </p:spPr>
        <p:txBody>
          <a:bodyPr>
            <a:spAutoFit/>
          </a:bodyPr>
          <a:lstStyle/>
          <a:p>
            <a:pPr algn="ctr">
              <a:defRPr/>
            </a:pPr>
            <a:r>
              <a:rPr lang="en-GB" sz="3600" b="1" dirty="0">
                <a:solidFill>
                  <a:srgbClr val="FFFF00"/>
                </a:solidFill>
                <a:effectLst>
                  <a:outerShdw blurRad="38100" dist="38100" dir="2700000" algn="tl">
                    <a:srgbClr val="000000">
                      <a:alpha val="43137"/>
                    </a:srgbClr>
                  </a:outerShdw>
                </a:effectLst>
                <a:latin typeface="Arial" charset="0"/>
                <a:cs typeface="Arial" charset="0"/>
              </a:rPr>
              <a:t>Duke of Kent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50210"/>
                                        </p:tgtEl>
                                        <p:attrNameLst>
                                          <p:attrName>style.visibility</p:attrName>
                                        </p:attrNameLst>
                                      </p:cBhvr>
                                      <p:to>
                                        <p:strVal val="visible"/>
                                      </p:to>
                                    </p:set>
                                    <p:animEffect transition="in" filter="circle(in)">
                                      <p:cBhvr>
                                        <p:cTn id="7" dur="2000"/>
                                        <p:tgtEl>
                                          <p:spTgt spid="3502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8"/>
                                        </p:tgtEl>
                                        <p:attrNameLst>
                                          <p:attrName>style.visibility</p:attrName>
                                        </p:attrNameLst>
                                      </p:cBhvr>
                                      <p:to>
                                        <p:strVal val="visible"/>
                                      </p:to>
                                    </p:set>
                                    <p:anim calcmode="discrete" valueType="clr">
                                      <p:cBhvr override="childStyle">
                                        <p:cTn id="18"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8"/>
                                        </p:tgtEl>
                                        <p:attrNameLst>
                                          <p:attrName>fillcolor</p:attrName>
                                        </p:attrNameLst>
                                      </p:cBhvr>
                                      <p:tavLst>
                                        <p:tav tm="0">
                                          <p:val>
                                            <p:clrVal>
                                              <a:schemeClr val="accent2"/>
                                            </p:clrVal>
                                          </p:val>
                                        </p:tav>
                                        <p:tav tm="50000">
                                          <p:val>
                                            <p:clrVal>
                                              <a:schemeClr val="hlink"/>
                                            </p:clrVal>
                                          </p:val>
                                        </p:tav>
                                      </p:tavLst>
                                    </p:anim>
                                    <p:set>
                                      <p:cBhvr>
                                        <p:cTn id="20"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2">
            <a:extLst>
              <a:ext uri="{FF2B5EF4-FFF2-40B4-BE49-F238E27FC236}">
                <a16:creationId xmlns:a16="http://schemas.microsoft.com/office/drawing/2014/main" id="{651B3BEA-90F4-48C8-A2EC-C65C83F9A27F}"/>
              </a:ext>
            </a:extLst>
          </p:cNvPr>
          <p:cNvSpPr>
            <a:spLocks noGrp="1" noChangeArrowheads="1"/>
          </p:cNvSpPr>
          <p:nvPr>
            <p:ph type="title"/>
          </p:nvPr>
        </p:nvSpPr>
        <p:spPr/>
        <p:txBody>
          <a:bodyPr/>
          <a:lstStyle/>
          <a:p>
            <a:pPr eaLnBrk="1" hangingPunct="1">
              <a:defRPr/>
            </a:pPr>
            <a:r>
              <a:rPr lang="en-GB" b="1" dirty="0">
                <a:solidFill>
                  <a:srgbClr val="FF0000"/>
                </a:solidFill>
              </a:rPr>
              <a:t>Freemasonry</a:t>
            </a:r>
          </a:p>
        </p:txBody>
      </p:sp>
      <p:sp>
        <p:nvSpPr>
          <p:cNvPr id="4" name="Slide Number Placeholder 5">
            <a:extLst>
              <a:ext uri="{FF2B5EF4-FFF2-40B4-BE49-F238E27FC236}">
                <a16:creationId xmlns:a16="http://schemas.microsoft.com/office/drawing/2014/main" id="{CD7B3338-AB58-4339-AE1B-49FFD1A44BD0}"/>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E8B85CD-A404-44B1-82EE-437445166805}" type="slidenum">
              <a:rPr lang="en-GB" altLang="en-US"/>
              <a:pPr eaLnBrk="1" hangingPunct="1"/>
              <a:t>132</a:t>
            </a:fld>
            <a:endParaRPr lang="en-GB" altLang="en-US"/>
          </a:p>
        </p:txBody>
      </p:sp>
      <p:pic>
        <p:nvPicPr>
          <p:cNvPr id="131078" name="Picture 6" descr="http://www.thepeerage.com/102064_001.jpg">
            <a:extLst>
              <a:ext uri="{FF2B5EF4-FFF2-40B4-BE49-F238E27FC236}">
                <a16:creationId xmlns:a16="http://schemas.microsoft.com/office/drawing/2014/main" id="{88E3F1CF-A719-4BAA-B65D-70C9124D05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1643063"/>
            <a:ext cx="302895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79A58D67-6EB7-4E05-A955-59042D7A031E}"/>
              </a:ext>
            </a:extLst>
          </p:cNvPr>
          <p:cNvSpPr txBox="1"/>
          <p:nvPr/>
        </p:nvSpPr>
        <p:spPr>
          <a:xfrm>
            <a:off x="4143375" y="1714500"/>
            <a:ext cx="4643438" cy="4400550"/>
          </a:xfrm>
          <a:prstGeom prst="rect">
            <a:avLst/>
          </a:prstGeom>
          <a:noFill/>
        </p:spPr>
        <p:txBody>
          <a:bodyPr>
            <a:spAutoFit/>
          </a:bodyPr>
          <a:lstStyle/>
          <a:p>
            <a:pPr>
              <a:defRPr/>
            </a:pPr>
            <a:r>
              <a:rPr lang="en-GB" sz="2800" b="1" dirty="0">
                <a:solidFill>
                  <a:srgbClr val="00FF00"/>
                </a:solidFill>
                <a:effectLst>
                  <a:outerShdw blurRad="38100" dist="38100" dir="2700000" algn="tl">
                    <a:srgbClr val="000000"/>
                  </a:outerShdw>
                </a:effectLst>
                <a:latin typeface="Arial" charset="0"/>
                <a:cs typeface="Arial" charset="0"/>
              </a:rPr>
              <a:t>In France during the 18. century. King Louis, XV son of King Louis XIV,</a:t>
            </a:r>
            <a:r>
              <a:rPr lang="en-GB" sz="2800" b="1" dirty="0">
                <a:solidFill>
                  <a:srgbClr val="FFFF00"/>
                </a:solidFill>
                <a:effectLst>
                  <a:outerShdw blurRad="38100" dist="38100" dir="2700000" algn="tl">
                    <a:srgbClr val="000000"/>
                  </a:outerShdw>
                </a:effectLst>
                <a:latin typeface="Arial" charset="0"/>
                <a:cs typeface="Arial" charset="0"/>
              </a:rPr>
              <a:t> </a:t>
            </a:r>
            <a:r>
              <a:rPr lang="en-GB" sz="2800" b="1" dirty="0">
                <a:solidFill>
                  <a:srgbClr val="FF9900"/>
                </a:solidFill>
                <a:effectLst>
                  <a:outerShdw blurRad="38100" dist="38100" dir="2700000" algn="tl">
                    <a:srgbClr val="000000"/>
                  </a:outerShdw>
                </a:effectLst>
                <a:latin typeface="Arial" charset="0"/>
                <a:cs typeface="Arial" charset="0"/>
              </a:rPr>
              <a:t>was against all kind of freemasonry. He even prohibited it from France in 1737.</a:t>
            </a:r>
            <a:r>
              <a:rPr lang="en-GB" sz="2800" b="1" dirty="0">
                <a:solidFill>
                  <a:srgbClr val="FFFF00"/>
                </a:solidFill>
                <a:effectLst>
                  <a:outerShdw blurRad="38100" dist="38100" dir="2700000" algn="tl">
                    <a:srgbClr val="000000"/>
                  </a:outerShdw>
                </a:effectLst>
                <a:latin typeface="Arial" charset="0"/>
                <a:cs typeface="Arial" charset="0"/>
              </a:rPr>
              <a:t> By then freemasonry had been in France since 1717.</a:t>
            </a:r>
            <a:endParaRPr lang="en-GB" sz="2800" dirty="0">
              <a:latin typeface="Arial" charset="0"/>
              <a:cs typeface="Arial" charset="0"/>
            </a:endParaRPr>
          </a:p>
          <a:p>
            <a:pPr>
              <a:defRPr/>
            </a:pPr>
            <a:endParaRPr lang="en-GB" sz="2800" dirty="0">
              <a:latin typeface="Arial" charset="0"/>
              <a:cs typeface="Arial" charset="0"/>
            </a:endParaRPr>
          </a:p>
        </p:txBody>
      </p:sp>
      <p:sp>
        <p:nvSpPr>
          <p:cNvPr id="8" name="TextBox 7">
            <a:extLst>
              <a:ext uri="{FF2B5EF4-FFF2-40B4-BE49-F238E27FC236}">
                <a16:creationId xmlns:a16="http://schemas.microsoft.com/office/drawing/2014/main" id="{78727DE5-91F4-4D8E-B9B3-E05A79AC1C58}"/>
              </a:ext>
            </a:extLst>
          </p:cNvPr>
          <p:cNvSpPr txBox="1"/>
          <p:nvPr/>
        </p:nvSpPr>
        <p:spPr>
          <a:xfrm>
            <a:off x="214313" y="5786438"/>
            <a:ext cx="3643312" cy="646112"/>
          </a:xfrm>
          <a:prstGeom prst="rect">
            <a:avLst/>
          </a:prstGeom>
          <a:noFill/>
        </p:spPr>
        <p:txBody>
          <a:bodyPr>
            <a:spAutoFit/>
          </a:bodyPr>
          <a:lstStyle/>
          <a:p>
            <a:pPr algn="ctr">
              <a:defRPr/>
            </a:pPr>
            <a:r>
              <a:rPr lang="en-GB" sz="3600" b="1" dirty="0">
                <a:solidFill>
                  <a:srgbClr val="FFFF00"/>
                </a:solidFill>
                <a:effectLst>
                  <a:outerShdw blurRad="38100" dist="38100" dir="2700000" algn="tl">
                    <a:srgbClr val="000000">
                      <a:alpha val="43137"/>
                    </a:srgbClr>
                  </a:outerShdw>
                </a:effectLst>
                <a:latin typeface="Arial" charset="0"/>
                <a:cs typeface="Arial" charset="0"/>
              </a:rPr>
              <a:t>King Louis XV</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31078"/>
                                        </p:tgtEl>
                                        <p:attrNameLst>
                                          <p:attrName>style.visibility</p:attrName>
                                        </p:attrNameLst>
                                      </p:cBhvr>
                                      <p:to>
                                        <p:strVal val="visible"/>
                                      </p:to>
                                    </p:set>
                                    <p:animEffect transition="in" filter="circle(in)">
                                      <p:cBhvr>
                                        <p:cTn id="7" dur="2000"/>
                                        <p:tgtEl>
                                          <p:spTgt spid="1310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7"/>
                                        </p:tgtEl>
                                        <p:attrNameLst>
                                          <p:attrName>style.visibility</p:attrName>
                                        </p:attrNameLst>
                                      </p:cBhvr>
                                      <p:to>
                                        <p:strVal val="visible"/>
                                      </p:to>
                                    </p:set>
                                    <p:anim calcmode="discrete" valueType="clr">
                                      <p:cBhvr override="childStyle">
                                        <p:cTn id="18"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7"/>
                                        </p:tgtEl>
                                        <p:attrNameLst>
                                          <p:attrName>fillcolor</p:attrName>
                                        </p:attrNameLst>
                                      </p:cBhvr>
                                      <p:tavLst>
                                        <p:tav tm="0">
                                          <p:val>
                                            <p:clrVal>
                                              <a:schemeClr val="accent2"/>
                                            </p:clrVal>
                                          </p:val>
                                        </p:tav>
                                        <p:tav tm="50000">
                                          <p:val>
                                            <p:clrVal>
                                              <a:schemeClr val="hlink"/>
                                            </p:clrVal>
                                          </p:val>
                                        </p:tav>
                                      </p:tavLst>
                                    </p:anim>
                                    <p:set>
                                      <p:cBhvr>
                                        <p:cTn id="20"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F7DE8D68-259D-4FC5-8A09-45C87083C27C}"/>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C1D4551-840C-4573-B8FC-76E682E35426}" type="slidenum">
              <a:rPr lang="en-GB" altLang="en-US"/>
              <a:pPr eaLnBrk="1" hangingPunct="1"/>
              <a:t>133</a:t>
            </a:fld>
            <a:endParaRPr lang="en-GB" altLang="en-US"/>
          </a:p>
        </p:txBody>
      </p:sp>
      <p:sp>
        <p:nvSpPr>
          <p:cNvPr id="364546" name="Rectangle 2">
            <a:extLst>
              <a:ext uri="{FF2B5EF4-FFF2-40B4-BE49-F238E27FC236}">
                <a16:creationId xmlns:a16="http://schemas.microsoft.com/office/drawing/2014/main" id="{F722717C-91A3-4031-A3F9-EE09F58D112A}"/>
              </a:ext>
            </a:extLst>
          </p:cNvPr>
          <p:cNvSpPr>
            <a:spLocks noGrp="1" noChangeArrowheads="1"/>
          </p:cNvSpPr>
          <p:nvPr>
            <p:ph type="title"/>
          </p:nvPr>
        </p:nvSpPr>
        <p:spPr/>
        <p:txBody>
          <a:bodyPr/>
          <a:lstStyle/>
          <a:p>
            <a:pPr eaLnBrk="1" hangingPunct="1">
              <a:defRPr/>
            </a:pPr>
            <a:r>
              <a:rPr lang="en-GB" b="1">
                <a:solidFill>
                  <a:srgbClr val="FF0000"/>
                </a:solidFill>
              </a:rPr>
              <a:t>Illuminati </a:t>
            </a:r>
            <a:r>
              <a:rPr lang="en-GB" b="1">
                <a:solidFill>
                  <a:srgbClr val="FFFF00"/>
                </a:solidFill>
              </a:rPr>
              <a:t>Occult Numbers</a:t>
            </a:r>
          </a:p>
        </p:txBody>
      </p:sp>
      <p:sp>
        <p:nvSpPr>
          <p:cNvPr id="364547" name="Rectangle 3">
            <a:extLst>
              <a:ext uri="{FF2B5EF4-FFF2-40B4-BE49-F238E27FC236}">
                <a16:creationId xmlns:a16="http://schemas.microsoft.com/office/drawing/2014/main" id="{ED08B877-B70F-4330-BA1C-2EE7DF3E7392}"/>
              </a:ext>
            </a:extLst>
          </p:cNvPr>
          <p:cNvSpPr>
            <a:spLocks noGrp="1" noChangeArrowheads="1"/>
          </p:cNvSpPr>
          <p:nvPr>
            <p:ph type="body" idx="1"/>
          </p:nvPr>
        </p:nvSpPr>
        <p:spPr>
          <a:xfrm>
            <a:off x="1357313" y="1214438"/>
            <a:ext cx="1908175" cy="1285875"/>
          </a:xfrm>
        </p:spPr>
        <p:txBody>
          <a:bodyPr/>
          <a:lstStyle/>
          <a:p>
            <a:pPr lvl="1" eaLnBrk="1" hangingPunct="1">
              <a:buFontTx/>
              <a:buNone/>
              <a:defRPr/>
            </a:pPr>
            <a:r>
              <a:rPr lang="en-GB" sz="7600" b="1" dirty="0">
                <a:solidFill>
                  <a:srgbClr val="FFFF00"/>
                </a:solidFill>
                <a:effectLst>
                  <a:outerShdw blurRad="38100" dist="38100" dir="2700000" algn="tl">
                    <a:srgbClr val="000000"/>
                  </a:outerShdw>
                </a:effectLst>
                <a:latin typeface="Times New Roman" pitchFamily="18" charset="0"/>
                <a:cs typeface="Times New Roman" pitchFamily="18" charset="0"/>
              </a:rPr>
              <a:t>3</a:t>
            </a:r>
            <a:endParaRPr lang="en-GB" sz="1000" dirty="0"/>
          </a:p>
        </p:txBody>
      </p:sp>
      <p:sp>
        <p:nvSpPr>
          <p:cNvPr id="364548" name="Text Box 4">
            <a:extLst>
              <a:ext uri="{FF2B5EF4-FFF2-40B4-BE49-F238E27FC236}">
                <a16:creationId xmlns:a16="http://schemas.microsoft.com/office/drawing/2014/main" id="{19A425AD-E245-4864-B6D9-285D7D07CF3F}"/>
              </a:ext>
            </a:extLst>
          </p:cNvPr>
          <p:cNvSpPr txBox="1">
            <a:spLocks noChangeArrowheads="1"/>
          </p:cNvSpPr>
          <p:nvPr/>
        </p:nvSpPr>
        <p:spPr bwMode="auto">
          <a:xfrm>
            <a:off x="4429125" y="1357313"/>
            <a:ext cx="4532313" cy="5262562"/>
          </a:xfrm>
          <a:prstGeom prst="rect">
            <a:avLst/>
          </a:prstGeom>
          <a:noFill/>
          <a:ln w="9525">
            <a:noFill/>
            <a:miter lim="800000"/>
            <a:headEnd/>
            <a:tailEnd/>
          </a:ln>
          <a:effectLst/>
        </p:spPr>
        <p:txBody>
          <a:bodyPr>
            <a:spAutoFit/>
          </a:bodyPr>
          <a:lstStyle/>
          <a:p>
            <a:pPr eaLnBrk="0" hangingPunct="0">
              <a:spcBef>
                <a:spcPct val="50000"/>
              </a:spcBef>
              <a:defRPr/>
            </a:pPr>
            <a:r>
              <a:rPr lang="en-GB" sz="2800" b="1" dirty="0">
                <a:solidFill>
                  <a:srgbClr val="00FFFF"/>
                </a:solidFill>
                <a:effectLst>
                  <a:outerShdw blurRad="38100" dist="38100" dir="2700000" algn="tl">
                    <a:srgbClr val="000000"/>
                  </a:outerShdw>
                </a:effectLst>
                <a:latin typeface="Arial" charset="0"/>
                <a:cs typeface="Arial" charset="0"/>
              </a:rPr>
              <a:t>Is the first sacred number, the first perfect number </a:t>
            </a:r>
            <a:r>
              <a:rPr lang="en-GB" sz="2800" b="1" dirty="0">
                <a:solidFill>
                  <a:srgbClr val="FF00FF"/>
                </a:solidFill>
                <a:effectLst>
                  <a:outerShdw blurRad="38100" dist="38100" dir="2700000" algn="tl">
                    <a:srgbClr val="000000"/>
                  </a:outerShdw>
                </a:effectLst>
                <a:latin typeface="Arial" charset="0"/>
                <a:cs typeface="Arial" charset="0"/>
              </a:rPr>
              <a:t>(Westcott, </a:t>
            </a:r>
            <a:r>
              <a:rPr lang="en-GB" sz="2800" b="1" dirty="0" err="1">
                <a:solidFill>
                  <a:srgbClr val="FF00FF"/>
                </a:solidFill>
                <a:effectLst>
                  <a:outerShdw blurRad="38100" dist="38100" dir="2700000" algn="tl">
                    <a:srgbClr val="000000"/>
                  </a:outerShdw>
                </a:effectLst>
                <a:latin typeface="Arial" charset="0"/>
                <a:cs typeface="Arial" charset="0"/>
              </a:rPr>
              <a:t>p</a:t>
            </a:r>
            <a:r>
              <a:rPr lang="en-GB" sz="2800" b="1" dirty="0">
                <a:solidFill>
                  <a:srgbClr val="FF00FF"/>
                </a:solidFill>
                <a:effectLst>
                  <a:outerShdw blurRad="38100" dist="38100" dir="2700000" algn="tl">
                    <a:srgbClr val="000000"/>
                  </a:outerShdw>
                </a:effectLst>
                <a:latin typeface="Arial" charset="0"/>
                <a:cs typeface="Arial" charset="0"/>
              </a:rPr>
              <a:t>. 41) </a:t>
            </a:r>
          </a:p>
          <a:p>
            <a:pPr eaLnBrk="0" hangingPunct="0">
              <a:spcBef>
                <a:spcPct val="50000"/>
              </a:spcBef>
              <a:defRPr/>
            </a:pPr>
            <a:r>
              <a:rPr lang="en-GB" sz="2800" b="1" dirty="0">
                <a:solidFill>
                  <a:srgbClr val="FF0000"/>
                </a:solidFill>
                <a:effectLst>
                  <a:outerShdw blurRad="38100" dist="38100" dir="2700000" algn="tl">
                    <a:srgbClr val="000000"/>
                  </a:outerShdw>
                </a:effectLst>
                <a:latin typeface="Arial" charset="0"/>
                <a:cs typeface="Arial" charset="0"/>
              </a:rPr>
              <a:t>Three represents the Pagan Trinity </a:t>
            </a:r>
          </a:p>
          <a:p>
            <a:pPr eaLnBrk="0" hangingPunct="0">
              <a:spcBef>
                <a:spcPct val="50000"/>
              </a:spcBef>
              <a:defRPr/>
            </a:pPr>
            <a:r>
              <a:rPr lang="en-GB" sz="2800" b="1" dirty="0">
                <a:solidFill>
                  <a:srgbClr val="FF0000"/>
                </a:solidFill>
                <a:effectLst>
                  <a:outerShdw blurRad="38100" dist="38100" dir="2700000" algn="tl">
                    <a:srgbClr val="000000"/>
                  </a:outerShdw>
                </a:effectLst>
                <a:latin typeface="Arial" charset="0"/>
                <a:cs typeface="Arial" charset="0"/>
              </a:rPr>
              <a:t>33,</a:t>
            </a:r>
            <a:r>
              <a:rPr lang="en-GB" sz="2800" b="1" dirty="0">
                <a:solidFill>
                  <a:srgbClr val="FFFF00"/>
                </a:solidFill>
                <a:effectLst>
                  <a:outerShdw blurRad="38100" dist="38100" dir="2700000" algn="tl">
                    <a:srgbClr val="000000"/>
                  </a:outerShdw>
                </a:effectLst>
                <a:latin typeface="Arial" charset="0"/>
                <a:cs typeface="Arial" charset="0"/>
              </a:rPr>
              <a:t> </a:t>
            </a:r>
            <a:r>
              <a:rPr lang="en-GB" sz="2800" b="1" dirty="0">
                <a:solidFill>
                  <a:srgbClr val="00FF00"/>
                </a:solidFill>
                <a:effectLst>
                  <a:outerShdw blurRad="38100" dist="38100" dir="2700000" algn="tl">
                    <a:srgbClr val="000000"/>
                  </a:outerShdw>
                </a:effectLst>
                <a:latin typeface="Arial" charset="0"/>
                <a:cs typeface="Arial" charset="0"/>
              </a:rPr>
              <a:t>or</a:t>
            </a:r>
            <a:r>
              <a:rPr lang="en-GB" sz="2800" b="1" dirty="0">
                <a:solidFill>
                  <a:srgbClr val="FFFF00"/>
                </a:solidFill>
                <a:effectLst>
                  <a:outerShdw blurRad="38100" dist="38100" dir="2700000" algn="tl">
                    <a:srgbClr val="000000"/>
                  </a:outerShdw>
                </a:effectLst>
                <a:latin typeface="Arial" charset="0"/>
                <a:cs typeface="Arial" charset="0"/>
              </a:rPr>
              <a:t> </a:t>
            </a:r>
            <a:r>
              <a:rPr lang="en-GB" sz="2800" b="1" dirty="0">
                <a:solidFill>
                  <a:srgbClr val="FF0000"/>
                </a:solidFill>
                <a:effectLst>
                  <a:outerShdw blurRad="38100" dist="38100" dir="2700000" algn="tl">
                    <a:srgbClr val="000000"/>
                  </a:outerShdw>
                </a:effectLst>
                <a:latin typeface="Arial" charset="0"/>
                <a:cs typeface="Arial" charset="0"/>
              </a:rPr>
              <a:t>333. 333</a:t>
            </a:r>
            <a:r>
              <a:rPr lang="en-GB" sz="2800" b="1" dirty="0">
                <a:solidFill>
                  <a:srgbClr val="FFFF00"/>
                </a:solidFill>
                <a:effectLst>
                  <a:outerShdw blurRad="38100" dist="38100" dir="2700000" algn="tl">
                    <a:srgbClr val="000000"/>
                  </a:outerShdw>
                </a:effectLst>
                <a:latin typeface="Arial" charset="0"/>
                <a:cs typeface="Arial" charset="0"/>
              </a:rPr>
              <a:t> </a:t>
            </a:r>
            <a:r>
              <a:rPr lang="en-GB" sz="2800" b="1" dirty="0">
                <a:solidFill>
                  <a:srgbClr val="00FF00"/>
                </a:solidFill>
                <a:effectLst>
                  <a:outerShdw blurRad="38100" dist="38100" dir="2700000" algn="tl">
                    <a:srgbClr val="000000"/>
                  </a:outerShdw>
                </a:effectLst>
                <a:latin typeface="Arial" charset="0"/>
                <a:cs typeface="Arial" charset="0"/>
              </a:rPr>
              <a:t>+</a:t>
            </a:r>
            <a:r>
              <a:rPr lang="en-GB" sz="2800" b="1" dirty="0">
                <a:solidFill>
                  <a:srgbClr val="FFFF00"/>
                </a:solidFill>
                <a:effectLst>
                  <a:outerShdw blurRad="38100" dist="38100" dir="2700000" algn="tl">
                    <a:srgbClr val="000000"/>
                  </a:outerShdw>
                </a:effectLst>
                <a:latin typeface="Arial" charset="0"/>
                <a:cs typeface="Arial" charset="0"/>
              </a:rPr>
              <a:t> </a:t>
            </a:r>
            <a:r>
              <a:rPr lang="en-GB" sz="2800" b="1" dirty="0">
                <a:solidFill>
                  <a:srgbClr val="FF0000"/>
                </a:solidFill>
                <a:effectLst>
                  <a:outerShdw blurRad="38100" dist="38100" dir="2700000" algn="tl">
                    <a:srgbClr val="000000"/>
                  </a:outerShdw>
                </a:effectLst>
                <a:latin typeface="Arial" charset="0"/>
                <a:cs typeface="Arial" charset="0"/>
              </a:rPr>
              <a:t>333</a:t>
            </a:r>
            <a:r>
              <a:rPr lang="en-GB" sz="2800" b="1" dirty="0">
                <a:solidFill>
                  <a:srgbClr val="FFFF00"/>
                </a:solidFill>
                <a:effectLst>
                  <a:outerShdw blurRad="38100" dist="38100" dir="2700000" algn="tl">
                    <a:srgbClr val="000000"/>
                  </a:outerShdw>
                </a:effectLst>
                <a:latin typeface="Arial" charset="0"/>
                <a:cs typeface="Arial" charset="0"/>
              </a:rPr>
              <a:t> </a:t>
            </a:r>
            <a:r>
              <a:rPr lang="en-GB" sz="2800" b="1" dirty="0">
                <a:solidFill>
                  <a:srgbClr val="00FF00"/>
                </a:solidFill>
                <a:effectLst>
                  <a:outerShdw blurRad="38100" dist="38100" dir="2700000" algn="tl">
                    <a:srgbClr val="000000"/>
                  </a:outerShdw>
                </a:effectLst>
                <a:latin typeface="Arial" charset="0"/>
                <a:cs typeface="Arial" charset="0"/>
              </a:rPr>
              <a:t>equals</a:t>
            </a:r>
            <a:r>
              <a:rPr lang="en-GB" sz="2800" b="1" dirty="0">
                <a:solidFill>
                  <a:srgbClr val="FFFF00"/>
                </a:solidFill>
                <a:effectLst>
                  <a:outerShdw blurRad="38100" dist="38100" dir="2700000" algn="tl">
                    <a:srgbClr val="000000"/>
                  </a:outerShdw>
                </a:effectLst>
                <a:latin typeface="Arial" charset="0"/>
                <a:cs typeface="Arial" charset="0"/>
              </a:rPr>
              <a:t> </a:t>
            </a:r>
            <a:r>
              <a:rPr lang="en-GB" sz="2800" b="1" dirty="0">
                <a:solidFill>
                  <a:srgbClr val="FF0000"/>
                </a:solidFill>
                <a:effectLst>
                  <a:outerShdw blurRad="38100" dist="38100" dir="2700000" algn="tl">
                    <a:srgbClr val="000000"/>
                  </a:outerShdw>
                </a:effectLst>
                <a:latin typeface="Arial" charset="0"/>
                <a:cs typeface="Arial" charset="0"/>
              </a:rPr>
              <a:t>666.</a:t>
            </a:r>
            <a:r>
              <a:rPr lang="en-GB" sz="2800" b="1" dirty="0">
                <a:solidFill>
                  <a:srgbClr val="FFFF00"/>
                </a:solidFill>
                <a:effectLst>
                  <a:outerShdw blurRad="38100" dist="38100" dir="2700000" algn="tl">
                    <a:srgbClr val="000000"/>
                  </a:outerShdw>
                </a:effectLst>
                <a:latin typeface="Arial" charset="0"/>
                <a:cs typeface="Arial" charset="0"/>
              </a:rPr>
              <a:t> </a:t>
            </a:r>
            <a:r>
              <a:rPr lang="en-GB" sz="2800" b="1" dirty="0">
                <a:solidFill>
                  <a:srgbClr val="00FF00"/>
                </a:solidFill>
                <a:effectLst>
                  <a:outerShdw blurRad="38100" dist="38100" dir="2700000" algn="tl">
                    <a:srgbClr val="000000"/>
                  </a:outerShdw>
                </a:effectLst>
                <a:latin typeface="Arial" charset="0"/>
                <a:cs typeface="Arial" charset="0"/>
              </a:rPr>
              <a:t>Occultists have used </a:t>
            </a:r>
            <a:r>
              <a:rPr lang="en-GB" sz="2800" b="1" dirty="0">
                <a:solidFill>
                  <a:srgbClr val="FF0000"/>
                </a:solidFill>
                <a:effectLst>
                  <a:outerShdw blurRad="38100" dist="38100" dir="2700000" algn="tl">
                    <a:srgbClr val="000000"/>
                  </a:outerShdw>
                </a:effectLst>
                <a:latin typeface="Arial" charset="0"/>
                <a:cs typeface="Arial" charset="0"/>
              </a:rPr>
              <a:t>333 </a:t>
            </a:r>
            <a:r>
              <a:rPr lang="en-GB" sz="2800" b="1" dirty="0">
                <a:solidFill>
                  <a:srgbClr val="00FF00"/>
                </a:solidFill>
                <a:effectLst>
                  <a:outerShdw blurRad="38100" dist="38100" dir="2700000" algn="tl">
                    <a:srgbClr val="000000"/>
                  </a:outerShdw>
                </a:effectLst>
                <a:latin typeface="Arial" charset="0"/>
                <a:cs typeface="Arial" charset="0"/>
              </a:rPr>
              <a:t>as the hidden symbol by which they present the more offensive number </a:t>
            </a:r>
            <a:r>
              <a:rPr lang="en-GB" sz="2800" b="1" dirty="0">
                <a:solidFill>
                  <a:srgbClr val="FF0000"/>
                </a:solidFill>
                <a:effectLst>
                  <a:outerShdw blurRad="38100" dist="38100" dir="2700000" algn="tl">
                    <a:srgbClr val="000000"/>
                  </a:outerShdw>
                </a:effectLst>
                <a:latin typeface="Arial" charset="0"/>
                <a:cs typeface="Arial" charset="0"/>
              </a:rPr>
              <a:t>666.</a:t>
            </a:r>
            <a:endParaRPr lang="en-GB" sz="2800" b="1" dirty="0">
              <a:solidFill>
                <a:srgbClr val="00FF00"/>
              </a:solidFill>
              <a:effectLst>
                <a:outerShdw blurRad="38100" dist="38100" dir="2700000" algn="tl">
                  <a:srgbClr val="000000"/>
                </a:outerShdw>
              </a:effectLst>
              <a:latin typeface="Arial" charset="0"/>
              <a:cs typeface="Arial" charset="0"/>
            </a:endParaRPr>
          </a:p>
        </p:txBody>
      </p:sp>
      <p:pic>
        <p:nvPicPr>
          <p:cNvPr id="118793" name="Picture 9" descr="Fenton John Anthony Hort">
            <a:extLst>
              <a:ext uri="{FF2B5EF4-FFF2-40B4-BE49-F238E27FC236}">
                <a16:creationId xmlns:a16="http://schemas.microsoft.com/office/drawing/2014/main" id="{575D8DD4-260A-42C9-890E-87A127C424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0" y="2314575"/>
            <a:ext cx="2571750"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4DFBF922-9DED-45C3-ADF6-83822017C603}"/>
              </a:ext>
            </a:extLst>
          </p:cNvPr>
          <p:cNvSpPr txBox="1"/>
          <p:nvPr/>
        </p:nvSpPr>
        <p:spPr>
          <a:xfrm>
            <a:off x="285750" y="5657850"/>
            <a:ext cx="3714750" cy="1200150"/>
          </a:xfrm>
          <a:prstGeom prst="rect">
            <a:avLst/>
          </a:prstGeom>
          <a:noFill/>
        </p:spPr>
        <p:txBody>
          <a:bodyPr>
            <a:spAutoFit/>
          </a:bodyPr>
          <a:lstStyle/>
          <a:p>
            <a:pPr algn="ctr">
              <a:defRPr/>
            </a:pPr>
            <a:r>
              <a:rPr lang="en-GB" sz="3600" b="1" dirty="0">
                <a:solidFill>
                  <a:srgbClr val="FFFF00"/>
                </a:solidFill>
                <a:effectLst>
                  <a:outerShdw blurRad="38100" dist="38100" dir="2700000" algn="tl">
                    <a:srgbClr val="000000">
                      <a:alpha val="43137"/>
                    </a:srgbClr>
                  </a:outerShdw>
                </a:effectLst>
                <a:latin typeface="Arial" charset="0"/>
                <a:cs typeface="Arial" charset="0"/>
              </a:rPr>
              <a:t>Brooke Foss Westcott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64547"/>
                                        </p:tgtEl>
                                        <p:attrNameLst>
                                          <p:attrName>style.visibility</p:attrName>
                                        </p:attrNameLst>
                                      </p:cBhvr>
                                      <p:to>
                                        <p:strVal val="visible"/>
                                      </p:to>
                                    </p:set>
                                    <p:animEffect transition="in" filter="dissolve">
                                      <p:cBhvr>
                                        <p:cTn id="7" dur="500"/>
                                        <p:tgtEl>
                                          <p:spTgt spid="3645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iterate type="lt">
                                    <p:tmAbs val="75"/>
                                  </p:iterate>
                                  <p:childTnLst>
                                    <p:set>
                                      <p:cBhvr>
                                        <p:cTn id="11" dur="1" fill="hold">
                                          <p:stCondLst>
                                            <p:cond delay="74"/>
                                          </p:stCondLst>
                                        </p:cTn>
                                        <p:tgtEl>
                                          <p:spTgt spid="364548"/>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6" presetClass="entr" presetSubtype="16" fill="hold" nodeType="clickEffect">
                                  <p:stCondLst>
                                    <p:cond delay="0"/>
                                  </p:stCondLst>
                                  <p:childTnLst>
                                    <p:set>
                                      <p:cBhvr>
                                        <p:cTn id="15" dur="1" fill="hold">
                                          <p:stCondLst>
                                            <p:cond delay="0"/>
                                          </p:stCondLst>
                                        </p:cTn>
                                        <p:tgtEl>
                                          <p:spTgt spid="118793"/>
                                        </p:tgtEl>
                                        <p:attrNameLst>
                                          <p:attrName>style.visibility</p:attrName>
                                        </p:attrNameLst>
                                      </p:cBhvr>
                                      <p:to>
                                        <p:strVal val="visible"/>
                                      </p:to>
                                    </p:set>
                                    <p:animEffect transition="in" filter="circle(in)">
                                      <p:cBhvr>
                                        <p:cTn id="16" dur="2000"/>
                                        <p:tgtEl>
                                          <p:spTgt spid="11879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4547" grpId="0" autoUpdateAnimBg="0"/>
      <p:bldP spid="364548" grpId="0" autoUpdateAnimBg="0"/>
      <p:bldP spid="9" grpId="0"/>
    </p:bldLst>
  </p:timing>
</p:sld>
</file>

<file path=ppt/slides/slide1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59A5B5AE-E47A-4B1D-B0C4-096EFD6C853A}"/>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EFE3B79-BCFC-4589-B418-0A940A007176}" type="slidenum">
              <a:rPr lang="en-GB" altLang="en-US"/>
              <a:pPr eaLnBrk="1" hangingPunct="1"/>
              <a:t>134</a:t>
            </a:fld>
            <a:endParaRPr lang="en-GB" altLang="en-US"/>
          </a:p>
        </p:txBody>
      </p:sp>
      <p:sp>
        <p:nvSpPr>
          <p:cNvPr id="366594" name="Rectangle 2">
            <a:extLst>
              <a:ext uri="{FF2B5EF4-FFF2-40B4-BE49-F238E27FC236}">
                <a16:creationId xmlns:a16="http://schemas.microsoft.com/office/drawing/2014/main" id="{CFED5F58-D351-4F3E-9891-8D4231310CFE}"/>
              </a:ext>
            </a:extLst>
          </p:cNvPr>
          <p:cNvSpPr>
            <a:spLocks noGrp="1" noChangeArrowheads="1"/>
          </p:cNvSpPr>
          <p:nvPr>
            <p:ph type="title"/>
          </p:nvPr>
        </p:nvSpPr>
        <p:spPr/>
        <p:txBody>
          <a:bodyPr/>
          <a:lstStyle/>
          <a:p>
            <a:pPr eaLnBrk="1" hangingPunct="1">
              <a:defRPr/>
            </a:pPr>
            <a:r>
              <a:rPr lang="en-GB" b="1">
                <a:solidFill>
                  <a:srgbClr val="FF0000"/>
                </a:solidFill>
              </a:rPr>
              <a:t>Illuminati </a:t>
            </a:r>
            <a:r>
              <a:rPr lang="en-GB" b="1">
                <a:solidFill>
                  <a:srgbClr val="FFFF00"/>
                </a:solidFill>
              </a:rPr>
              <a:t>Occult Numbers</a:t>
            </a:r>
          </a:p>
        </p:txBody>
      </p:sp>
      <p:sp>
        <p:nvSpPr>
          <p:cNvPr id="366595" name="Rectangle 3">
            <a:extLst>
              <a:ext uri="{FF2B5EF4-FFF2-40B4-BE49-F238E27FC236}">
                <a16:creationId xmlns:a16="http://schemas.microsoft.com/office/drawing/2014/main" id="{5E606754-80E0-45FC-A40D-88D6F7F944D0}"/>
              </a:ext>
            </a:extLst>
          </p:cNvPr>
          <p:cNvSpPr>
            <a:spLocks noGrp="1" noChangeArrowheads="1"/>
          </p:cNvSpPr>
          <p:nvPr>
            <p:ph type="body" idx="1"/>
          </p:nvPr>
        </p:nvSpPr>
        <p:spPr>
          <a:xfrm>
            <a:off x="1928813" y="1571625"/>
            <a:ext cx="1908175" cy="1900238"/>
          </a:xfrm>
        </p:spPr>
        <p:txBody>
          <a:bodyPr/>
          <a:lstStyle/>
          <a:p>
            <a:pPr lvl="2" eaLnBrk="1" hangingPunct="1">
              <a:defRPr/>
            </a:pPr>
            <a:r>
              <a:rPr lang="en-GB" sz="7200" b="1" dirty="0">
                <a:solidFill>
                  <a:srgbClr val="FFFF00"/>
                </a:solidFill>
                <a:effectLst>
                  <a:outerShdw blurRad="38100" dist="38100" dir="2700000" algn="tl">
                    <a:srgbClr val="000000"/>
                  </a:outerShdw>
                </a:effectLst>
                <a:latin typeface="Times New Roman" pitchFamily="18" charset="0"/>
                <a:cs typeface="Times New Roman" pitchFamily="18" charset="0"/>
              </a:rPr>
              <a:t>6</a:t>
            </a:r>
            <a:br>
              <a:rPr lang="en-GB" sz="2000" dirty="0"/>
            </a:br>
            <a:br>
              <a:rPr lang="en-GB" sz="600" dirty="0"/>
            </a:br>
            <a:endParaRPr lang="en-GB" sz="600" dirty="0"/>
          </a:p>
        </p:txBody>
      </p:sp>
      <p:sp>
        <p:nvSpPr>
          <p:cNvPr id="366596" name="Text Box 4">
            <a:extLst>
              <a:ext uri="{FF2B5EF4-FFF2-40B4-BE49-F238E27FC236}">
                <a16:creationId xmlns:a16="http://schemas.microsoft.com/office/drawing/2014/main" id="{4563E0F0-FEA3-41FE-B618-3BBFB33201C5}"/>
              </a:ext>
            </a:extLst>
          </p:cNvPr>
          <p:cNvSpPr txBox="1">
            <a:spLocks noChangeArrowheads="1"/>
          </p:cNvSpPr>
          <p:nvPr/>
        </p:nvSpPr>
        <p:spPr bwMode="auto">
          <a:xfrm>
            <a:off x="4143375" y="1571625"/>
            <a:ext cx="4818063" cy="5016500"/>
          </a:xfrm>
          <a:prstGeom prst="rect">
            <a:avLst/>
          </a:prstGeom>
          <a:noFill/>
          <a:ln w="9525">
            <a:noFill/>
            <a:miter lim="800000"/>
            <a:headEnd/>
            <a:tailEnd/>
          </a:ln>
          <a:effectLst/>
        </p:spPr>
        <p:txBody>
          <a:bodyPr>
            <a:spAutoFit/>
          </a:bodyPr>
          <a:lstStyle/>
          <a:p>
            <a:pPr eaLnBrk="0" hangingPunct="0">
              <a:spcBef>
                <a:spcPct val="50000"/>
              </a:spcBef>
              <a:defRPr/>
            </a:pPr>
            <a:r>
              <a:rPr lang="en-GB" sz="2800" b="1" dirty="0">
                <a:solidFill>
                  <a:srgbClr val="00FFFF"/>
                </a:solidFill>
                <a:effectLst>
                  <a:outerShdw blurRad="38100" dist="38100" dir="2700000" algn="tl">
                    <a:srgbClr val="000000"/>
                  </a:outerShdw>
                </a:effectLst>
                <a:latin typeface="Arial" charset="0"/>
                <a:cs typeface="Arial" charset="0"/>
              </a:rPr>
              <a:t>Is the next sacred number, representing the number of the soul of man </a:t>
            </a:r>
            <a:r>
              <a:rPr lang="en-GB" sz="2800" b="1" dirty="0">
                <a:solidFill>
                  <a:srgbClr val="FF00FF"/>
                </a:solidFill>
                <a:effectLst>
                  <a:outerShdw blurRad="38100" dist="38100" dir="2700000" algn="tl">
                    <a:srgbClr val="000000"/>
                  </a:outerShdw>
                </a:effectLst>
                <a:latin typeface="Arial" charset="0"/>
                <a:cs typeface="Arial" charset="0"/>
              </a:rPr>
              <a:t>(Westcott, </a:t>
            </a:r>
            <a:r>
              <a:rPr lang="en-GB" sz="2800" b="1" dirty="0" err="1">
                <a:solidFill>
                  <a:srgbClr val="FF00FF"/>
                </a:solidFill>
                <a:effectLst>
                  <a:outerShdw blurRad="38100" dist="38100" dir="2700000" algn="tl">
                    <a:srgbClr val="000000"/>
                  </a:outerShdw>
                </a:effectLst>
                <a:latin typeface="Arial" charset="0"/>
                <a:cs typeface="Arial" charset="0"/>
              </a:rPr>
              <a:t>p</a:t>
            </a:r>
            <a:r>
              <a:rPr lang="en-GB" sz="2800" b="1" dirty="0">
                <a:solidFill>
                  <a:srgbClr val="FF00FF"/>
                </a:solidFill>
                <a:effectLst>
                  <a:outerShdw blurRad="38100" dist="38100" dir="2700000" algn="tl">
                    <a:srgbClr val="000000"/>
                  </a:outerShdw>
                </a:effectLst>
                <a:latin typeface="Arial" charset="0"/>
                <a:cs typeface="Arial" charset="0"/>
              </a:rPr>
              <a:t>. 66). </a:t>
            </a:r>
            <a:r>
              <a:rPr lang="en-GB" sz="2800" b="1" dirty="0">
                <a:solidFill>
                  <a:srgbClr val="FF9900"/>
                </a:solidFill>
                <a:effectLst>
                  <a:outerShdw blurRad="38100" dist="38100" dir="2700000" algn="tl">
                    <a:srgbClr val="000000"/>
                  </a:outerShdw>
                </a:effectLst>
                <a:latin typeface="Arial" charset="0"/>
                <a:cs typeface="Arial" charset="0"/>
              </a:rPr>
              <a:t>This shows the omnipotent power of God, as this belief</a:t>
            </a:r>
            <a:r>
              <a:rPr lang="en-GB" sz="2800" b="1" dirty="0">
                <a:solidFill>
                  <a:srgbClr val="00FF99"/>
                </a:solidFill>
                <a:effectLst>
                  <a:outerShdw blurRad="38100" dist="38100" dir="2700000" algn="tl">
                    <a:srgbClr val="000000"/>
                  </a:outerShdw>
                </a:effectLst>
                <a:latin typeface="Arial" charset="0"/>
                <a:cs typeface="Arial" charset="0"/>
              </a:rPr>
              <a:t> </a:t>
            </a:r>
            <a:r>
              <a:rPr lang="en-GB" sz="2800" b="1" dirty="0">
                <a:solidFill>
                  <a:srgbClr val="00B0F0"/>
                </a:solidFill>
                <a:effectLst>
                  <a:outerShdw blurRad="38100" dist="38100" dir="2700000" algn="tl">
                    <a:srgbClr val="000000"/>
                  </a:outerShdw>
                </a:effectLst>
                <a:latin typeface="Arial" charset="0"/>
                <a:cs typeface="Arial" charset="0"/>
              </a:rPr>
              <a:t>parallels Revelation 13:18, </a:t>
            </a:r>
            <a:r>
              <a:rPr lang="en-GB" sz="2800" b="1" dirty="0">
                <a:solidFill>
                  <a:srgbClr val="00FF00"/>
                </a:solidFill>
                <a:effectLst>
                  <a:outerShdw blurRad="38100" dist="38100" dir="2700000" algn="tl">
                    <a:srgbClr val="000000"/>
                  </a:outerShdw>
                </a:effectLst>
                <a:latin typeface="Arial" charset="0"/>
                <a:cs typeface="Arial" charset="0"/>
              </a:rPr>
              <a:t>where God assigns 666 to man and to the beast.</a:t>
            </a:r>
            <a:r>
              <a:rPr lang="en-GB" sz="2800" b="1" dirty="0">
                <a:solidFill>
                  <a:srgbClr val="00FF99"/>
                </a:solidFill>
                <a:effectLst>
                  <a:outerShdw blurRad="38100" dist="38100" dir="2700000" algn="tl">
                    <a:srgbClr val="000000"/>
                  </a:outerShdw>
                </a:effectLst>
                <a:latin typeface="Arial" charset="0"/>
                <a:cs typeface="Arial" charset="0"/>
              </a:rPr>
              <a:t> </a:t>
            </a:r>
            <a:r>
              <a:rPr lang="en-GB" sz="3200" b="1" dirty="0">
                <a:solidFill>
                  <a:srgbClr val="FF0000"/>
                </a:solidFill>
                <a:effectLst>
                  <a:outerShdw blurRad="38100" dist="38100" dir="2700000" algn="tl">
                    <a:srgbClr val="000000"/>
                  </a:outerShdw>
                </a:effectLst>
                <a:latin typeface="Arial" charset="0"/>
                <a:cs typeface="Arial" charset="0"/>
              </a:rPr>
              <a:t>Six is also believed to be "all-sufficient".</a:t>
            </a:r>
            <a:r>
              <a:rPr lang="en-GB" sz="3200" dirty="0">
                <a:latin typeface="Arial" charset="0"/>
                <a:cs typeface="Arial" charset="0"/>
              </a:rPr>
              <a:t> </a:t>
            </a:r>
          </a:p>
        </p:txBody>
      </p:sp>
      <p:pic>
        <p:nvPicPr>
          <p:cNvPr id="133127" name="Picture 7" descr="http://farm4.static.flickr.com/3455/3919680514_31560cee53.jpg">
            <a:extLst>
              <a:ext uri="{FF2B5EF4-FFF2-40B4-BE49-F238E27FC236}">
                <a16:creationId xmlns:a16="http://schemas.microsoft.com/office/drawing/2014/main" id="{3E2D1F15-C7B1-49F1-B3B0-72E3BBAE04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63" y="3143250"/>
            <a:ext cx="3286125"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66595">
                                            <p:txEl>
                                              <p:pRg st="0" end="0"/>
                                            </p:txEl>
                                          </p:spTgt>
                                        </p:tgtEl>
                                        <p:attrNameLst>
                                          <p:attrName>style.visibility</p:attrName>
                                        </p:attrNameLst>
                                      </p:cBhvr>
                                      <p:to>
                                        <p:strVal val="visible"/>
                                      </p:to>
                                    </p:set>
                                    <p:animEffect transition="in" filter="dissolve">
                                      <p:cBhvr>
                                        <p:cTn id="7" dur="500"/>
                                        <p:tgtEl>
                                          <p:spTgt spid="3665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iterate type="lt">
                                    <p:tmAbs val="75"/>
                                  </p:iterate>
                                  <p:childTnLst>
                                    <p:set>
                                      <p:cBhvr>
                                        <p:cTn id="11" dur="1" fill="hold">
                                          <p:stCondLst>
                                            <p:cond delay="74"/>
                                          </p:stCondLst>
                                        </p:cTn>
                                        <p:tgtEl>
                                          <p:spTgt spid="366596"/>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6" presetClass="entr" presetSubtype="16" fill="hold" nodeType="clickEffect">
                                  <p:stCondLst>
                                    <p:cond delay="0"/>
                                  </p:stCondLst>
                                  <p:childTnLst>
                                    <p:set>
                                      <p:cBhvr>
                                        <p:cTn id="15" dur="1" fill="hold">
                                          <p:stCondLst>
                                            <p:cond delay="0"/>
                                          </p:stCondLst>
                                        </p:cTn>
                                        <p:tgtEl>
                                          <p:spTgt spid="133127"/>
                                        </p:tgtEl>
                                        <p:attrNameLst>
                                          <p:attrName>style.visibility</p:attrName>
                                        </p:attrNameLst>
                                      </p:cBhvr>
                                      <p:to>
                                        <p:strVal val="visible"/>
                                      </p:to>
                                    </p:set>
                                    <p:animEffect transition="in" filter="circle(in)">
                                      <p:cBhvr>
                                        <p:cTn id="16" dur="2000"/>
                                        <p:tgtEl>
                                          <p:spTgt spid="133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6595" grpId="0" build="p" autoUpdateAnimBg="0"/>
      <p:bldP spid="366596" grpId="0" autoUpdateAnimBg="0"/>
    </p:bldLst>
  </p:timing>
</p:sld>
</file>

<file path=ppt/slides/slide1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29148E80-2056-47C9-B786-7E933D2295B6}"/>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3074FAC-E823-4670-AA4A-F97F1F417222}" type="slidenum">
              <a:rPr lang="en-GB" altLang="en-US"/>
              <a:pPr eaLnBrk="1" hangingPunct="1"/>
              <a:t>135</a:t>
            </a:fld>
            <a:endParaRPr lang="en-GB" altLang="en-US"/>
          </a:p>
        </p:txBody>
      </p:sp>
      <p:sp>
        <p:nvSpPr>
          <p:cNvPr id="368642" name="Rectangle 2">
            <a:extLst>
              <a:ext uri="{FF2B5EF4-FFF2-40B4-BE49-F238E27FC236}">
                <a16:creationId xmlns:a16="http://schemas.microsoft.com/office/drawing/2014/main" id="{C5F0F030-3EFA-439C-8972-CBDEF9B5321E}"/>
              </a:ext>
            </a:extLst>
          </p:cNvPr>
          <p:cNvSpPr>
            <a:spLocks noGrp="1" noChangeArrowheads="1"/>
          </p:cNvSpPr>
          <p:nvPr>
            <p:ph type="title"/>
          </p:nvPr>
        </p:nvSpPr>
        <p:spPr/>
        <p:txBody>
          <a:bodyPr/>
          <a:lstStyle/>
          <a:p>
            <a:pPr eaLnBrk="1" hangingPunct="1">
              <a:defRPr/>
            </a:pPr>
            <a:r>
              <a:rPr lang="en-GB" b="1">
                <a:solidFill>
                  <a:srgbClr val="FF0000"/>
                </a:solidFill>
              </a:rPr>
              <a:t>Illuminati </a:t>
            </a:r>
            <a:r>
              <a:rPr lang="en-GB" b="1">
                <a:solidFill>
                  <a:srgbClr val="FFFF00"/>
                </a:solidFill>
              </a:rPr>
              <a:t>Occult Numbers</a:t>
            </a:r>
          </a:p>
        </p:txBody>
      </p:sp>
      <p:sp>
        <p:nvSpPr>
          <p:cNvPr id="368643" name="Rectangle 3">
            <a:extLst>
              <a:ext uri="{FF2B5EF4-FFF2-40B4-BE49-F238E27FC236}">
                <a16:creationId xmlns:a16="http://schemas.microsoft.com/office/drawing/2014/main" id="{DF878BC5-79BF-4ECF-8AC7-FD98C936C971}"/>
              </a:ext>
            </a:extLst>
          </p:cNvPr>
          <p:cNvSpPr>
            <a:spLocks noGrp="1" noChangeArrowheads="1"/>
          </p:cNvSpPr>
          <p:nvPr>
            <p:ph type="body" idx="1"/>
          </p:nvPr>
        </p:nvSpPr>
        <p:spPr>
          <a:xfrm>
            <a:off x="928688" y="1000125"/>
            <a:ext cx="1908175" cy="1900238"/>
          </a:xfrm>
        </p:spPr>
        <p:txBody>
          <a:bodyPr/>
          <a:lstStyle/>
          <a:p>
            <a:pPr eaLnBrk="1" hangingPunct="1">
              <a:defRPr/>
            </a:pPr>
            <a:r>
              <a:rPr lang="en-GB" sz="8000" b="1" dirty="0">
                <a:solidFill>
                  <a:srgbClr val="FFFF00"/>
                </a:solidFill>
                <a:effectLst>
                  <a:outerShdw blurRad="38100" dist="38100" dir="2700000" algn="tl">
                    <a:srgbClr val="000000"/>
                  </a:outerShdw>
                </a:effectLst>
                <a:latin typeface="Times New Roman" pitchFamily="18" charset="0"/>
                <a:cs typeface="Times New Roman" pitchFamily="18" charset="0"/>
              </a:rPr>
              <a:t>7</a:t>
            </a:r>
            <a:br>
              <a:rPr lang="en-GB" sz="2800" dirty="0"/>
            </a:br>
            <a:br>
              <a:rPr lang="en-GB" sz="1400" dirty="0"/>
            </a:br>
            <a:endParaRPr lang="en-GB" sz="1400" dirty="0"/>
          </a:p>
        </p:txBody>
      </p:sp>
      <p:sp>
        <p:nvSpPr>
          <p:cNvPr id="368644" name="Text Box 4">
            <a:extLst>
              <a:ext uri="{FF2B5EF4-FFF2-40B4-BE49-F238E27FC236}">
                <a16:creationId xmlns:a16="http://schemas.microsoft.com/office/drawing/2014/main" id="{3F5EBCE1-F7C1-4816-85A0-90679C8A66AD}"/>
              </a:ext>
            </a:extLst>
          </p:cNvPr>
          <p:cNvSpPr txBox="1">
            <a:spLocks noChangeArrowheads="1"/>
          </p:cNvSpPr>
          <p:nvPr/>
        </p:nvSpPr>
        <p:spPr bwMode="auto">
          <a:xfrm>
            <a:off x="4357688" y="1571625"/>
            <a:ext cx="4535487" cy="4918075"/>
          </a:xfrm>
          <a:prstGeom prst="rect">
            <a:avLst/>
          </a:prstGeom>
          <a:noFill/>
          <a:ln w="9525">
            <a:noFill/>
            <a:miter lim="800000"/>
            <a:headEnd/>
            <a:tailEnd/>
          </a:ln>
          <a:effectLst/>
        </p:spPr>
        <p:txBody>
          <a:bodyPr>
            <a:spAutoFit/>
          </a:bodyPr>
          <a:lstStyle/>
          <a:p>
            <a:pPr>
              <a:lnSpc>
                <a:spcPct val="80000"/>
              </a:lnSpc>
              <a:spcBef>
                <a:spcPct val="30000"/>
              </a:spcBef>
              <a:defRPr/>
            </a:pPr>
            <a:r>
              <a:rPr lang="en-GB" sz="2800" b="1" dirty="0">
                <a:solidFill>
                  <a:srgbClr val="00FFFF"/>
                </a:solidFill>
                <a:latin typeface="Arial" charset="0"/>
                <a:cs typeface="Arial" charset="0"/>
              </a:rPr>
              <a:t>Seven (7) is a sacred number. Van Buren calls 7 "one of the most sacred of all the numbers..: </a:t>
            </a:r>
            <a:r>
              <a:rPr lang="en-GB" sz="2800" b="1" dirty="0">
                <a:solidFill>
                  <a:srgbClr val="FF9900"/>
                </a:solidFill>
                <a:latin typeface="Arial" charset="0"/>
                <a:cs typeface="Arial" charset="0"/>
              </a:rPr>
              <a:t>the Invisible Centre, the Spirit of everything". (</a:t>
            </a:r>
            <a:r>
              <a:rPr lang="en-GB" sz="2800" b="1" dirty="0" err="1">
                <a:solidFill>
                  <a:srgbClr val="FF9900"/>
                </a:solidFill>
                <a:latin typeface="Arial" charset="0"/>
                <a:cs typeface="Arial" charset="0"/>
              </a:rPr>
              <a:t>p</a:t>
            </a:r>
            <a:r>
              <a:rPr lang="en-GB" sz="2800" b="1" dirty="0">
                <a:solidFill>
                  <a:srgbClr val="FF9900"/>
                </a:solidFill>
                <a:latin typeface="Arial" charset="0"/>
                <a:cs typeface="Arial" charset="0"/>
              </a:rPr>
              <a:t>. 39)</a:t>
            </a:r>
            <a:r>
              <a:rPr lang="en-GB" sz="2800" b="1" dirty="0">
                <a:solidFill>
                  <a:srgbClr val="00FF99"/>
                </a:solidFill>
                <a:latin typeface="Arial" charset="0"/>
                <a:cs typeface="Arial" charset="0"/>
              </a:rPr>
              <a:t> </a:t>
            </a:r>
            <a:r>
              <a:rPr lang="en-GB" sz="2800" b="1" dirty="0">
                <a:solidFill>
                  <a:srgbClr val="FF00FF"/>
                </a:solidFill>
                <a:latin typeface="Arial" charset="0"/>
                <a:cs typeface="Arial" charset="0"/>
              </a:rPr>
              <a:t>Since multiplication of seven creates an even more powerful sacred number</a:t>
            </a:r>
            <a:r>
              <a:rPr lang="en-GB" sz="2800" b="1" dirty="0">
                <a:solidFill>
                  <a:srgbClr val="00FF99"/>
                </a:solidFill>
                <a:latin typeface="Arial" charset="0"/>
                <a:cs typeface="Arial" charset="0"/>
              </a:rPr>
              <a:t>, </a:t>
            </a:r>
            <a:r>
              <a:rPr lang="en-GB" sz="2800" b="1" dirty="0">
                <a:solidFill>
                  <a:srgbClr val="00FF00"/>
                </a:solidFill>
                <a:latin typeface="Arial" charset="0"/>
                <a:cs typeface="Arial" charset="0"/>
              </a:rPr>
              <a:t>we should not be surprised that 3 x 7, or 21, is considered powerful.</a:t>
            </a:r>
            <a:endParaRPr lang="en-GB" sz="2800" b="1" dirty="0">
              <a:solidFill>
                <a:srgbClr val="00FF00"/>
              </a:solidFill>
              <a:effectLst>
                <a:outerShdw blurRad="38100" dist="38100" dir="2700000" algn="tl">
                  <a:srgbClr val="000000"/>
                </a:outerShdw>
              </a:effectLst>
              <a:latin typeface="Arial" charset="0"/>
              <a:cs typeface="Arial" charset="0"/>
            </a:endParaRPr>
          </a:p>
        </p:txBody>
      </p:sp>
      <p:pic>
        <p:nvPicPr>
          <p:cNvPr id="120839" name="Picture 7" descr="http://www.independent.co.uk/multimedia/archive/00113/martin-van-buren_113824t.jpg">
            <a:extLst>
              <a:ext uri="{FF2B5EF4-FFF2-40B4-BE49-F238E27FC236}">
                <a16:creationId xmlns:a16="http://schemas.microsoft.com/office/drawing/2014/main" id="{AB107D3D-0C3E-4715-99DA-2429F7540B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63" y="2500313"/>
            <a:ext cx="3429000" cy="341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DA484D37-B7BC-4057-8604-11688E095FA3}"/>
              </a:ext>
            </a:extLst>
          </p:cNvPr>
          <p:cNvSpPr txBox="1"/>
          <p:nvPr/>
        </p:nvSpPr>
        <p:spPr>
          <a:xfrm>
            <a:off x="214313" y="6211888"/>
            <a:ext cx="4071937" cy="646112"/>
          </a:xfrm>
          <a:prstGeom prst="rect">
            <a:avLst/>
          </a:prstGeom>
          <a:noFill/>
        </p:spPr>
        <p:txBody>
          <a:bodyPr>
            <a:spAutoFit/>
          </a:bodyPr>
          <a:lstStyle/>
          <a:p>
            <a:pPr>
              <a:defRPr/>
            </a:pPr>
            <a:r>
              <a:rPr lang="en-GB" sz="3600" b="1" dirty="0">
                <a:solidFill>
                  <a:srgbClr val="FFFF00"/>
                </a:solidFill>
                <a:effectLst>
                  <a:outerShdw blurRad="38100" dist="38100" dir="2700000" algn="tl">
                    <a:srgbClr val="000000">
                      <a:alpha val="43137"/>
                    </a:srgbClr>
                  </a:outerShdw>
                </a:effectLst>
                <a:latin typeface="Arial" charset="0"/>
                <a:cs typeface="Arial" charset="0"/>
              </a:rPr>
              <a:t>Martin Van Buren</a:t>
            </a:r>
            <a:endParaRPr lang="en-GB" sz="3600" dirty="0">
              <a:solidFill>
                <a:srgbClr val="FFFF00"/>
              </a:solidFill>
              <a:effectLst>
                <a:outerShdw blurRad="38100" dist="38100" dir="2700000" algn="tl">
                  <a:srgbClr val="000000">
                    <a:alpha val="43137"/>
                  </a:srgbClr>
                </a:outerShdw>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6864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iterate type="lt">
                                    <p:tmAbs val="75"/>
                                  </p:iterate>
                                  <p:childTnLst>
                                    <p:set>
                                      <p:cBhvr>
                                        <p:cTn id="10" dur="1" fill="hold">
                                          <p:stCondLst>
                                            <p:cond delay="74"/>
                                          </p:stCondLst>
                                        </p:cTn>
                                        <p:tgtEl>
                                          <p:spTgt spid="36864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nodeType="clickEffect">
                                  <p:stCondLst>
                                    <p:cond delay="0"/>
                                  </p:stCondLst>
                                  <p:childTnLst>
                                    <p:set>
                                      <p:cBhvr>
                                        <p:cTn id="14" dur="1" fill="hold">
                                          <p:stCondLst>
                                            <p:cond delay="0"/>
                                          </p:stCondLst>
                                        </p:cTn>
                                        <p:tgtEl>
                                          <p:spTgt spid="120839"/>
                                        </p:tgtEl>
                                        <p:attrNameLst>
                                          <p:attrName>style.visibility</p:attrName>
                                        </p:attrNameLst>
                                      </p:cBhvr>
                                      <p:to>
                                        <p:strVal val="visible"/>
                                      </p:to>
                                    </p:set>
                                    <p:animEffect transition="in" filter="circle(in)">
                                      <p:cBhvr>
                                        <p:cTn id="15" dur="2000"/>
                                        <p:tgtEl>
                                          <p:spTgt spid="12083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43" grpId="0" build="p" autoUpdateAnimBg="0"/>
      <p:bldP spid="368644" grpId="0" autoUpdateAnimBg="0"/>
      <p:bldP spid="7"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F57811A-6254-4CA1-ACF4-07B0051FACFC}"/>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3B77ADF-F05E-48D9-AD7D-BF0224D33D9F}" type="slidenum">
              <a:rPr lang="en-GB" altLang="en-US"/>
              <a:pPr eaLnBrk="1" hangingPunct="1"/>
              <a:t>136</a:t>
            </a:fld>
            <a:endParaRPr lang="en-GB" altLang="en-US"/>
          </a:p>
        </p:txBody>
      </p:sp>
      <p:sp>
        <p:nvSpPr>
          <p:cNvPr id="370690" name="Rectangle 2">
            <a:extLst>
              <a:ext uri="{FF2B5EF4-FFF2-40B4-BE49-F238E27FC236}">
                <a16:creationId xmlns:a16="http://schemas.microsoft.com/office/drawing/2014/main" id="{53B9D0D3-8F4F-49F7-A269-729BFE204858}"/>
              </a:ext>
            </a:extLst>
          </p:cNvPr>
          <p:cNvSpPr>
            <a:spLocks noGrp="1" noChangeArrowheads="1"/>
          </p:cNvSpPr>
          <p:nvPr>
            <p:ph type="title"/>
          </p:nvPr>
        </p:nvSpPr>
        <p:spPr/>
        <p:txBody>
          <a:bodyPr/>
          <a:lstStyle/>
          <a:p>
            <a:pPr eaLnBrk="1" hangingPunct="1">
              <a:defRPr/>
            </a:pPr>
            <a:r>
              <a:rPr lang="en-GB" b="1" dirty="0">
                <a:solidFill>
                  <a:srgbClr val="FF0000"/>
                </a:solidFill>
              </a:rPr>
              <a:t>Illuminati </a:t>
            </a:r>
            <a:r>
              <a:rPr lang="en-GB" b="1" dirty="0">
                <a:solidFill>
                  <a:srgbClr val="FFFF00"/>
                </a:solidFill>
              </a:rPr>
              <a:t>Occult Numbers</a:t>
            </a:r>
          </a:p>
        </p:txBody>
      </p:sp>
      <p:sp>
        <p:nvSpPr>
          <p:cNvPr id="370691" name="Rectangle 3">
            <a:extLst>
              <a:ext uri="{FF2B5EF4-FFF2-40B4-BE49-F238E27FC236}">
                <a16:creationId xmlns:a16="http://schemas.microsoft.com/office/drawing/2014/main" id="{ABA41557-0D7B-46CD-92F3-F3D1FB96F0BC}"/>
              </a:ext>
            </a:extLst>
          </p:cNvPr>
          <p:cNvSpPr>
            <a:spLocks noGrp="1" noChangeArrowheads="1"/>
          </p:cNvSpPr>
          <p:nvPr>
            <p:ph type="body" sz="half" idx="1"/>
          </p:nvPr>
        </p:nvSpPr>
        <p:spPr>
          <a:xfrm>
            <a:off x="2286000" y="1428750"/>
            <a:ext cx="1019175" cy="1323975"/>
          </a:xfrm>
        </p:spPr>
        <p:txBody>
          <a:bodyPr/>
          <a:lstStyle/>
          <a:p>
            <a:pPr eaLnBrk="1" hangingPunct="1">
              <a:defRPr/>
            </a:pPr>
            <a:r>
              <a:rPr lang="en-GB" sz="7200" b="1" dirty="0">
                <a:solidFill>
                  <a:srgbClr val="FFFF00"/>
                </a:solidFill>
                <a:effectLst>
                  <a:outerShdw blurRad="38100" dist="38100" dir="2700000" algn="tl">
                    <a:srgbClr val="000000"/>
                  </a:outerShdw>
                </a:effectLst>
                <a:latin typeface="Times New Roman" pitchFamily="18" charset="0"/>
                <a:cs typeface="Times New Roman" pitchFamily="18" charset="0"/>
              </a:rPr>
              <a:t>9</a:t>
            </a:r>
            <a:br>
              <a:rPr lang="en-GB" sz="2400" dirty="0"/>
            </a:br>
            <a:br>
              <a:rPr lang="en-GB" sz="1200" dirty="0"/>
            </a:br>
            <a:endParaRPr lang="en-GB" sz="1200" dirty="0"/>
          </a:p>
        </p:txBody>
      </p:sp>
      <p:pic>
        <p:nvPicPr>
          <p:cNvPr id="370693" name="Picture 5" descr="http://www.theforbiddenknowledge.com/hardtruth/nineth_degree.jpg">
            <a:extLst>
              <a:ext uri="{FF2B5EF4-FFF2-40B4-BE49-F238E27FC236}">
                <a16:creationId xmlns:a16="http://schemas.microsoft.com/office/drawing/2014/main" id="{8FDABFE4-02FB-48F0-9E20-43FFC954280E}"/>
              </a:ext>
            </a:extLst>
          </p:cNvPr>
          <p:cNvPicPr>
            <a:picLocks noGrp="1" noChangeAspect="1" noChangeArrowheads="1"/>
          </p:cNvPicPr>
          <p:nvPr>
            <p:ph sz="half" idx="2"/>
          </p:nvPr>
        </p:nvPicPr>
        <p:blipFill>
          <a:blip r:embed="rId3" r:link="rId4">
            <a:extLst>
              <a:ext uri="{28A0092B-C50C-407E-A947-70E740481C1C}">
                <a14:useLocalDpi xmlns:a14="http://schemas.microsoft.com/office/drawing/2010/main" val="0"/>
              </a:ext>
            </a:extLst>
          </a:blip>
          <a:srcRect/>
          <a:stretch>
            <a:fillRect/>
          </a:stretch>
        </p:blipFill>
        <p:spPr>
          <a:xfrm>
            <a:off x="428625" y="2928938"/>
            <a:ext cx="3435350" cy="3071812"/>
          </a:xfrm>
        </p:spPr>
      </p:pic>
      <p:sp>
        <p:nvSpPr>
          <p:cNvPr id="370694" name="Text Box 6">
            <a:extLst>
              <a:ext uri="{FF2B5EF4-FFF2-40B4-BE49-F238E27FC236}">
                <a16:creationId xmlns:a16="http://schemas.microsoft.com/office/drawing/2014/main" id="{2EC187C7-1732-4A00-9F62-F5D96602DE62}"/>
              </a:ext>
            </a:extLst>
          </p:cNvPr>
          <p:cNvSpPr txBox="1">
            <a:spLocks noChangeArrowheads="1"/>
          </p:cNvSpPr>
          <p:nvPr/>
        </p:nvSpPr>
        <p:spPr bwMode="auto">
          <a:xfrm>
            <a:off x="4214813" y="1714500"/>
            <a:ext cx="4681537" cy="4524375"/>
          </a:xfrm>
          <a:prstGeom prst="rect">
            <a:avLst/>
          </a:prstGeom>
          <a:noFill/>
          <a:ln w="9525">
            <a:noFill/>
            <a:miter lim="800000"/>
            <a:headEnd/>
            <a:tailEnd/>
          </a:ln>
          <a:effectLst/>
        </p:spPr>
        <p:txBody>
          <a:bodyPr>
            <a:spAutoFit/>
          </a:bodyPr>
          <a:lstStyle/>
          <a:p>
            <a:pPr eaLnBrk="0" hangingPunct="0">
              <a:spcBef>
                <a:spcPct val="50000"/>
              </a:spcBef>
              <a:defRPr/>
            </a:pPr>
            <a:r>
              <a:rPr lang="en-GB" sz="3200" b="1" dirty="0">
                <a:solidFill>
                  <a:srgbClr val="00FFFF"/>
                </a:solidFill>
                <a:effectLst>
                  <a:outerShdw blurRad="38100" dist="38100" dir="2700000" algn="tl">
                    <a:srgbClr val="000000"/>
                  </a:outerShdw>
                </a:effectLst>
                <a:latin typeface="Arial" charset="0"/>
                <a:cs typeface="Arial" charset="0"/>
              </a:rPr>
              <a:t>Nine </a:t>
            </a:r>
            <a:r>
              <a:rPr lang="en-GB" sz="3200" b="1" dirty="0">
                <a:solidFill>
                  <a:srgbClr val="FF0000"/>
                </a:solidFill>
                <a:effectLst>
                  <a:outerShdw blurRad="38100" dist="38100" dir="2700000" algn="tl">
                    <a:srgbClr val="000000"/>
                  </a:outerShdw>
                </a:effectLst>
                <a:latin typeface="Arial" charset="0"/>
                <a:cs typeface="Arial" charset="0"/>
              </a:rPr>
              <a:t>(9) </a:t>
            </a:r>
            <a:r>
              <a:rPr lang="en-GB" sz="3200" b="1" dirty="0">
                <a:solidFill>
                  <a:srgbClr val="00FFFF"/>
                </a:solidFill>
                <a:effectLst>
                  <a:outerShdw blurRad="38100" dist="38100" dir="2700000" algn="tl">
                    <a:srgbClr val="000000"/>
                  </a:outerShdw>
                </a:effectLst>
                <a:latin typeface="Arial" charset="0"/>
                <a:cs typeface="Arial" charset="0"/>
              </a:rPr>
              <a:t>is sacred because it is the "first cube of an odd number (</a:t>
            </a:r>
            <a:r>
              <a:rPr lang="en-GB" sz="3200" b="1" dirty="0">
                <a:solidFill>
                  <a:srgbClr val="FF0000"/>
                </a:solidFill>
                <a:effectLst>
                  <a:outerShdw blurRad="38100" dist="38100" dir="2700000" algn="tl">
                    <a:srgbClr val="000000"/>
                  </a:outerShdw>
                </a:effectLst>
                <a:latin typeface="Arial" charset="0"/>
                <a:cs typeface="Arial" charset="0"/>
              </a:rPr>
              <a:t>3</a:t>
            </a:r>
            <a:r>
              <a:rPr lang="en-GB" sz="3200" b="1" dirty="0">
                <a:solidFill>
                  <a:srgbClr val="00FFFF"/>
                </a:solidFill>
                <a:effectLst>
                  <a:outerShdw blurRad="38100" dist="38100" dir="2700000" algn="tl">
                    <a:srgbClr val="000000"/>
                  </a:outerShdw>
                </a:effectLst>
                <a:latin typeface="Arial" charset="0"/>
                <a:cs typeface="Arial" charset="0"/>
              </a:rPr>
              <a:t>)", </a:t>
            </a:r>
            <a:r>
              <a:rPr lang="en-GB" sz="3200" b="1" dirty="0">
                <a:solidFill>
                  <a:srgbClr val="FFC000"/>
                </a:solidFill>
                <a:effectLst>
                  <a:outerShdw blurRad="38100" dist="38100" dir="2700000" algn="tl">
                    <a:srgbClr val="000000"/>
                  </a:outerShdw>
                </a:effectLst>
                <a:latin typeface="Arial" charset="0"/>
                <a:cs typeface="Arial" charset="0"/>
              </a:rPr>
              <a:t>(Van Buren, p.40-41) The triple nine (</a:t>
            </a:r>
            <a:r>
              <a:rPr lang="en-GB" sz="3200" b="1" dirty="0">
                <a:solidFill>
                  <a:srgbClr val="FF0000"/>
                </a:solidFill>
                <a:effectLst>
                  <a:outerShdw blurRad="38100" dist="38100" dir="2700000" algn="tl">
                    <a:srgbClr val="000000"/>
                  </a:outerShdw>
                </a:effectLst>
                <a:latin typeface="Arial" charset="0"/>
                <a:cs typeface="Arial" charset="0"/>
              </a:rPr>
              <a:t>999</a:t>
            </a:r>
            <a:r>
              <a:rPr lang="en-GB" sz="3200" b="1" dirty="0">
                <a:solidFill>
                  <a:srgbClr val="FFC000"/>
                </a:solidFill>
                <a:effectLst>
                  <a:outerShdw blurRad="38100" dist="38100" dir="2700000" algn="tl">
                    <a:srgbClr val="000000"/>
                  </a:outerShdw>
                </a:effectLst>
                <a:latin typeface="Arial" charset="0"/>
                <a:cs typeface="Arial" charset="0"/>
              </a:rPr>
              <a:t>) is utilized to represent</a:t>
            </a:r>
            <a:r>
              <a:rPr lang="en-GB" sz="3200" b="1" dirty="0">
                <a:solidFill>
                  <a:srgbClr val="FFFF00"/>
                </a:solidFill>
                <a:effectLst>
                  <a:outerShdw blurRad="38100" dist="38100" dir="2700000" algn="tl">
                    <a:srgbClr val="000000"/>
                  </a:outerShdw>
                </a:effectLst>
                <a:latin typeface="Arial" charset="0"/>
                <a:cs typeface="Arial" charset="0"/>
              </a:rPr>
              <a:t> </a:t>
            </a:r>
            <a:r>
              <a:rPr lang="en-GB" sz="3200" b="1" dirty="0">
                <a:solidFill>
                  <a:srgbClr val="FF0000"/>
                </a:solidFill>
                <a:effectLst>
                  <a:outerShdw blurRad="38100" dist="38100" dir="2700000" algn="tl">
                    <a:srgbClr val="000000"/>
                  </a:outerShdw>
                </a:effectLst>
                <a:latin typeface="Arial" charset="0"/>
                <a:cs typeface="Arial" charset="0"/>
              </a:rPr>
              <a:t>666</a:t>
            </a:r>
            <a:r>
              <a:rPr lang="en-GB" sz="3200" b="1" dirty="0">
                <a:solidFill>
                  <a:srgbClr val="00FF00"/>
                </a:solidFill>
                <a:effectLst>
                  <a:outerShdw blurRad="38100" dist="38100" dir="2700000" algn="tl">
                    <a:srgbClr val="000000"/>
                  </a:outerShdw>
                </a:effectLst>
                <a:latin typeface="Arial" charset="0"/>
                <a:cs typeface="Arial" charset="0"/>
              </a:rPr>
              <a:t>, because it is simply the inversion of </a:t>
            </a:r>
            <a:r>
              <a:rPr lang="en-GB" sz="3200" b="1" dirty="0">
                <a:solidFill>
                  <a:srgbClr val="FF0000"/>
                </a:solidFill>
                <a:effectLst>
                  <a:outerShdw blurRad="38100" dist="38100" dir="2700000" algn="tl">
                    <a:srgbClr val="000000"/>
                  </a:outerShdw>
                </a:effectLst>
                <a:latin typeface="Arial" charset="0"/>
                <a:cs typeface="Arial" charset="0"/>
              </a:rPr>
              <a:t>666</a:t>
            </a:r>
            <a:r>
              <a:rPr lang="en-GB" sz="3200" dirty="0">
                <a:solidFill>
                  <a:srgbClr val="FF0000"/>
                </a:solidFill>
                <a:latin typeface="Arial" charset="0"/>
                <a:cs typeface="Arial"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70691">
                                            <p:txEl>
                                              <p:pRg st="0" end="0"/>
                                            </p:txEl>
                                          </p:spTgt>
                                        </p:tgtEl>
                                        <p:attrNameLst>
                                          <p:attrName>style.visibility</p:attrName>
                                        </p:attrNameLst>
                                      </p:cBhvr>
                                      <p:to>
                                        <p:strVal val="visible"/>
                                      </p:to>
                                    </p:set>
                                    <p:animEffect transition="in" filter="dissolve">
                                      <p:cBhvr>
                                        <p:cTn id="7" dur="500"/>
                                        <p:tgtEl>
                                          <p:spTgt spid="37069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370693"/>
                                        </p:tgtEl>
                                        <p:attrNameLst>
                                          <p:attrName>style.visibility</p:attrName>
                                        </p:attrNameLst>
                                      </p:cBhvr>
                                      <p:to>
                                        <p:strVal val="visible"/>
                                      </p:to>
                                    </p:set>
                                    <p:animEffect transition="in" filter="circle(in)">
                                      <p:cBhvr>
                                        <p:cTn id="12" dur="2000"/>
                                        <p:tgtEl>
                                          <p:spTgt spid="37069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7" presetClass="entr" presetSubtype="0" fill="hold" grpId="0" nodeType="clickEffect">
                                  <p:stCondLst>
                                    <p:cond delay="0"/>
                                  </p:stCondLst>
                                  <p:iterate type="lt">
                                    <p:tmPct val="50000"/>
                                  </p:iterate>
                                  <p:childTnLst>
                                    <p:set>
                                      <p:cBhvr>
                                        <p:cTn id="16" dur="1" fill="hold">
                                          <p:stCondLst>
                                            <p:cond delay="0"/>
                                          </p:stCondLst>
                                        </p:cTn>
                                        <p:tgtEl>
                                          <p:spTgt spid="370694"/>
                                        </p:tgtEl>
                                        <p:attrNameLst>
                                          <p:attrName>style.visibility</p:attrName>
                                        </p:attrNameLst>
                                      </p:cBhvr>
                                      <p:to>
                                        <p:strVal val="visible"/>
                                      </p:to>
                                    </p:set>
                                    <p:anim calcmode="discrete" valueType="clr">
                                      <p:cBhvr override="childStyle">
                                        <p:cTn id="17" dur="80"/>
                                        <p:tgtEl>
                                          <p:spTgt spid="370694"/>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370694"/>
                                        </p:tgtEl>
                                        <p:attrNameLst>
                                          <p:attrName>fillcolor</p:attrName>
                                        </p:attrNameLst>
                                      </p:cBhvr>
                                      <p:tavLst>
                                        <p:tav tm="0">
                                          <p:val>
                                            <p:clrVal>
                                              <a:schemeClr val="accent2"/>
                                            </p:clrVal>
                                          </p:val>
                                        </p:tav>
                                        <p:tav tm="50000">
                                          <p:val>
                                            <p:clrVal>
                                              <a:schemeClr val="hlink"/>
                                            </p:clrVal>
                                          </p:val>
                                        </p:tav>
                                      </p:tavLst>
                                    </p:anim>
                                    <p:set>
                                      <p:cBhvr>
                                        <p:cTn id="19" dur="80"/>
                                        <p:tgtEl>
                                          <p:spTgt spid="37069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0691" grpId="0" build="p"/>
      <p:bldP spid="370694"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6A7B507-41F9-4759-B86A-4BC1D8E6F2C1}"/>
              </a:ext>
            </a:extLst>
          </p:cNvPr>
          <p:cNvSpPr>
            <a:spLocks noGrp="1"/>
          </p:cNvSpPr>
          <p:nvPr>
            <p:ph type="title"/>
          </p:nvPr>
        </p:nvSpPr>
        <p:spPr/>
        <p:txBody>
          <a:bodyPr/>
          <a:lstStyle/>
          <a:p>
            <a:pPr>
              <a:defRPr/>
            </a:pPr>
            <a:r>
              <a:rPr lang="en-GB" b="1" dirty="0">
                <a:solidFill>
                  <a:srgbClr val="FF0000"/>
                </a:solidFill>
              </a:rPr>
              <a:t>Illuminati </a:t>
            </a:r>
            <a:r>
              <a:rPr lang="en-GB" b="1" dirty="0">
                <a:solidFill>
                  <a:srgbClr val="FFFF00"/>
                </a:solidFill>
              </a:rPr>
              <a:t>Occult Numbers</a:t>
            </a:r>
            <a:endParaRPr lang="en-GB" dirty="0"/>
          </a:p>
        </p:txBody>
      </p:sp>
      <p:sp>
        <p:nvSpPr>
          <p:cNvPr id="5" name="Slide Number Placeholder 4">
            <a:extLst>
              <a:ext uri="{FF2B5EF4-FFF2-40B4-BE49-F238E27FC236}">
                <a16:creationId xmlns:a16="http://schemas.microsoft.com/office/drawing/2014/main" id="{E19D43A6-6250-41E9-B7B1-5EC472ADE4AF}"/>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EF6405A-182F-4970-840C-EC735D9ED33F}" type="slidenum">
              <a:rPr lang="en-GB" altLang="en-US"/>
              <a:pPr eaLnBrk="1" hangingPunct="1"/>
              <a:t>137</a:t>
            </a:fld>
            <a:endParaRPr lang="en-GB" altLang="en-US"/>
          </a:p>
        </p:txBody>
      </p:sp>
      <p:pic>
        <p:nvPicPr>
          <p:cNvPr id="352258" name="Picture 2" descr="http://img.thesun.co.uk/multimedia/archive/00141/ed_imgSNN1505A_540_141310a.jpg">
            <a:extLst>
              <a:ext uri="{FF2B5EF4-FFF2-40B4-BE49-F238E27FC236}">
                <a16:creationId xmlns:a16="http://schemas.microsoft.com/office/drawing/2014/main" id="{4C4CFA15-2962-43F9-A8F6-793206CEC3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5" y="1428750"/>
            <a:ext cx="51435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772E2484-101B-4186-82D4-392CB166F3F6}"/>
              </a:ext>
            </a:extLst>
          </p:cNvPr>
          <p:cNvSpPr txBox="1"/>
          <p:nvPr/>
        </p:nvSpPr>
        <p:spPr>
          <a:xfrm>
            <a:off x="0" y="4611231"/>
            <a:ext cx="9144000" cy="2246769"/>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lgn="ctr">
              <a:defRPr/>
            </a:pPr>
            <a:r>
              <a:rPr lang="en-GB" sz="2800" b="1" dirty="0">
                <a:solidFill>
                  <a:schemeClr val="hlink"/>
                </a:solidFill>
                <a:effectLst>
                  <a:outerShdw blurRad="38100" dist="38100" dir="2700000" algn="tl">
                    <a:srgbClr val="000000"/>
                  </a:outerShdw>
                </a:effectLst>
              </a:rPr>
              <a:t>Royal Arch Masonry is obsessed with bridge symbolism (Princess Diana was murdered under a covered bridge)</a:t>
            </a:r>
            <a:r>
              <a:rPr lang="en-GB" sz="2800" b="1" dirty="0">
                <a:solidFill>
                  <a:srgbClr val="FFFF00"/>
                </a:solidFill>
                <a:effectLst>
                  <a:outerShdw blurRad="38100" dist="38100" dir="2700000" algn="tl">
                    <a:srgbClr val="000000"/>
                  </a:outerShdw>
                </a:effectLst>
              </a:rPr>
              <a:t> to the same extent that the Masonic grade of Ninth degree is up to it's neck in decapitation ritual. </a:t>
            </a:r>
            <a:endParaRPr lang="en-GB" sz="2800" dirty="0"/>
          </a:p>
        </p:txBody>
      </p:sp>
      <p:pic>
        <p:nvPicPr>
          <p:cNvPr id="352260" name="Picture 4" descr="Number 9">
            <a:extLst>
              <a:ext uri="{FF2B5EF4-FFF2-40B4-BE49-F238E27FC236}">
                <a16:creationId xmlns:a16="http://schemas.microsoft.com/office/drawing/2014/main" id="{CCFF089C-3666-4F04-853B-F81131EFFE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3625" y="1428750"/>
            <a:ext cx="2357438" cy="277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52258"/>
                                        </p:tgtEl>
                                        <p:attrNameLst>
                                          <p:attrName>style.visibility</p:attrName>
                                        </p:attrNameLst>
                                      </p:cBhvr>
                                      <p:to>
                                        <p:strVal val="visible"/>
                                      </p:to>
                                    </p:set>
                                    <p:animEffect transition="in" filter="circle(in)">
                                      <p:cBhvr>
                                        <p:cTn id="7" dur="2000"/>
                                        <p:tgtEl>
                                          <p:spTgt spid="3522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352260"/>
                                        </p:tgtEl>
                                        <p:attrNameLst>
                                          <p:attrName>style.visibility</p:attrName>
                                        </p:attrNameLst>
                                      </p:cBhvr>
                                      <p:to>
                                        <p:strVal val="visible"/>
                                      </p:to>
                                    </p:set>
                                    <p:animEffect transition="in" filter="circle(in)">
                                      <p:cBhvr>
                                        <p:cTn id="12" dur="2000"/>
                                        <p:tgtEl>
                                          <p:spTgt spid="35226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E065370F-85F8-48B8-B1B4-A6A0F956FD37}"/>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C6BF8AC-605D-4288-AF26-49F2E54DAA12}" type="slidenum">
              <a:rPr lang="en-GB" altLang="en-US"/>
              <a:pPr eaLnBrk="1" hangingPunct="1"/>
              <a:t>138</a:t>
            </a:fld>
            <a:endParaRPr lang="en-GB" altLang="en-US"/>
          </a:p>
        </p:txBody>
      </p:sp>
      <p:sp>
        <p:nvSpPr>
          <p:cNvPr id="372738" name="Rectangle 2">
            <a:extLst>
              <a:ext uri="{FF2B5EF4-FFF2-40B4-BE49-F238E27FC236}">
                <a16:creationId xmlns:a16="http://schemas.microsoft.com/office/drawing/2014/main" id="{26B3702B-3B7F-464E-93BC-DC3B718BDD8E}"/>
              </a:ext>
            </a:extLst>
          </p:cNvPr>
          <p:cNvSpPr>
            <a:spLocks noGrp="1" noChangeArrowheads="1"/>
          </p:cNvSpPr>
          <p:nvPr>
            <p:ph type="title"/>
          </p:nvPr>
        </p:nvSpPr>
        <p:spPr/>
        <p:txBody>
          <a:bodyPr/>
          <a:lstStyle/>
          <a:p>
            <a:pPr eaLnBrk="1" hangingPunct="1">
              <a:defRPr/>
            </a:pPr>
            <a:r>
              <a:rPr lang="en-GB" b="1" dirty="0">
                <a:solidFill>
                  <a:srgbClr val="FF0000"/>
                </a:solidFill>
              </a:rPr>
              <a:t>Illuminati </a:t>
            </a:r>
            <a:r>
              <a:rPr lang="en-GB" b="1" dirty="0">
                <a:solidFill>
                  <a:srgbClr val="FFFF00"/>
                </a:solidFill>
              </a:rPr>
              <a:t>Occult Numbers</a:t>
            </a:r>
          </a:p>
        </p:txBody>
      </p:sp>
      <p:sp>
        <p:nvSpPr>
          <p:cNvPr id="372739" name="Rectangle 3">
            <a:extLst>
              <a:ext uri="{FF2B5EF4-FFF2-40B4-BE49-F238E27FC236}">
                <a16:creationId xmlns:a16="http://schemas.microsoft.com/office/drawing/2014/main" id="{CFA72F51-BA08-4488-B316-EA97EA45AB9E}"/>
              </a:ext>
            </a:extLst>
          </p:cNvPr>
          <p:cNvSpPr>
            <a:spLocks noGrp="1" noChangeArrowheads="1"/>
          </p:cNvSpPr>
          <p:nvPr>
            <p:ph type="body" idx="1"/>
          </p:nvPr>
        </p:nvSpPr>
        <p:spPr>
          <a:xfrm>
            <a:off x="2357438" y="1428750"/>
            <a:ext cx="1908175" cy="1900238"/>
          </a:xfrm>
        </p:spPr>
        <p:txBody>
          <a:bodyPr/>
          <a:lstStyle/>
          <a:p>
            <a:pPr eaLnBrk="1" hangingPunct="1">
              <a:defRPr/>
            </a:pPr>
            <a:r>
              <a:rPr lang="en-GB" sz="8000" b="1" dirty="0">
                <a:solidFill>
                  <a:srgbClr val="FFFF00"/>
                </a:solidFill>
                <a:effectLst>
                  <a:outerShdw blurRad="38100" dist="38100" dir="2700000" algn="tl">
                    <a:srgbClr val="000000"/>
                  </a:outerShdw>
                </a:effectLst>
                <a:latin typeface="Times New Roman" pitchFamily="18" charset="0"/>
                <a:cs typeface="Times New Roman" pitchFamily="18" charset="0"/>
              </a:rPr>
              <a:t>11</a:t>
            </a:r>
            <a:br>
              <a:rPr lang="en-GB" sz="2800" dirty="0"/>
            </a:br>
            <a:br>
              <a:rPr lang="en-GB" sz="1400" dirty="0"/>
            </a:br>
            <a:endParaRPr lang="en-GB" sz="1400" dirty="0"/>
          </a:p>
        </p:txBody>
      </p:sp>
      <p:sp>
        <p:nvSpPr>
          <p:cNvPr id="372740" name="Text Box 4">
            <a:extLst>
              <a:ext uri="{FF2B5EF4-FFF2-40B4-BE49-F238E27FC236}">
                <a16:creationId xmlns:a16="http://schemas.microsoft.com/office/drawing/2014/main" id="{C939353B-C8EA-4A70-A225-4A214194CB97}"/>
              </a:ext>
            </a:extLst>
          </p:cNvPr>
          <p:cNvSpPr txBox="1">
            <a:spLocks noChangeArrowheads="1"/>
          </p:cNvSpPr>
          <p:nvPr/>
        </p:nvSpPr>
        <p:spPr bwMode="auto">
          <a:xfrm>
            <a:off x="4429125" y="1714500"/>
            <a:ext cx="4214813" cy="3046413"/>
          </a:xfrm>
          <a:prstGeom prst="rect">
            <a:avLst/>
          </a:prstGeom>
          <a:noFill/>
          <a:ln w="9525">
            <a:noFill/>
            <a:miter lim="800000"/>
            <a:headEnd/>
            <a:tailEnd/>
          </a:ln>
          <a:effectLst/>
        </p:spPr>
        <p:txBody>
          <a:bodyPr>
            <a:spAutoFit/>
          </a:bodyPr>
          <a:lstStyle/>
          <a:p>
            <a:pPr eaLnBrk="0" hangingPunct="0">
              <a:spcBef>
                <a:spcPct val="50000"/>
              </a:spcBef>
              <a:defRPr/>
            </a:pPr>
            <a:r>
              <a:rPr lang="en-GB" sz="3200" b="1" dirty="0">
                <a:solidFill>
                  <a:srgbClr val="00FFFF"/>
                </a:solidFill>
                <a:effectLst>
                  <a:outerShdw blurRad="38100" dist="38100" dir="2700000" algn="tl">
                    <a:srgbClr val="000000"/>
                  </a:outerShdw>
                </a:effectLst>
                <a:latin typeface="Arial" charset="0"/>
                <a:cs typeface="Arial" charset="0"/>
              </a:rPr>
              <a:t>Eleven when broken down </a:t>
            </a:r>
            <a:r>
              <a:rPr lang="en-GB" sz="3200" b="1" dirty="0">
                <a:solidFill>
                  <a:srgbClr val="FF0000"/>
                </a:solidFill>
                <a:effectLst>
                  <a:outerShdw blurRad="38100" dist="38100" dir="2700000" algn="tl">
                    <a:srgbClr val="000000"/>
                  </a:outerShdw>
                </a:effectLst>
                <a:latin typeface="Arial" charset="0"/>
                <a:cs typeface="Arial" charset="0"/>
              </a:rPr>
              <a:t>(1+1=2) </a:t>
            </a:r>
            <a:r>
              <a:rPr lang="en-GB" sz="3200" b="1" dirty="0">
                <a:solidFill>
                  <a:srgbClr val="00FFFF"/>
                </a:solidFill>
                <a:effectLst>
                  <a:outerShdw blurRad="38100" dist="38100" dir="2700000" algn="tl">
                    <a:srgbClr val="000000"/>
                  </a:outerShdw>
                </a:effectLst>
                <a:latin typeface="Arial" charset="0"/>
                <a:cs typeface="Arial" charset="0"/>
              </a:rPr>
              <a:t>comprises </a:t>
            </a:r>
            <a:r>
              <a:rPr lang="en-GB" sz="3200" b="1" dirty="0">
                <a:solidFill>
                  <a:srgbClr val="00FF00"/>
                </a:solidFill>
                <a:effectLst>
                  <a:outerShdw blurRad="38100" dist="38100" dir="2700000" algn="tl">
                    <a:srgbClr val="000000"/>
                  </a:outerShdw>
                </a:effectLst>
                <a:latin typeface="Arial" charset="0"/>
                <a:cs typeface="Arial" charset="0"/>
              </a:rPr>
              <a:t>the Two of duality. (</a:t>
            </a:r>
            <a:r>
              <a:rPr lang="en-GB" sz="3200" b="1" dirty="0">
                <a:solidFill>
                  <a:srgbClr val="FF0000"/>
                </a:solidFill>
                <a:effectLst>
                  <a:outerShdw blurRad="38100" dist="38100" dir="2700000" algn="tl">
                    <a:srgbClr val="000000"/>
                  </a:outerShdw>
                </a:effectLst>
                <a:latin typeface="Arial" charset="0"/>
                <a:cs typeface="Arial" charset="0"/>
              </a:rPr>
              <a:t>LUCIFER</a:t>
            </a:r>
            <a:r>
              <a:rPr lang="en-GB" sz="3200" b="1" dirty="0">
                <a:solidFill>
                  <a:srgbClr val="00FF00"/>
                </a:solidFill>
                <a:effectLst>
                  <a:outerShdw blurRad="38100" dist="38100" dir="2700000" algn="tl">
                    <a:srgbClr val="000000"/>
                  </a:outerShdw>
                </a:effectLst>
                <a:latin typeface="Arial" charset="0"/>
                <a:cs typeface="Arial" charset="0"/>
              </a:rPr>
              <a:t> tried/wanted to be equal to God) </a:t>
            </a:r>
          </a:p>
        </p:txBody>
      </p:sp>
      <p:pic>
        <p:nvPicPr>
          <p:cNvPr id="136202" name="Picture 10" descr="http://new.rejesus.co.uk/images/blog_uploads/11.jpg">
            <a:extLst>
              <a:ext uri="{FF2B5EF4-FFF2-40B4-BE49-F238E27FC236}">
                <a16:creationId xmlns:a16="http://schemas.microsoft.com/office/drawing/2014/main" id="{8513158D-AD4A-478E-AD3C-321DDCAECF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3571875"/>
            <a:ext cx="3571875"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72739">
                                            <p:txEl>
                                              <p:pRg st="0" end="0"/>
                                            </p:txEl>
                                          </p:spTgt>
                                        </p:tgtEl>
                                        <p:attrNameLst>
                                          <p:attrName>style.visibility</p:attrName>
                                        </p:attrNameLst>
                                      </p:cBhvr>
                                      <p:to>
                                        <p:strVal val="visible"/>
                                      </p:to>
                                    </p:set>
                                    <p:animEffect transition="in" filter="dissolve">
                                      <p:cBhvr>
                                        <p:cTn id="7" dur="500"/>
                                        <p:tgtEl>
                                          <p:spTgt spid="3727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iterate type="lt">
                                    <p:tmAbs val="75"/>
                                  </p:iterate>
                                  <p:childTnLst>
                                    <p:set>
                                      <p:cBhvr>
                                        <p:cTn id="11" dur="1" fill="hold">
                                          <p:stCondLst>
                                            <p:cond delay="74"/>
                                          </p:stCondLst>
                                        </p:cTn>
                                        <p:tgtEl>
                                          <p:spTgt spid="372740"/>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6" presetClass="entr" presetSubtype="16" fill="hold" nodeType="clickEffect">
                                  <p:stCondLst>
                                    <p:cond delay="0"/>
                                  </p:stCondLst>
                                  <p:childTnLst>
                                    <p:set>
                                      <p:cBhvr>
                                        <p:cTn id="15" dur="1" fill="hold">
                                          <p:stCondLst>
                                            <p:cond delay="0"/>
                                          </p:stCondLst>
                                        </p:cTn>
                                        <p:tgtEl>
                                          <p:spTgt spid="136202"/>
                                        </p:tgtEl>
                                        <p:attrNameLst>
                                          <p:attrName>style.visibility</p:attrName>
                                        </p:attrNameLst>
                                      </p:cBhvr>
                                      <p:to>
                                        <p:strVal val="visible"/>
                                      </p:to>
                                    </p:set>
                                    <p:animEffect transition="in" filter="circle(in)">
                                      <p:cBhvr>
                                        <p:cTn id="16" dur="2000"/>
                                        <p:tgtEl>
                                          <p:spTgt spid="136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739" grpId="0" build="p" autoUpdateAnimBg="0"/>
      <p:bldP spid="372740" grpId="0" autoUpdateAnimBg="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92448-F890-4A9C-BA9D-7E0B80F4A4A9}"/>
              </a:ext>
            </a:extLst>
          </p:cNvPr>
          <p:cNvSpPr>
            <a:spLocks noGrp="1"/>
          </p:cNvSpPr>
          <p:nvPr>
            <p:ph type="title"/>
          </p:nvPr>
        </p:nvSpPr>
        <p:spPr/>
        <p:txBody>
          <a:bodyPr/>
          <a:lstStyle/>
          <a:p>
            <a:pPr>
              <a:defRPr/>
            </a:pPr>
            <a:r>
              <a:rPr lang="en-GB" b="1" dirty="0">
                <a:solidFill>
                  <a:srgbClr val="FF0000"/>
                </a:solidFill>
              </a:rPr>
              <a:t>Illuminati </a:t>
            </a:r>
            <a:r>
              <a:rPr lang="en-GB" b="1" dirty="0">
                <a:solidFill>
                  <a:srgbClr val="FFFF00"/>
                </a:solidFill>
              </a:rPr>
              <a:t>Occult Numbers</a:t>
            </a:r>
            <a:endParaRPr lang="en-GB" dirty="0"/>
          </a:p>
        </p:txBody>
      </p:sp>
      <p:sp>
        <p:nvSpPr>
          <p:cNvPr id="3" name="Slide Number Placeholder 2">
            <a:extLst>
              <a:ext uri="{FF2B5EF4-FFF2-40B4-BE49-F238E27FC236}">
                <a16:creationId xmlns:a16="http://schemas.microsoft.com/office/drawing/2014/main" id="{1AE0A50A-ABD9-40A8-A6E6-0A922CD4A941}"/>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FA4619D-4323-4D26-AF76-1CB1CAA04E12}" type="slidenum">
              <a:rPr lang="en-GB" altLang="en-US"/>
              <a:pPr eaLnBrk="1" hangingPunct="1"/>
              <a:t>139</a:t>
            </a:fld>
            <a:endParaRPr lang="en-GB" altLang="en-US"/>
          </a:p>
        </p:txBody>
      </p:sp>
      <p:sp>
        <p:nvSpPr>
          <p:cNvPr id="4" name="TextBox 3">
            <a:extLst>
              <a:ext uri="{FF2B5EF4-FFF2-40B4-BE49-F238E27FC236}">
                <a16:creationId xmlns:a16="http://schemas.microsoft.com/office/drawing/2014/main" id="{F396D595-80FC-4395-89A9-674E9C97D6D9}"/>
              </a:ext>
            </a:extLst>
          </p:cNvPr>
          <p:cNvSpPr txBox="1"/>
          <p:nvPr/>
        </p:nvSpPr>
        <p:spPr>
          <a:xfrm>
            <a:off x="4143375" y="1928813"/>
            <a:ext cx="5000625" cy="3816350"/>
          </a:xfrm>
          <a:prstGeom prst="rect">
            <a:avLst/>
          </a:prstGeom>
          <a:noFill/>
        </p:spPr>
        <p:txBody>
          <a:bodyPr>
            <a:spAutoFit/>
          </a:bodyPr>
          <a:lstStyle/>
          <a:p>
            <a:pPr>
              <a:defRPr/>
            </a:pPr>
            <a:r>
              <a:rPr lang="en-GB" sz="3200" b="1" dirty="0">
                <a:solidFill>
                  <a:srgbClr val="00FFFF"/>
                </a:solidFill>
                <a:effectLst>
                  <a:outerShdw blurRad="38100" dist="38100" dir="2700000" algn="tl">
                    <a:srgbClr val="000000"/>
                  </a:outerShdw>
                </a:effectLst>
                <a:latin typeface="Arial" charset="0"/>
                <a:cs typeface="Arial" charset="0"/>
              </a:rPr>
              <a:t>Eleven </a:t>
            </a:r>
            <a:r>
              <a:rPr lang="en-GB" sz="3200" b="1" dirty="0">
                <a:solidFill>
                  <a:srgbClr val="FF0000"/>
                </a:solidFill>
                <a:effectLst>
                  <a:outerShdw blurRad="38100" dist="38100" dir="2700000" algn="tl">
                    <a:srgbClr val="000000"/>
                  </a:outerShdw>
                </a:effectLst>
                <a:latin typeface="Arial" charset="0"/>
                <a:cs typeface="Arial" charset="0"/>
              </a:rPr>
              <a:t>(11) </a:t>
            </a:r>
            <a:r>
              <a:rPr lang="en-GB" sz="3200" b="1" dirty="0">
                <a:solidFill>
                  <a:srgbClr val="00FFFF"/>
                </a:solidFill>
                <a:effectLst>
                  <a:outerShdw blurRad="38100" dist="38100" dir="2700000" algn="tl">
                    <a:srgbClr val="000000"/>
                  </a:outerShdw>
                </a:effectLst>
                <a:latin typeface="Arial" charset="0"/>
                <a:cs typeface="Arial" charset="0"/>
              </a:rPr>
              <a:t>is a sacred number.</a:t>
            </a:r>
            <a:r>
              <a:rPr lang="en-GB" sz="3200" b="1" dirty="0">
                <a:solidFill>
                  <a:srgbClr val="00FF99"/>
                </a:solidFill>
                <a:effectLst>
                  <a:outerShdw blurRad="38100" dist="38100" dir="2700000" algn="tl">
                    <a:srgbClr val="000000"/>
                  </a:outerShdw>
                </a:effectLst>
                <a:latin typeface="Arial" charset="0"/>
                <a:cs typeface="Arial" charset="0"/>
              </a:rPr>
              <a:t> </a:t>
            </a:r>
            <a:r>
              <a:rPr lang="en-GB" sz="3200" b="1" dirty="0">
                <a:solidFill>
                  <a:srgbClr val="FFC000"/>
                </a:solidFill>
                <a:effectLst>
                  <a:outerShdw blurRad="38100" dist="38100" dir="2700000" algn="tl">
                    <a:srgbClr val="000000"/>
                  </a:outerShdw>
                </a:effectLst>
                <a:latin typeface="Arial" charset="0"/>
                <a:cs typeface="Arial" charset="0"/>
              </a:rPr>
              <a:t>When eleven is multiplied by the perfect number </a:t>
            </a:r>
            <a:r>
              <a:rPr lang="en-GB" sz="3200" b="1" dirty="0">
                <a:solidFill>
                  <a:srgbClr val="FF0000"/>
                </a:solidFill>
                <a:effectLst>
                  <a:outerShdw blurRad="38100" dist="38100" dir="2700000" algn="tl">
                    <a:srgbClr val="000000"/>
                  </a:outerShdw>
                </a:effectLst>
                <a:latin typeface="Arial" charset="0"/>
                <a:cs typeface="Arial" charset="0"/>
              </a:rPr>
              <a:t>3</a:t>
            </a:r>
            <a:r>
              <a:rPr lang="en-GB" sz="3200" b="1" dirty="0">
                <a:solidFill>
                  <a:srgbClr val="FFC000"/>
                </a:solidFill>
                <a:effectLst>
                  <a:outerShdw blurRad="38100" dist="38100" dir="2700000" algn="tl">
                    <a:srgbClr val="000000"/>
                  </a:outerShdw>
                </a:effectLst>
                <a:latin typeface="Arial" charset="0"/>
                <a:cs typeface="Arial" charset="0"/>
              </a:rPr>
              <a:t>, </a:t>
            </a:r>
            <a:r>
              <a:rPr lang="en-GB" sz="3200" b="1" dirty="0">
                <a:solidFill>
                  <a:srgbClr val="00FF00"/>
                </a:solidFill>
                <a:effectLst>
                  <a:outerShdw blurRad="38100" dist="38100" dir="2700000" algn="tl">
                    <a:srgbClr val="000000"/>
                  </a:outerShdw>
                </a:effectLst>
                <a:latin typeface="Arial" charset="0"/>
                <a:cs typeface="Arial" charset="0"/>
              </a:rPr>
              <a:t>the number </a:t>
            </a:r>
            <a:r>
              <a:rPr lang="en-GB" sz="3200" b="1" dirty="0">
                <a:solidFill>
                  <a:srgbClr val="FF0000"/>
                </a:solidFill>
                <a:effectLst>
                  <a:outerShdw blurRad="38100" dist="38100" dir="2700000" algn="tl">
                    <a:srgbClr val="000000"/>
                  </a:outerShdw>
                </a:effectLst>
                <a:latin typeface="Arial" charset="0"/>
                <a:cs typeface="Arial" charset="0"/>
              </a:rPr>
              <a:t>33</a:t>
            </a:r>
            <a:r>
              <a:rPr lang="en-GB" sz="3200" b="1" dirty="0">
                <a:solidFill>
                  <a:srgbClr val="00FF00"/>
                </a:solidFill>
                <a:effectLst>
                  <a:outerShdw blurRad="38100" dist="38100" dir="2700000" algn="tl">
                    <a:srgbClr val="000000"/>
                  </a:outerShdw>
                </a:effectLst>
                <a:latin typeface="Arial" charset="0"/>
                <a:cs typeface="Arial" charset="0"/>
              </a:rPr>
              <a:t> is produced, a number of tremendous occult importance</a:t>
            </a:r>
            <a:r>
              <a:rPr lang="en-GB" sz="3200" dirty="0">
                <a:solidFill>
                  <a:srgbClr val="00FF00"/>
                </a:solidFill>
                <a:latin typeface="Arial" charset="0"/>
                <a:cs typeface="Arial" charset="0"/>
              </a:rPr>
              <a:t> </a:t>
            </a:r>
          </a:p>
          <a:p>
            <a:pPr>
              <a:defRPr/>
            </a:pPr>
            <a:endParaRPr lang="en-GB" dirty="0">
              <a:latin typeface="Arial" charset="0"/>
              <a:cs typeface="Arial" charset="0"/>
            </a:endParaRPr>
          </a:p>
        </p:txBody>
      </p:sp>
      <p:pic>
        <p:nvPicPr>
          <p:cNvPr id="354306" name="Picture 2" descr="http://www.sak-yant.com/occult-magick/uploaded_images/31-741886.jpg">
            <a:extLst>
              <a:ext uri="{FF2B5EF4-FFF2-40B4-BE49-F238E27FC236}">
                <a16:creationId xmlns:a16="http://schemas.microsoft.com/office/drawing/2014/main" id="{3FB87222-FBFC-4ECA-A76C-6653E2D885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429" t="3197" r="5714" b="10510"/>
          <a:stretch>
            <a:fillRect/>
          </a:stretch>
        </p:blipFill>
        <p:spPr bwMode="auto">
          <a:xfrm>
            <a:off x="642938" y="1500188"/>
            <a:ext cx="289242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4308" name="Picture 4" descr="Number 11">
            <a:extLst>
              <a:ext uri="{FF2B5EF4-FFF2-40B4-BE49-F238E27FC236}">
                <a16:creationId xmlns:a16="http://schemas.microsoft.com/office/drawing/2014/main" id="{2DC60292-B906-4020-99C0-FBA7364A91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4500563"/>
            <a:ext cx="17145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54306"/>
                                        </p:tgtEl>
                                        <p:attrNameLst>
                                          <p:attrName>style.visibility</p:attrName>
                                        </p:attrNameLst>
                                      </p:cBhvr>
                                      <p:to>
                                        <p:strVal val="visible"/>
                                      </p:to>
                                    </p:set>
                                    <p:animEffect transition="in" filter="circle(in)">
                                      <p:cBhvr>
                                        <p:cTn id="7" dur="2000"/>
                                        <p:tgtEl>
                                          <p:spTgt spid="3543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354308"/>
                                        </p:tgtEl>
                                        <p:attrNameLst>
                                          <p:attrName>style.visibility</p:attrName>
                                        </p:attrNameLst>
                                      </p:cBhvr>
                                      <p:to>
                                        <p:strVal val="visible"/>
                                      </p:to>
                                    </p:set>
                                    <p:animEffect transition="in" filter="circle(in)">
                                      <p:cBhvr>
                                        <p:cTn id="12" dur="2000"/>
                                        <p:tgtEl>
                                          <p:spTgt spid="35430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7" presetClass="entr" presetSubtype="0" fill="hold" grpId="0" nodeType="clickEffect">
                                  <p:stCondLst>
                                    <p:cond delay="0"/>
                                  </p:stCondLst>
                                  <p:iterate type="lt">
                                    <p:tmPct val="50000"/>
                                  </p:iterate>
                                  <p:childTnLst>
                                    <p:set>
                                      <p:cBhvr>
                                        <p:cTn id="16" dur="1" fill="hold">
                                          <p:stCondLst>
                                            <p:cond delay="0"/>
                                          </p:stCondLst>
                                        </p:cTn>
                                        <p:tgtEl>
                                          <p:spTgt spid="4"/>
                                        </p:tgtEl>
                                        <p:attrNameLst>
                                          <p:attrName>style.visibility</p:attrName>
                                        </p:attrNameLst>
                                      </p:cBhvr>
                                      <p:to>
                                        <p:strVal val="visible"/>
                                      </p:to>
                                    </p:set>
                                    <p:anim calcmode="discrete" valueType="clr">
                                      <p:cBhvr override="childStyle">
                                        <p:cTn id="1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4"/>
                                        </p:tgtEl>
                                        <p:attrNameLst>
                                          <p:attrName>fillcolor</p:attrName>
                                        </p:attrNameLst>
                                      </p:cBhvr>
                                      <p:tavLst>
                                        <p:tav tm="0">
                                          <p:val>
                                            <p:clrVal>
                                              <a:schemeClr val="accent2"/>
                                            </p:clrVal>
                                          </p:val>
                                        </p:tav>
                                        <p:tav tm="50000">
                                          <p:val>
                                            <p:clrVal>
                                              <a:schemeClr val="hlink"/>
                                            </p:clrVal>
                                          </p:val>
                                        </p:tav>
                                      </p:tavLst>
                                    </p:anim>
                                    <p:set>
                                      <p:cBhvr>
                                        <p:cTn id="19"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B826C26-60FA-4E5D-9723-D9B7624D48ED}"/>
              </a:ext>
            </a:extLst>
          </p:cNvPr>
          <p:cNvSpPr>
            <a:spLocks noGrp="1"/>
          </p:cNvSpPr>
          <p:nvPr>
            <p:ph type="title"/>
          </p:nvPr>
        </p:nvSpPr>
        <p:spPr/>
        <p:txBody>
          <a:bodyPr/>
          <a:lstStyle/>
          <a:p>
            <a:pPr>
              <a:defRPr/>
            </a:pPr>
            <a:r>
              <a:rPr lang="en-GB" b="1" dirty="0">
                <a:solidFill>
                  <a:srgbClr val="FF0000"/>
                </a:solidFill>
              </a:rPr>
              <a:t>“Miracles” </a:t>
            </a:r>
            <a:r>
              <a:rPr lang="en-GB" b="1" dirty="0">
                <a:solidFill>
                  <a:srgbClr val="FFFF00"/>
                </a:solidFill>
              </a:rPr>
              <a:t>Associated</a:t>
            </a:r>
            <a:r>
              <a:rPr lang="en-GB" b="1" dirty="0">
                <a:solidFill>
                  <a:srgbClr val="FF0000"/>
                </a:solidFill>
              </a:rPr>
              <a:t> With Fatima</a:t>
            </a:r>
            <a:endParaRPr lang="en-GB" dirty="0"/>
          </a:p>
        </p:txBody>
      </p:sp>
      <p:sp>
        <p:nvSpPr>
          <p:cNvPr id="4" name="Slide Number Placeholder 3">
            <a:extLst>
              <a:ext uri="{FF2B5EF4-FFF2-40B4-BE49-F238E27FC236}">
                <a16:creationId xmlns:a16="http://schemas.microsoft.com/office/drawing/2014/main" id="{8B872118-C4A3-43E0-9F0A-9FF9C4F42160}"/>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10E155F-1C83-48E2-B554-AAA3C637F08B}" type="slidenum">
              <a:rPr lang="en-GB" altLang="en-US"/>
              <a:pPr eaLnBrk="1" hangingPunct="1"/>
              <a:t>14</a:t>
            </a:fld>
            <a:endParaRPr lang="en-GB" altLang="en-US"/>
          </a:p>
        </p:txBody>
      </p:sp>
      <p:pic>
        <p:nvPicPr>
          <p:cNvPr id="26633" name="Picture 9" descr="http://t3.gstatic.com/images?q=tbn:81RLsj7KlcIS7M:http://archives.zinester.com/13183/101790/152141_fatima.jpg">
            <a:extLst>
              <a:ext uri="{FF2B5EF4-FFF2-40B4-BE49-F238E27FC236}">
                <a16:creationId xmlns:a16="http://schemas.microsoft.com/office/drawing/2014/main" id="{BDBE6CA0-B5BA-431D-900B-9F0D13D107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1571625"/>
            <a:ext cx="3328988" cy="435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4BD4E1C5-48F2-47C9-B637-7265A8D3B70B}"/>
              </a:ext>
            </a:extLst>
          </p:cNvPr>
          <p:cNvSpPr txBox="1"/>
          <p:nvPr/>
        </p:nvSpPr>
        <p:spPr>
          <a:xfrm>
            <a:off x="3857620" y="1500174"/>
            <a:ext cx="5286380" cy="4832092"/>
          </a:xfrm>
          <a:prstGeom prst="rect">
            <a:avLst/>
          </a:prstGeom>
          <a:noFill/>
        </p:spPr>
        <p:style>
          <a:lnRef idx="0">
            <a:schemeClr val="dk1"/>
          </a:lnRef>
          <a:fillRef idx="1001">
            <a:schemeClr val="lt1"/>
          </a:fillRef>
          <a:effectRef idx="3">
            <a:schemeClr val="dk1"/>
          </a:effectRef>
          <a:fontRef idx="minor">
            <a:schemeClr val="lt1"/>
          </a:fontRef>
        </p:style>
        <p:txBody>
          <a:bodyPr>
            <a:spAutoFit/>
          </a:bodyPr>
          <a:lstStyle/>
          <a:p>
            <a:pPr>
              <a:defRPr/>
            </a:pPr>
            <a:r>
              <a:rPr lang="en-GB" sz="2800" b="1" dirty="0">
                <a:solidFill>
                  <a:srgbClr val="00FFFF"/>
                </a:solidFill>
                <a:effectLst>
                  <a:outerShdw blurRad="38100" dist="38100" dir="2700000" algn="tl">
                    <a:srgbClr val="000000">
                      <a:alpha val="43137"/>
                    </a:srgbClr>
                  </a:outerShdw>
                </a:effectLst>
              </a:rPr>
              <a:t>"The sun became pale, three times it turned speedily on itself, like a Catherine wheel . . . </a:t>
            </a:r>
            <a:r>
              <a:rPr lang="en-GB" sz="2800" b="1" dirty="0">
                <a:solidFill>
                  <a:srgbClr val="FFC000"/>
                </a:solidFill>
                <a:effectLst>
                  <a:outerShdw blurRad="38100" dist="38100" dir="2700000" algn="tl">
                    <a:srgbClr val="000000">
                      <a:alpha val="43137"/>
                    </a:srgbClr>
                  </a:outerShdw>
                </a:effectLst>
              </a:rPr>
              <a:t>At the end of these convulsive revolutions it seemed to jump out of its orbit and come forward towards the people on a </a:t>
            </a:r>
            <a:r>
              <a:rPr lang="en-GB" sz="2800" b="1" dirty="0" err="1">
                <a:solidFill>
                  <a:srgbClr val="FFC000"/>
                </a:solidFill>
                <a:effectLst>
                  <a:outerShdw blurRad="38100" dist="38100" dir="2700000" algn="tl">
                    <a:srgbClr val="000000">
                      <a:alpha val="43137"/>
                    </a:srgbClr>
                  </a:outerShdw>
                </a:effectLst>
              </a:rPr>
              <a:t>zig-zag</a:t>
            </a:r>
            <a:r>
              <a:rPr lang="en-GB" sz="2800" b="1" dirty="0">
                <a:solidFill>
                  <a:srgbClr val="FFC000"/>
                </a:solidFill>
                <a:effectLst>
                  <a:outerShdw blurRad="38100" dist="38100" dir="2700000" algn="tl">
                    <a:srgbClr val="000000">
                      <a:alpha val="43137"/>
                    </a:srgbClr>
                  </a:outerShdw>
                </a:effectLst>
              </a:rPr>
              <a:t> course,</a:t>
            </a:r>
            <a:r>
              <a:rPr lang="en-GB" sz="2800" b="1" dirty="0">
                <a:solidFill>
                  <a:srgbClr val="FF9900"/>
                </a:solidFill>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stopped, and returned again to its normal position.</a:t>
            </a:r>
            <a:endParaRPr lang="en-GB" sz="2800" dirty="0">
              <a:solidFill>
                <a:srgbClr val="00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6633"/>
                                        </p:tgtEl>
                                        <p:attrNameLst>
                                          <p:attrName>style.visibility</p:attrName>
                                        </p:attrNameLst>
                                      </p:cBhvr>
                                      <p:to>
                                        <p:strVal val="visible"/>
                                      </p:to>
                                    </p:set>
                                    <p:animEffect transition="in" filter="circle(in)">
                                      <p:cBhvr>
                                        <p:cTn id="7" dur="2000"/>
                                        <p:tgtEl>
                                          <p:spTgt spid="266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3CEA0E9-7EFA-4136-BEDD-02C8554CFB65}"/>
              </a:ext>
            </a:extLst>
          </p:cNvPr>
          <p:cNvSpPr>
            <a:spLocks noGrp="1"/>
          </p:cNvSpPr>
          <p:nvPr>
            <p:ph type="title"/>
          </p:nvPr>
        </p:nvSpPr>
        <p:spPr/>
        <p:txBody>
          <a:bodyPr/>
          <a:lstStyle/>
          <a:p>
            <a:pPr>
              <a:defRPr/>
            </a:pPr>
            <a:r>
              <a:rPr lang="en-GB" b="1" dirty="0">
                <a:solidFill>
                  <a:srgbClr val="FF0000"/>
                </a:solidFill>
              </a:rPr>
              <a:t>Illuminati </a:t>
            </a:r>
            <a:r>
              <a:rPr lang="en-GB" b="1" dirty="0">
                <a:solidFill>
                  <a:srgbClr val="FFFF00"/>
                </a:solidFill>
              </a:rPr>
              <a:t>Occult Numbers</a:t>
            </a:r>
            <a:endParaRPr lang="en-GB" dirty="0"/>
          </a:p>
        </p:txBody>
      </p:sp>
      <p:sp>
        <p:nvSpPr>
          <p:cNvPr id="4" name="Slide Number Placeholder 3">
            <a:extLst>
              <a:ext uri="{FF2B5EF4-FFF2-40B4-BE49-F238E27FC236}">
                <a16:creationId xmlns:a16="http://schemas.microsoft.com/office/drawing/2014/main" id="{A80C01B4-CB53-41CD-881D-DD14DEEDB040}"/>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7FD327A-50D6-4C7D-B98B-761D7632A40B}" type="slidenum">
              <a:rPr lang="en-GB" altLang="en-US"/>
              <a:pPr eaLnBrk="1" hangingPunct="1"/>
              <a:t>140</a:t>
            </a:fld>
            <a:endParaRPr lang="en-GB" altLang="en-US"/>
          </a:p>
        </p:txBody>
      </p:sp>
      <p:sp>
        <p:nvSpPr>
          <p:cNvPr id="6" name="TextBox 5">
            <a:extLst>
              <a:ext uri="{FF2B5EF4-FFF2-40B4-BE49-F238E27FC236}">
                <a16:creationId xmlns:a16="http://schemas.microsoft.com/office/drawing/2014/main" id="{674F04C0-C3A2-4F5D-A339-94A51344D478}"/>
              </a:ext>
            </a:extLst>
          </p:cNvPr>
          <p:cNvSpPr txBox="1"/>
          <p:nvPr/>
        </p:nvSpPr>
        <p:spPr>
          <a:xfrm>
            <a:off x="4357688" y="1785938"/>
            <a:ext cx="4214812" cy="3386137"/>
          </a:xfrm>
          <a:prstGeom prst="rect">
            <a:avLst/>
          </a:prstGeom>
          <a:noFill/>
        </p:spPr>
        <p:txBody>
          <a:bodyPr>
            <a:spAutoFit/>
          </a:bodyPr>
          <a:lstStyle/>
          <a:p>
            <a:pPr>
              <a:defRPr/>
            </a:pPr>
            <a:r>
              <a:rPr lang="en-GB" sz="2800" b="1" dirty="0">
                <a:solidFill>
                  <a:srgbClr val="FF0000"/>
                </a:solidFill>
                <a:effectLst>
                  <a:outerShdw blurRad="38100" dist="38100" dir="2700000" algn="tl">
                    <a:srgbClr val="000000"/>
                  </a:outerShdw>
                </a:effectLst>
                <a:latin typeface="Arial" charset="0"/>
                <a:cs typeface="Arial" charset="0"/>
              </a:rPr>
              <a:t>11</a:t>
            </a:r>
            <a:r>
              <a:rPr lang="en-GB" sz="2800" b="1" dirty="0">
                <a:solidFill>
                  <a:srgbClr val="00FFFF"/>
                </a:solidFill>
                <a:effectLst>
                  <a:outerShdw blurRad="38100" dist="38100" dir="2700000" algn="tl">
                    <a:srgbClr val="000000"/>
                  </a:outerShdw>
                </a:effectLst>
                <a:latin typeface="Arial" charset="0"/>
                <a:cs typeface="Arial" charset="0"/>
              </a:rPr>
              <a:t> - The subversion and undoing of </a:t>
            </a:r>
            <a:r>
              <a:rPr lang="en-GB" sz="2800" b="1" dirty="0">
                <a:solidFill>
                  <a:srgbClr val="FF00FF"/>
                </a:solidFill>
                <a:effectLst>
                  <a:outerShdw blurRad="38100" dist="38100" dir="2700000" algn="tl">
                    <a:srgbClr val="000000"/>
                  </a:outerShdw>
                </a:effectLst>
                <a:latin typeface="Arial" charset="0"/>
                <a:cs typeface="Arial" charset="0"/>
              </a:rPr>
              <a:t>10</a:t>
            </a:r>
            <a:r>
              <a:rPr lang="en-GB" sz="2800" b="1" dirty="0">
                <a:solidFill>
                  <a:srgbClr val="00FFFF"/>
                </a:solidFill>
                <a:effectLst>
                  <a:outerShdw blurRad="38100" dist="38100" dir="2700000" algn="tl">
                    <a:srgbClr val="000000"/>
                  </a:outerShdw>
                </a:effectLst>
                <a:latin typeface="Arial" charset="0"/>
                <a:cs typeface="Arial" charset="0"/>
              </a:rPr>
              <a:t>; a flawed addition to that perfect order. </a:t>
            </a:r>
            <a:r>
              <a:rPr lang="en-GB" sz="2800" b="1" dirty="0">
                <a:solidFill>
                  <a:srgbClr val="FF0000"/>
                </a:solidFill>
                <a:effectLst>
                  <a:outerShdw blurRad="38100" dist="38100" dir="2700000" algn="tl">
                    <a:srgbClr val="000000"/>
                  </a:outerShdw>
                </a:effectLst>
                <a:latin typeface="Arial" charset="0"/>
                <a:cs typeface="Arial" charset="0"/>
              </a:rPr>
              <a:t>11</a:t>
            </a:r>
            <a:r>
              <a:rPr lang="en-GB" sz="2800" b="1" dirty="0">
                <a:solidFill>
                  <a:srgbClr val="00FF99"/>
                </a:solidFill>
                <a:effectLst>
                  <a:outerShdw blurRad="38100" dist="38100" dir="2700000" algn="tl">
                    <a:srgbClr val="000000"/>
                  </a:outerShdw>
                </a:effectLst>
                <a:latin typeface="Arial" charset="0"/>
                <a:cs typeface="Arial" charset="0"/>
              </a:rPr>
              <a:t> </a:t>
            </a:r>
            <a:r>
              <a:rPr lang="en-GB" sz="2800" b="1" dirty="0">
                <a:solidFill>
                  <a:srgbClr val="FFC000"/>
                </a:solidFill>
                <a:effectLst>
                  <a:outerShdw blurRad="38100" dist="38100" dir="2700000" algn="tl">
                    <a:srgbClr val="000000"/>
                  </a:outerShdw>
                </a:effectLst>
                <a:latin typeface="Arial" charset="0"/>
                <a:cs typeface="Arial" charset="0"/>
              </a:rPr>
              <a:t>- the Antichrist/Prince is known as the </a:t>
            </a:r>
            <a:r>
              <a:rPr lang="en-GB" sz="2800" b="1" dirty="0">
                <a:solidFill>
                  <a:srgbClr val="FF0000"/>
                </a:solidFill>
                <a:effectLst>
                  <a:outerShdw blurRad="38100" dist="38100" dir="2700000" algn="tl">
                    <a:srgbClr val="000000"/>
                  </a:outerShdw>
                </a:effectLst>
                <a:latin typeface="Arial" charset="0"/>
                <a:cs typeface="Arial" charset="0"/>
              </a:rPr>
              <a:t>11th Horn.</a:t>
            </a:r>
            <a:r>
              <a:rPr lang="en-GB" sz="2800" dirty="0">
                <a:solidFill>
                  <a:srgbClr val="FF0000"/>
                </a:solidFill>
                <a:latin typeface="Arial" charset="0"/>
                <a:cs typeface="Arial" charset="0"/>
              </a:rPr>
              <a:t> </a:t>
            </a:r>
          </a:p>
          <a:p>
            <a:pPr>
              <a:defRPr/>
            </a:pPr>
            <a:endParaRPr lang="en-GB" dirty="0">
              <a:latin typeface="Arial" charset="0"/>
              <a:cs typeface="Arial" charset="0"/>
            </a:endParaRPr>
          </a:p>
        </p:txBody>
      </p:sp>
      <p:pic>
        <p:nvPicPr>
          <p:cNvPr id="353282" name="Picture 2" descr="Little-Horn-Identified.jpg (1085×758)">
            <a:extLst>
              <a:ext uri="{FF2B5EF4-FFF2-40B4-BE49-F238E27FC236}">
                <a16:creationId xmlns:a16="http://schemas.microsoft.com/office/drawing/2014/main" id="{051E7D93-792E-4191-AA3B-83D43C0142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938" y="1357313"/>
            <a:ext cx="338137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3284" name="Picture 4" descr="http://www.listen-to-english.com/images/budget.jpg">
            <a:extLst>
              <a:ext uri="{FF2B5EF4-FFF2-40B4-BE49-F238E27FC236}">
                <a16:creationId xmlns:a16="http://schemas.microsoft.com/office/drawing/2014/main" id="{C6F15668-2308-4158-A7FA-35C4FFC51F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0188" y="3929063"/>
            <a:ext cx="1714500"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4147D67C-B7CC-4709-A2C9-DA530F7330E8}"/>
              </a:ext>
            </a:extLst>
          </p:cNvPr>
          <p:cNvSpPr txBox="1"/>
          <p:nvPr/>
        </p:nvSpPr>
        <p:spPr>
          <a:xfrm>
            <a:off x="3571868" y="5214950"/>
            <a:ext cx="5357850" cy="1077218"/>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defRPr/>
            </a:pPr>
            <a:r>
              <a:rPr lang="en-GB" sz="3200" b="1" dirty="0">
                <a:solidFill>
                  <a:srgbClr val="FF0000"/>
                </a:solidFill>
                <a:effectLst>
                  <a:outerShdw blurRad="38100" dist="38100" dir="2700000" algn="tl">
                    <a:srgbClr val="000000">
                      <a:alpha val="43137"/>
                    </a:srgbClr>
                  </a:outerShdw>
                </a:effectLst>
              </a:rPr>
              <a:t>Lucifer</a:t>
            </a:r>
            <a:r>
              <a:rPr lang="en-GB" sz="3200" b="1" dirty="0">
                <a:solidFill>
                  <a:srgbClr val="FFFF00"/>
                </a:solidFill>
                <a:effectLst>
                  <a:outerShdw blurRad="38100" dist="38100" dir="2700000" algn="tl">
                    <a:srgbClr val="000000">
                      <a:alpha val="43137"/>
                    </a:srgbClr>
                  </a:outerShdw>
                </a:effectLst>
              </a:rPr>
              <a:t> = </a:t>
            </a:r>
            <a:r>
              <a:rPr lang="en-GB" sz="3200" b="1" dirty="0">
                <a:solidFill>
                  <a:srgbClr val="FF0000"/>
                </a:solidFill>
                <a:effectLst>
                  <a:outerShdw blurRad="38100" dist="38100" dir="2700000" algn="tl">
                    <a:srgbClr val="000000">
                      <a:alpha val="43137"/>
                    </a:srgbClr>
                  </a:outerShdw>
                </a:effectLst>
              </a:rPr>
              <a:t>“Light Bearer” </a:t>
            </a:r>
            <a:r>
              <a:rPr lang="en-GB" sz="3200" b="1" dirty="0">
                <a:solidFill>
                  <a:srgbClr val="FFFF00"/>
                </a:solidFill>
                <a:effectLst>
                  <a:outerShdw blurRad="38100" dist="38100" dir="2700000" algn="tl">
                    <a:srgbClr val="000000">
                      <a:alpha val="43137"/>
                    </a:srgbClr>
                  </a:outerShdw>
                </a:effectLst>
              </a:rPr>
              <a:t>has 11 letters!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53282"/>
                                        </p:tgtEl>
                                        <p:attrNameLst>
                                          <p:attrName>style.visibility</p:attrName>
                                        </p:attrNameLst>
                                      </p:cBhvr>
                                      <p:to>
                                        <p:strVal val="visible"/>
                                      </p:to>
                                    </p:set>
                                    <p:animEffect transition="in" filter="circle(in)">
                                      <p:cBhvr>
                                        <p:cTn id="7" dur="2000"/>
                                        <p:tgtEl>
                                          <p:spTgt spid="3532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353284"/>
                                        </p:tgtEl>
                                        <p:attrNameLst>
                                          <p:attrName>style.visibility</p:attrName>
                                        </p:attrNameLst>
                                      </p:cBhvr>
                                      <p:to>
                                        <p:strVal val="visible"/>
                                      </p:to>
                                    </p:set>
                                    <p:animEffect transition="in" filter="circle(in)">
                                      <p:cBhvr>
                                        <p:cTn id="12" dur="2000"/>
                                        <p:tgtEl>
                                          <p:spTgt spid="35328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7" presetClass="entr" presetSubtype="0" fill="hold" grpId="0" nodeType="clickEffect">
                                  <p:stCondLst>
                                    <p:cond delay="0"/>
                                  </p:stCondLst>
                                  <p:iterate type="lt">
                                    <p:tmPct val="50000"/>
                                  </p:iterate>
                                  <p:childTnLst>
                                    <p:set>
                                      <p:cBhvr>
                                        <p:cTn id="16" dur="1" fill="hold">
                                          <p:stCondLst>
                                            <p:cond delay="0"/>
                                          </p:stCondLst>
                                        </p:cTn>
                                        <p:tgtEl>
                                          <p:spTgt spid="6"/>
                                        </p:tgtEl>
                                        <p:attrNameLst>
                                          <p:attrName>style.visibility</p:attrName>
                                        </p:attrNameLst>
                                      </p:cBhvr>
                                      <p:to>
                                        <p:strVal val="visible"/>
                                      </p:to>
                                    </p:set>
                                    <p:anim calcmode="discrete" valueType="clr">
                                      <p:cBhvr override="childStyle">
                                        <p:cTn id="17"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6"/>
                                        </p:tgtEl>
                                        <p:attrNameLst>
                                          <p:attrName>fillcolor</p:attrName>
                                        </p:attrNameLst>
                                      </p:cBhvr>
                                      <p:tavLst>
                                        <p:tav tm="0">
                                          <p:val>
                                            <p:clrVal>
                                              <a:schemeClr val="accent2"/>
                                            </p:clrVal>
                                          </p:val>
                                        </p:tav>
                                        <p:tav tm="50000">
                                          <p:val>
                                            <p:clrVal>
                                              <a:schemeClr val="hlink"/>
                                            </p:clrVal>
                                          </p:val>
                                        </p:tav>
                                      </p:tavLst>
                                    </p:anim>
                                    <p:set>
                                      <p:cBhvr>
                                        <p:cTn id="19" dur="80"/>
                                        <p:tgtEl>
                                          <p:spTgt spid="6"/>
                                        </p:tgtEl>
                                        <p:attrNameLst>
                                          <p:attrName>fill.type</p:attrName>
                                        </p:attrNameLst>
                                      </p:cBhvr>
                                      <p:to>
                                        <p:strVal val="solid"/>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F1CC54E1-B080-4A3D-A1DC-026E7BBBC5D6}"/>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B39AD60-3AE1-49DD-8EFB-49940934AEC3}" type="slidenum">
              <a:rPr lang="en-GB" altLang="en-US"/>
              <a:pPr eaLnBrk="1" hangingPunct="1"/>
              <a:t>141</a:t>
            </a:fld>
            <a:endParaRPr lang="en-GB" altLang="en-US"/>
          </a:p>
        </p:txBody>
      </p:sp>
      <p:sp>
        <p:nvSpPr>
          <p:cNvPr id="535554" name="Rectangle 2">
            <a:extLst>
              <a:ext uri="{FF2B5EF4-FFF2-40B4-BE49-F238E27FC236}">
                <a16:creationId xmlns:a16="http://schemas.microsoft.com/office/drawing/2014/main" id="{9C2BC85F-241E-4CD7-83C3-8A569B29D3D5}"/>
              </a:ext>
            </a:extLst>
          </p:cNvPr>
          <p:cNvSpPr>
            <a:spLocks noGrp="1" noChangeArrowheads="1"/>
          </p:cNvSpPr>
          <p:nvPr>
            <p:ph type="title"/>
          </p:nvPr>
        </p:nvSpPr>
        <p:spPr/>
        <p:txBody>
          <a:bodyPr/>
          <a:lstStyle/>
          <a:p>
            <a:pPr eaLnBrk="1" hangingPunct="1">
              <a:defRPr/>
            </a:pPr>
            <a:r>
              <a:rPr lang="en-GB" b="1" dirty="0">
                <a:solidFill>
                  <a:srgbClr val="FF0000"/>
                </a:solidFill>
              </a:rPr>
              <a:t>Illuminati </a:t>
            </a:r>
            <a:r>
              <a:rPr lang="en-GB" b="1" dirty="0">
                <a:solidFill>
                  <a:srgbClr val="FFFF00"/>
                </a:solidFill>
              </a:rPr>
              <a:t>Occult Numbers</a:t>
            </a:r>
          </a:p>
        </p:txBody>
      </p:sp>
      <p:sp>
        <p:nvSpPr>
          <p:cNvPr id="535555" name="Rectangle 3">
            <a:extLst>
              <a:ext uri="{FF2B5EF4-FFF2-40B4-BE49-F238E27FC236}">
                <a16:creationId xmlns:a16="http://schemas.microsoft.com/office/drawing/2014/main" id="{9DA7FE89-7F52-4503-B1B8-013CE7B49DA2}"/>
              </a:ext>
            </a:extLst>
          </p:cNvPr>
          <p:cNvSpPr>
            <a:spLocks noGrp="1" noChangeArrowheads="1"/>
          </p:cNvSpPr>
          <p:nvPr>
            <p:ph type="body" idx="1"/>
          </p:nvPr>
        </p:nvSpPr>
        <p:spPr>
          <a:xfrm>
            <a:off x="2357438" y="1357313"/>
            <a:ext cx="1908175" cy="1900237"/>
          </a:xfrm>
        </p:spPr>
        <p:txBody>
          <a:bodyPr/>
          <a:lstStyle/>
          <a:p>
            <a:pPr eaLnBrk="1" hangingPunct="1">
              <a:defRPr/>
            </a:pPr>
            <a:r>
              <a:rPr lang="en-GB" sz="8000" b="1" dirty="0">
                <a:solidFill>
                  <a:srgbClr val="FFFF00"/>
                </a:solidFill>
                <a:effectLst>
                  <a:outerShdw blurRad="38100" dist="38100" dir="2700000" algn="tl">
                    <a:srgbClr val="000000"/>
                  </a:outerShdw>
                </a:effectLst>
                <a:latin typeface="Times New Roman" pitchFamily="18" charset="0"/>
                <a:cs typeface="Times New Roman" pitchFamily="18" charset="0"/>
              </a:rPr>
              <a:t>11</a:t>
            </a:r>
            <a:br>
              <a:rPr lang="en-GB" sz="2800" dirty="0"/>
            </a:br>
            <a:br>
              <a:rPr lang="en-GB" sz="1400" dirty="0"/>
            </a:br>
            <a:endParaRPr lang="en-GB" sz="1400" dirty="0"/>
          </a:p>
        </p:txBody>
      </p:sp>
      <p:sp>
        <p:nvSpPr>
          <p:cNvPr id="535556" name="Text Box 4">
            <a:extLst>
              <a:ext uri="{FF2B5EF4-FFF2-40B4-BE49-F238E27FC236}">
                <a16:creationId xmlns:a16="http://schemas.microsoft.com/office/drawing/2014/main" id="{E6EA6F11-C038-4CB9-B5E2-01D86B54B07F}"/>
              </a:ext>
            </a:extLst>
          </p:cNvPr>
          <p:cNvSpPr txBox="1">
            <a:spLocks noChangeArrowheads="1"/>
          </p:cNvSpPr>
          <p:nvPr/>
        </p:nvSpPr>
        <p:spPr bwMode="auto">
          <a:xfrm>
            <a:off x="4500563" y="1268413"/>
            <a:ext cx="4105275" cy="5048250"/>
          </a:xfrm>
          <a:prstGeom prst="rect">
            <a:avLst/>
          </a:prstGeom>
          <a:noFill/>
          <a:ln w="9525">
            <a:noFill/>
            <a:miter lim="800000"/>
            <a:headEnd/>
            <a:tailEnd/>
          </a:ln>
          <a:effectLst/>
        </p:spPr>
        <p:txBody>
          <a:bodyPr>
            <a:spAutoFit/>
          </a:bodyPr>
          <a:lstStyle/>
          <a:p>
            <a:pPr eaLnBrk="0" hangingPunct="0">
              <a:spcBef>
                <a:spcPct val="50000"/>
              </a:spcBef>
              <a:defRPr/>
            </a:pPr>
            <a:r>
              <a:rPr lang="en-GB" sz="2800" b="1" dirty="0">
                <a:solidFill>
                  <a:schemeClr val="hlink"/>
                </a:solidFill>
                <a:effectLst>
                  <a:outerShdw blurRad="38100" dist="38100" dir="2700000" algn="tl">
                    <a:srgbClr val="000000"/>
                  </a:outerShdw>
                </a:effectLst>
                <a:latin typeface="Arial" charset="0"/>
                <a:cs typeface="Arial" charset="0"/>
              </a:rPr>
              <a:t>Interestingly the word </a:t>
            </a:r>
            <a:r>
              <a:rPr lang="en-GB" sz="2800" b="1" dirty="0">
                <a:solidFill>
                  <a:srgbClr val="FF0000"/>
                </a:solidFill>
                <a:effectLst>
                  <a:outerShdw blurRad="38100" dist="38100" dir="2700000" algn="tl">
                    <a:srgbClr val="000000"/>
                  </a:outerShdw>
                </a:effectLst>
                <a:latin typeface="Arial" charset="0"/>
                <a:cs typeface="Arial" charset="0"/>
              </a:rPr>
              <a:t>Gog</a:t>
            </a:r>
            <a:r>
              <a:rPr lang="en-GB" sz="2800" b="1" dirty="0">
                <a:solidFill>
                  <a:schemeClr val="hlink"/>
                </a:solidFill>
                <a:effectLst>
                  <a:outerShdw blurRad="38100" dist="38100" dir="2700000" algn="tl">
                    <a:srgbClr val="000000"/>
                  </a:outerShdw>
                </a:effectLst>
                <a:latin typeface="Arial" charset="0"/>
                <a:cs typeface="Arial" charset="0"/>
              </a:rPr>
              <a:t> appears exactly </a:t>
            </a:r>
            <a:r>
              <a:rPr lang="en-GB" sz="2800" b="1" dirty="0">
                <a:solidFill>
                  <a:srgbClr val="FF0000"/>
                </a:solidFill>
                <a:effectLst>
                  <a:outerShdw blurRad="38100" dist="38100" dir="2700000" algn="tl">
                    <a:srgbClr val="000000"/>
                  </a:outerShdw>
                </a:effectLst>
                <a:latin typeface="Arial" charset="0"/>
                <a:cs typeface="Arial" charset="0"/>
              </a:rPr>
              <a:t>11 times </a:t>
            </a:r>
            <a:r>
              <a:rPr lang="en-GB" sz="2800" b="1" dirty="0">
                <a:solidFill>
                  <a:schemeClr val="hlink"/>
                </a:solidFill>
                <a:effectLst>
                  <a:outerShdw blurRad="38100" dist="38100" dir="2700000" algn="tl">
                    <a:srgbClr val="000000"/>
                  </a:outerShdw>
                </a:effectLst>
                <a:latin typeface="Arial" charset="0"/>
                <a:cs typeface="Arial" charset="0"/>
              </a:rPr>
              <a:t>in the whole of the Bible.</a:t>
            </a:r>
          </a:p>
          <a:p>
            <a:pPr eaLnBrk="0" hangingPunct="0">
              <a:spcBef>
                <a:spcPct val="50000"/>
              </a:spcBef>
              <a:defRPr/>
            </a:pPr>
            <a:r>
              <a:rPr lang="en-GB" sz="2800" b="1" dirty="0">
                <a:solidFill>
                  <a:srgbClr val="FF0000"/>
                </a:solidFill>
                <a:effectLst>
                  <a:outerShdw blurRad="38100" dist="38100" dir="2700000" algn="tl">
                    <a:srgbClr val="000000"/>
                  </a:outerShdw>
                </a:effectLst>
                <a:latin typeface="Arial" charset="0"/>
                <a:cs typeface="Arial" charset="0"/>
              </a:rPr>
              <a:t>10 times </a:t>
            </a:r>
            <a:r>
              <a:rPr lang="en-GB" sz="2800" b="1" dirty="0">
                <a:solidFill>
                  <a:srgbClr val="00FF00"/>
                </a:solidFill>
                <a:effectLst>
                  <a:outerShdw blurRad="38100" dist="38100" dir="2700000" algn="tl">
                    <a:srgbClr val="000000"/>
                  </a:outerShdw>
                </a:effectLst>
                <a:latin typeface="Arial" charset="0"/>
                <a:cs typeface="Arial" charset="0"/>
              </a:rPr>
              <a:t>in the Old Testament and </a:t>
            </a:r>
            <a:r>
              <a:rPr lang="en-GB" sz="2800" b="1" dirty="0">
                <a:solidFill>
                  <a:srgbClr val="FF0000"/>
                </a:solidFill>
                <a:effectLst>
                  <a:outerShdw blurRad="38100" dist="38100" dir="2700000" algn="tl">
                    <a:srgbClr val="000000"/>
                  </a:outerShdw>
                </a:effectLst>
                <a:latin typeface="Arial" charset="0"/>
                <a:cs typeface="Arial" charset="0"/>
              </a:rPr>
              <a:t>once </a:t>
            </a:r>
            <a:r>
              <a:rPr lang="en-GB" sz="2800" b="1" dirty="0">
                <a:solidFill>
                  <a:srgbClr val="00FF00"/>
                </a:solidFill>
                <a:effectLst>
                  <a:outerShdw blurRad="38100" dist="38100" dir="2700000" algn="tl">
                    <a:srgbClr val="000000"/>
                  </a:outerShdw>
                </a:effectLst>
                <a:latin typeface="Arial" charset="0"/>
                <a:cs typeface="Arial" charset="0"/>
              </a:rPr>
              <a:t>only in the New Testament. </a:t>
            </a:r>
            <a:r>
              <a:rPr lang="en-GB" sz="2800" b="1" dirty="0">
                <a:solidFill>
                  <a:srgbClr val="FFFF00"/>
                </a:solidFill>
                <a:effectLst>
                  <a:outerShdw blurRad="38100" dist="38100" dir="2700000" algn="tl">
                    <a:srgbClr val="000000"/>
                  </a:outerShdw>
                </a:effectLst>
                <a:latin typeface="Arial" charset="0"/>
                <a:cs typeface="Arial" charset="0"/>
              </a:rPr>
              <a:t>The 10 times it appears is in </a:t>
            </a:r>
            <a:r>
              <a:rPr lang="en-US" sz="2800" b="1" dirty="0">
                <a:solidFill>
                  <a:srgbClr val="FFFF00"/>
                </a:solidFill>
                <a:effectLst>
                  <a:outerShdw blurRad="38100" dist="38100" dir="2700000" algn="tl">
                    <a:srgbClr val="000000"/>
                  </a:outerShdw>
                </a:effectLst>
                <a:latin typeface="Arial" charset="0"/>
                <a:cs typeface="Arial" charset="0"/>
              </a:rPr>
              <a:t>Ezekiel, </a:t>
            </a:r>
            <a:r>
              <a:rPr lang="en-US" sz="2800" b="1" dirty="0">
                <a:solidFill>
                  <a:srgbClr val="FF00FF"/>
                </a:solidFill>
                <a:effectLst>
                  <a:outerShdw blurRad="38100" dist="38100" dir="2700000" algn="tl">
                    <a:srgbClr val="000000"/>
                  </a:outerShdw>
                </a:effectLst>
                <a:latin typeface="Arial" charset="0"/>
                <a:cs typeface="Arial" charset="0"/>
              </a:rPr>
              <a:t>Chapters 38 and 39.</a:t>
            </a:r>
            <a:r>
              <a:rPr lang="en-GB" sz="2800" b="1" dirty="0">
                <a:solidFill>
                  <a:srgbClr val="FF00FF"/>
                </a:solidFill>
                <a:effectLst>
                  <a:outerShdw blurRad="38100" dist="38100" dir="2700000" algn="tl">
                    <a:srgbClr val="000000"/>
                  </a:outerShdw>
                </a:effectLst>
                <a:latin typeface="Arial" charset="0"/>
                <a:cs typeface="Arial" charset="0"/>
              </a:rPr>
              <a:t> </a:t>
            </a:r>
          </a:p>
        </p:txBody>
      </p:sp>
      <p:pic>
        <p:nvPicPr>
          <p:cNvPr id="137225" name="Picture 9" descr="http://home.comcast.net/~jhensinger2/King_James_Bible_In_the_beginning.jpg">
            <a:extLst>
              <a:ext uri="{FF2B5EF4-FFF2-40B4-BE49-F238E27FC236}">
                <a16:creationId xmlns:a16="http://schemas.microsoft.com/office/drawing/2014/main" id="{2CB97771-128E-4030-AD82-202A327723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3000375"/>
            <a:ext cx="3500438"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35555">
                                            <p:txEl>
                                              <p:pRg st="0" end="0"/>
                                            </p:txEl>
                                          </p:spTgt>
                                        </p:tgtEl>
                                        <p:attrNameLst>
                                          <p:attrName>style.visibility</p:attrName>
                                        </p:attrNameLst>
                                      </p:cBhvr>
                                      <p:to>
                                        <p:strVal val="visible"/>
                                      </p:to>
                                    </p:set>
                                    <p:animEffect transition="in" filter="dissolve">
                                      <p:cBhvr>
                                        <p:cTn id="7" dur="500"/>
                                        <p:tgtEl>
                                          <p:spTgt spid="53555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iterate type="lt">
                                    <p:tmAbs val="75"/>
                                  </p:iterate>
                                  <p:childTnLst>
                                    <p:set>
                                      <p:cBhvr>
                                        <p:cTn id="11" dur="1" fill="hold">
                                          <p:stCondLst>
                                            <p:cond delay="74"/>
                                          </p:stCondLst>
                                        </p:cTn>
                                        <p:tgtEl>
                                          <p:spTgt spid="535556"/>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6" presetClass="entr" presetSubtype="16" fill="hold" nodeType="clickEffect">
                                  <p:stCondLst>
                                    <p:cond delay="0"/>
                                  </p:stCondLst>
                                  <p:childTnLst>
                                    <p:set>
                                      <p:cBhvr>
                                        <p:cTn id="15" dur="1" fill="hold">
                                          <p:stCondLst>
                                            <p:cond delay="0"/>
                                          </p:stCondLst>
                                        </p:cTn>
                                        <p:tgtEl>
                                          <p:spTgt spid="137225"/>
                                        </p:tgtEl>
                                        <p:attrNameLst>
                                          <p:attrName>style.visibility</p:attrName>
                                        </p:attrNameLst>
                                      </p:cBhvr>
                                      <p:to>
                                        <p:strVal val="visible"/>
                                      </p:to>
                                    </p:set>
                                    <p:animEffect transition="in" filter="circle(in)">
                                      <p:cBhvr>
                                        <p:cTn id="16" dur="2000"/>
                                        <p:tgtEl>
                                          <p:spTgt spid="137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5555" grpId="0" build="p" autoUpdateAnimBg="0"/>
      <p:bldP spid="535556" grpId="0" autoUpdateAnimBg="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32" name="Picture 4" descr="http://www.geocities.com/wenedyk/ib/russia_map.png">
            <a:extLst>
              <a:ext uri="{FF2B5EF4-FFF2-40B4-BE49-F238E27FC236}">
                <a16:creationId xmlns:a16="http://schemas.microsoft.com/office/drawing/2014/main" id="{2C602B38-DB83-4651-9151-922625D48B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a:extLst>
              <a:ext uri="{FF2B5EF4-FFF2-40B4-BE49-F238E27FC236}">
                <a16:creationId xmlns:a16="http://schemas.microsoft.com/office/drawing/2014/main" id="{96793B5B-113E-47F0-88A5-FE8EAE4B63EC}"/>
              </a:ext>
            </a:extLst>
          </p:cNvPr>
          <p:cNvSpPr>
            <a:spLocks noGrp="1"/>
          </p:cNvSpPr>
          <p:nvPr>
            <p:ph type="title"/>
          </p:nvPr>
        </p:nvSpPr>
        <p:spPr/>
        <p:txBody>
          <a:bodyPr/>
          <a:lstStyle/>
          <a:p>
            <a:pPr>
              <a:defRPr/>
            </a:pPr>
            <a:r>
              <a:rPr lang="en-GB" b="1" dirty="0">
                <a:solidFill>
                  <a:srgbClr val="FF0000"/>
                </a:solidFill>
              </a:rPr>
              <a:t>Illuminati </a:t>
            </a:r>
            <a:r>
              <a:rPr lang="en-GB" b="1" dirty="0">
                <a:solidFill>
                  <a:srgbClr val="00FF00"/>
                </a:solidFill>
              </a:rPr>
              <a:t>Occult Numbers</a:t>
            </a:r>
            <a:endParaRPr lang="en-GB" dirty="0">
              <a:solidFill>
                <a:srgbClr val="00FF00"/>
              </a:solidFill>
            </a:endParaRPr>
          </a:p>
        </p:txBody>
      </p:sp>
      <p:sp>
        <p:nvSpPr>
          <p:cNvPr id="4" name="Slide Number Placeholder 3">
            <a:extLst>
              <a:ext uri="{FF2B5EF4-FFF2-40B4-BE49-F238E27FC236}">
                <a16:creationId xmlns:a16="http://schemas.microsoft.com/office/drawing/2014/main" id="{99ADAEA5-54A2-4804-9E4F-3F88CC579C2F}"/>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DAB2356-0698-4FE4-9809-EFF3364D6483}" type="slidenum">
              <a:rPr lang="en-GB" altLang="en-US"/>
              <a:pPr eaLnBrk="1" hangingPunct="1"/>
              <a:t>142</a:t>
            </a:fld>
            <a:endParaRPr lang="en-GB" altLang="en-US"/>
          </a:p>
        </p:txBody>
      </p:sp>
      <p:sp>
        <p:nvSpPr>
          <p:cNvPr id="6" name="TextBox 5">
            <a:extLst>
              <a:ext uri="{FF2B5EF4-FFF2-40B4-BE49-F238E27FC236}">
                <a16:creationId xmlns:a16="http://schemas.microsoft.com/office/drawing/2014/main" id="{CA0F7D1B-E35A-4D91-89B1-5D82FFBA92F1}"/>
              </a:ext>
            </a:extLst>
          </p:cNvPr>
          <p:cNvSpPr txBox="1"/>
          <p:nvPr/>
        </p:nvSpPr>
        <p:spPr>
          <a:xfrm>
            <a:off x="0" y="5103674"/>
            <a:ext cx="9144000" cy="1754326"/>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lgn="ctr">
              <a:defRPr/>
            </a:pPr>
            <a:r>
              <a:rPr lang="en-GB" sz="3600" b="1" dirty="0">
                <a:solidFill>
                  <a:srgbClr val="00FFFF"/>
                </a:solidFill>
                <a:effectLst>
                  <a:outerShdw blurRad="38100" dist="38100" dir="2700000" algn="tl">
                    <a:srgbClr val="000000"/>
                  </a:outerShdw>
                </a:effectLst>
              </a:rPr>
              <a:t>Of the 190 nationalities within the old USSR </a:t>
            </a:r>
            <a:r>
              <a:rPr lang="en-GB" sz="3600" b="1" dirty="0">
                <a:solidFill>
                  <a:srgbClr val="FF0000"/>
                </a:solidFill>
                <a:effectLst>
                  <a:outerShdw blurRad="38100" dist="38100" dir="2700000" algn="tl">
                    <a:srgbClr val="000000"/>
                  </a:outerShdw>
                </a:effectLst>
              </a:rPr>
              <a:t>the 11</a:t>
            </a:r>
            <a:r>
              <a:rPr lang="en-GB" sz="3600" b="1" baseline="30000" dirty="0">
                <a:solidFill>
                  <a:srgbClr val="FF0000"/>
                </a:solidFill>
                <a:effectLst>
                  <a:outerShdw blurRad="38100" dist="38100" dir="2700000" algn="tl">
                    <a:srgbClr val="000000"/>
                  </a:outerShdw>
                </a:effectLst>
              </a:rPr>
              <a:t>th</a:t>
            </a:r>
            <a:r>
              <a:rPr lang="en-GB" sz="3600" b="1" dirty="0">
                <a:solidFill>
                  <a:srgbClr val="FF0000"/>
                </a:solidFill>
                <a:effectLst>
                  <a:outerShdw blurRad="38100" dist="38100" dir="2700000" algn="tl">
                    <a:srgbClr val="000000"/>
                  </a:outerShdw>
                </a:effectLst>
              </a:rPr>
              <a:t> </a:t>
            </a:r>
            <a:r>
              <a:rPr lang="en-GB" sz="3600" b="1" dirty="0">
                <a:solidFill>
                  <a:srgbClr val="00FFFF"/>
                </a:solidFill>
                <a:effectLst>
                  <a:outerShdw blurRad="38100" dist="38100" dir="2700000" algn="tl">
                    <a:srgbClr val="000000"/>
                  </a:outerShdw>
                </a:effectLst>
              </a:rPr>
              <a:t>in population size was </a:t>
            </a:r>
            <a:r>
              <a:rPr lang="en-GB" sz="3600" b="1" dirty="0">
                <a:solidFill>
                  <a:srgbClr val="FF0000"/>
                </a:solidFill>
                <a:effectLst>
                  <a:outerShdw blurRad="38100" dist="38100" dir="2700000" algn="tl">
                    <a:srgbClr val="000000"/>
                  </a:outerShdw>
                </a:effectLst>
              </a:rPr>
              <a:t>the Jews (Gog)</a:t>
            </a:r>
            <a:endParaRPr lang="en-GB" sz="36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55332"/>
                                        </p:tgtEl>
                                        <p:attrNameLst>
                                          <p:attrName>style.visibility</p:attrName>
                                        </p:attrNameLst>
                                      </p:cBhvr>
                                      <p:to>
                                        <p:strVal val="visible"/>
                                      </p:to>
                                    </p:set>
                                    <p:animEffect transition="in" filter="circle(in)">
                                      <p:cBhvr>
                                        <p:cTn id="7" dur="2000"/>
                                        <p:tgtEl>
                                          <p:spTgt spid="35533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E6AEB-C8A3-4904-9237-4E8FA09ED3C5}"/>
              </a:ext>
            </a:extLst>
          </p:cNvPr>
          <p:cNvSpPr>
            <a:spLocks noGrp="1"/>
          </p:cNvSpPr>
          <p:nvPr>
            <p:ph type="title"/>
          </p:nvPr>
        </p:nvSpPr>
        <p:spPr/>
        <p:txBody>
          <a:bodyPr/>
          <a:lstStyle/>
          <a:p>
            <a:pPr>
              <a:defRPr/>
            </a:pPr>
            <a:r>
              <a:rPr lang="en-GB" b="1" dirty="0">
                <a:solidFill>
                  <a:srgbClr val="FF0000"/>
                </a:solidFill>
              </a:rPr>
              <a:t>Illuminati </a:t>
            </a:r>
            <a:r>
              <a:rPr lang="en-GB" b="1" dirty="0">
                <a:solidFill>
                  <a:srgbClr val="FFFF00"/>
                </a:solidFill>
              </a:rPr>
              <a:t>Occult Numbers</a:t>
            </a:r>
            <a:endParaRPr lang="en-GB" dirty="0"/>
          </a:p>
        </p:txBody>
      </p:sp>
      <p:sp>
        <p:nvSpPr>
          <p:cNvPr id="4" name="Slide Number Placeholder 3">
            <a:extLst>
              <a:ext uri="{FF2B5EF4-FFF2-40B4-BE49-F238E27FC236}">
                <a16:creationId xmlns:a16="http://schemas.microsoft.com/office/drawing/2014/main" id="{FF6F1BE0-7C7F-4A70-800E-8C0BF0515A7A}"/>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510B62C-DBEC-477E-80E3-07577CA6D1C6}" type="slidenum">
              <a:rPr lang="en-GB" altLang="en-US"/>
              <a:pPr eaLnBrk="1" hangingPunct="1"/>
              <a:t>143</a:t>
            </a:fld>
            <a:endParaRPr lang="en-GB" altLang="en-US"/>
          </a:p>
        </p:txBody>
      </p:sp>
      <p:sp>
        <p:nvSpPr>
          <p:cNvPr id="5" name="TextBox 4">
            <a:extLst>
              <a:ext uri="{FF2B5EF4-FFF2-40B4-BE49-F238E27FC236}">
                <a16:creationId xmlns:a16="http://schemas.microsoft.com/office/drawing/2014/main" id="{0F6E2C8C-0FEE-49B0-9D30-E521EB08DC7B}"/>
              </a:ext>
            </a:extLst>
          </p:cNvPr>
          <p:cNvSpPr txBox="1"/>
          <p:nvPr/>
        </p:nvSpPr>
        <p:spPr>
          <a:xfrm>
            <a:off x="4929188" y="1428750"/>
            <a:ext cx="3857625" cy="4246563"/>
          </a:xfrm>
          <a:prstGeom prst="rect">
            <a:avLst/>
          </a:prstGeom>
          <a:noFill/>
        </p:spPr>
        <p:txBody>
          <a:bodyPr>
            <a:spAutoFit/>
          </a:bodyPr>
          <a:lstStyle/>
          <a:p>
            <a:pPr>
              <a:defRPr/>
            </a:pPr>
            <a:r>
              <a:rPr lang="en-GB" sz="2800" b="1" dirty="0">
                <a:solidFill>
                  <a:srgbClr val="00FF00"/>
                </a:solidFill>
                <a:effectLst>
                  <a:outerShdw blurRad="38100" dist="38100" dir="2700000" algn="tl">
                    <a:srgbClr val="000000"/>
                  </a:outerShdw>
                </a:effectLst>
                <a:latin typeface="Arial" charset="0"/>
                <a:cs typeface="Arial" charset="0"/>
              </a:rPr>
              <a:t>Aquarius is the 11th sign in the Zodiac. We are since August 11, 1999</a:t>
            </a:r>
            <a:r>
              <a:rPr lang="en-GB" sz="2800" b="1" dirty="0">
                <a:solidFill>
                  <a:srgbClr val="00FF99"/>
                </a:solidFill>
                <a:effectLst>
                  <a:outerShdw blurRad="38100" dist="38100" dir="2700000" algn="tl">
                    <a:srgbClr val="000000"/>
                  </a:outerShdw>
                </a:effectLst>
                <a:latin typeface="Arial" charset="0"/>
                <a:cs typeface="Arial" charset="0"/>
              </a:rPr>
              <a:t> </a:t>
            </a:r>
            <a:r>
              <a:rPr lang="en-GB" sz="2800" b="1" dirty="0">
                <a:solidFill>
                  <a:srgbClr val="FFFF00"/>
                </a:solidFill>
                <a:effectLst>
                  <a:outerShdw blurRad="38100" dist="38100" dir="2700000" algn="tl">
                    <a:srgbClr val="000000"/>
                  </a:outerShdw>
                </a:effectLst>
                <a:latin typeface="Arial" charset="0"/>
                <a:cs typeface="Arial" charset="0"/>
              </a:rPr>
              <a:t>in the "Age of Aquarius" [New Christ] which ended the 2,000 year reign of Pisces [True Christ].</a:t>
            </a:r>
            <a:r>
              <a:rPr lang="en-GB" sz="2800" b="1" dirty="0">
                <a:solidFill>
                  <a:srgbClr val="00FF99"/>
                </a:solidFill>
                <a:effectLst>
                  <a:outerShdw blurRad="38100" dist="38100" dir="2700000" algn="tl">
                    <a:srgbClr val="000000"/>
                  </a:outerShdw>
                </a:effectLst>
                <a:latin typeface="Arial" charset="0"/>
                <a:cs typeface="Arial" charset="0"/>
              </a:rPr>
              <a:t> </a:t>
            </a:r>
          </a:p>
          <a:p>
            <a:pPr>
              <a:defRPr/>
            </a:pPr>
            <a:endParaRPr lang="en-GB" dirty="0">
              <a:latin typeface="Arial" charset="0"/>
              <a:cs typeface="Arial" charset="0"/>
            </a:endParaRPr>
          </a:p>
        </p:txBody>
      </p:sp>
      <p:pic>
        <p:nvPicPr>
          <p:cNvPr id="356354" name="Picture 2" descr="http://zodiacimages.net/zodiac-horoscope-aquarius-Cathedral-d-Amiens-Vassil.jpg">
            <a:extLst>
              <a:ext uri="{FF2B5EF4-FFF2-40B4-BE49-F238E27FC236}">
                <a16:creationId xmlns:a16="http://schemas.microsoft.com/office/drawing/2014/main" id="{5E01FD65-1500-4FBC-94F2-F9798D8AE2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63" y="1500188"/>
            <a:ext cx="37719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00FA5017-346A-4C77-975A-A6F57A05A123}"/>
              </a:ext>
            </a:extLst>
          </p:cNvPr>
          <p:cNvSpPr txBox="1"/>
          <p:nvPr/>
        </p:nvSpPr>
        <p:spPr>
          <a:xfrm>
            <a:off x="1785938" y="5000625"/>
            <a:ext cx="1285875" cy="1200150"/>
          </a:xfrm>
          <a:prstGeom prst="rect">
            <a:avLst/>
          </a:prstGeom>
          <a:noFill/>
        </p:spPr>
        <p:txBody>
          <a:bodyPr>
            <a:spAutoFit/>
          </a:bodyPr>
          <a:lstStyle/>
          <a:p>
            <a:pPr>
              <a:defRPr/>
            </a:pPr>
            <a:r>
              <a:rPr lang="en-GB" sz="7200" b="1" dirty="0">
                <a:solidFill>
                  <a:srgbClr val="FFFF00"/>
                </a:solidFill>
                <a:effectLst>
                  <a:outerShdw blurRad="38100" dist="38100" dir="2700000" algn="tl">
                    <a:srgbClr val="000000">
                      <a:alpha val="43137"/>
                    </a:srgbClr>
                  </a:outerShdw>
                </a:effectLst>
                <a:latin typeface="Arial" charset="0"/>
                <a:cs typeface="Arial" charset="0"/>
              </a:rPr>
              <a:t>11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56354"/>
                                        </p:tgtEl>
                                        <p:attrNameLst>
                                          <p:attrName>style.visibility</p:attrName>
                                        </p:attrNameLst>
                                      </p:cBhvr>
                                      <p:to>
                                        <p:strVal val="visible"/>
                                      </p:to>
                                    </p:set>
                                    <p:animEffect transition="in" filter="circle(in)">
                                      <p:cBhvr>
                                        <p:cTn id="7" dur="2000"/>
                                        <p:tgtEl>
                                          <p:spTgt spid="3563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5"/>
                                        </p:tgtEl>
                                        <p:attrNameLst>
                                          <p:attrName>style.visibility</p:attrName>
                                        </p:attrNameLst>
                                      </p:cBhvr>
                                      <p:to>
                                        <p:strVal val="visible"/>
                                      </p:to>
                                    </p:set>
                                    <p:anim calcmode="discrete" valueType="clr">
                                      <p:cBhvr override="childStyle">
                                        <p:cTn id="18"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5"/>
                                        </p:tgtEl>
                                        <p:attrNameLst>
                                          <p:attrName>fillcolor</p:attrName>
                                        </p:attrNameLst>
                                      </p:cBhvr>
                                      <p:tavLst>
                                        <p:tav tm="0">
                                          <p:val>
                                            <p:clrVal>
                                              <a:schemeClr val="accent2"/>
                                            </p:clrVal>
                                          </p:val>
                                        </p:tav>
                                        <p:tav tm="50000">
                                          <p:val>
                                            <p:clrVal>
                                              <a:schemeClr val="hlink"/>
                                            </p:clrVal>
                                          </p:val>
                                        </p:tav>
                                      </p:tavLst>
                                    </p:anim>
                                    <p:set>
                                      <p:cBhvr>
                                        <p:cTn id="20"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6CDA5-6ABA-48AF-B4E2-13B852B2248D}"/>
              </a:ext>
            </a:extLst>
          </p:cNvPr>
          <p:cNvSpPr>
            <a:spLocks noGrp="1"/>
          </p:cNvSpPr>
          <p:nvPr>
            <p:ph type="title"/>
          </p:nvPr>
        </p:nvSpPr>
        <p:spPr/>
        <p:txBody>
          <a:bodyPr/>
          <a:lstStyle/>
          <a:p>
            <a:pPr>
              <a:defRPr/>
            </a:pPr>
            <a:r>
              <a:rPr lang="en-GB" b="1" dirty="0">
                <a:solidFill>
                  <a:srgbClr val="FF0000"/>
                </a:solidFill>
              </a:rPr>
              <a:t>Illuminati </a:t>
            </a:r>
            <a:r>
              <a:rPr lang="en-GB" b="1" dirty="0">
                <a:solidFill>
                  <a:srgbClr val="FFFF00"/>
                </a:solidFill>
              </a:rPr>
              <a:t>Occult Numbers</a:t>
            </a:r>
            <a:endParaRPr lang="en-GB" dirty="0"/>
          </a:p>
        </p:txBody>
      </p:sp>
      <p:sp>
        <p:nvSpPr>
          <p:cNvPr id="3" name="Slide Number Placeholder 2">
            <a:extLst>
              <a:ext uri="{FF2B5EF4-FFF2-40B4-BE49-F238E27FC236}">
                <a16:creationId xmlns:a16="http://schemas.microsoft.com/office/drawing/2014/main" id="{932D99D8-18B6-47C4-9A79-B14538A04C2F}"/>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F55D602-8E90-4D73-9816-225CFD7543DD}" type="slidenum">
              <a:rPr lang="en-GB" altLang="en-US"/>
              <a:pPr eaLnBrk="1" hangingPunct="1"/>
              <a:t>144</a:t>
            </a:fld>
            <a:endParaRPr lang="en-GB" altLang="en-US"/>
          </a:p>
        </p:txBody>
      </p:sp>
      <p:pic>
        <p:nvPicPr>
          <p:cNvPr id="357378" name="Picture 2" descr="Cornwall eclipse 1999">
            <a:extLst>
              <a:ext uri="{FF2B5EF4-FFF2-40B4-BE49-F238E27FC236}">
                <a16:creationId xmlns:a16="http://schemas.microsoft.com/office/drawing/2014/main" id="{13FCD54F-E8EC-4397-8FB6-F030FE8BA9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451"/>
          <a:stretch>
            <a:fillRect/>
          </a:stretch>
        </p:blipFill>
        <p:spPr bwMode="auto">
          <a:xfrm>
            <a:off x="571500" y="1785938"/>
            <a:ext cx="4357688" cy="3438525"/>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3CA924BA-0D6E-4CC9-A94C-F253A70EB94D}"/>
              </a:ext>
            </a:extLst>
          </p:cNvPr>
          <p:cNvSpPr txBox="1"/>
          <p:nvPr/>
        </p:nvSpPr>
        <p:spPr>
          <a:xfrm>
            <a:off x="5143500" y="1714500"/>
            <a:ext cx="3571875" cy="4400550"/>
          </a:xfrm>
          <a:prstGeom prst="rect">
            <a:avLst/>
          </a:prstGeom>
          <a:noFill/>
        </p:spPr>
        <p:txBody>
          <a:bodyPr>
            <a:spAutoFit/>
          </a:bodyPr>
          <a:lstStyle/>
          <a:p>
            <a:pPr>
              <a:defRPr/>
            </a:pPr>
            <a:r>
              <a:rPr lang="en-GB" sz="2800" b="1" dirty="0">
                <a:solidFill>
                  <a:srgbClr val="00FFFF"/>
                </a:solidFill>
                <a:effectLst>
                  <a:outerShdw blurRad="38100" dist="38100" dir="2700000" algn="tl">
                    <a:srgbClr val="000000"/>
                  </a:outerShdw>
                </a:effectLst>
                <a:latin typeface="Arial" charset="0"/>
                <a:cs typeface="Arial" charset="0"/>
              </a:rPr>
              <a:t>The August 11th 1999 Solar Eclipse which occurred at </a:t>
            </a:r>
            <a:r>
              <a:rPr lang="en-GB" sz="2800" b="1" dirty="0">
                <a:solidFill>
                  <a:srgbClr val="FFC000"/>
                </a:solidFill>
                <a:effectLst>
                  <a:outerShdw blurRad="38100" dist="38100" dir="2700000" algn="tl">
                    <a:srgbClr val="000000"/>
                  </a:outerShdw>
                </a:effectLst>
                <a:latin typeface="Arial" charset="0"/>
                <a:cs typeface="Arial" charset="0"/>
              </a:rPr>
              <a:t>precisely 11:11 [over Cornwall, UK</a:t>
            </a:r>
            <a:r>
              <a:rPr lang="en-GB" sz="2800" b="1" dirty="0">
                <a:solidFill>
                  <a:srgbClr val="FF00FF"/>
                </a:solidFill>
                <a:effectLst>
                  <a:outerShdw blurRad="38100" dist="38100" dir="2700000" algn="tl">
                    <a:srgbClr val="000000"/>
                  </a:outerShdw>
                </a:effectLst>
                <a:latin typeface="Arial" charset="0"/>
                <a:cs typeface="Arial" charset="0"/>
              </a:rPr>
              <a:t>].  Biblical numerology </a:t>
            </a:r>
            <a:r>
              <a:rPr lang="en-GB" sz="2800" b="1" dirty="0">
                <a:solidFill>
                  <a:srgbClr val="FF0000"/>
                </a:solidFill>
                <a:effectLst>
                  <a:outerShdw blurRad="38100" dist="38100" dir="2700000" algn="tl">
                    <a:srgbClr val="000000"/>
                  </a:outerShdw>
                </a:effectLst>
                <a:latin typeface="Arial" charset="0"/>
                <a:cs typeface="Arial" charset="0"/>
              </a:rPr>
              <a:t>– 11 = 11</a:t>
            </a:r>
            <a:r>
              <a:rPr lang="en-GB" sz="2800" b="1" baseline="30000" dirty="0">
                <a:solidFill>
                  <a:srgbClr val="FF0000"/>
                </a:solidFill>
                <a:effectLst>
                  <a:outerShdw blurRad="38100" dist="38100" dir="2700000" algn="tl">
                    <a:srgbClr val="000000"/>
                  </a:outerShdw>
                </a:effectLst>
                <a:latin typeface="Arial" charset="0"/>
                <a:cs typeface="Arial" charset="0"/>
              </a:rPr>
              <a:t>th</a:t>
            </a:r>
            <a:r>
              <a:rPr lang="en-GB" sz="2800" b="1" dirty="0">
                <a:solidFill>
                  <a:srgbClr val="FF0000"/>
                </a:solidFill>
                <a:effectLst>
                  <a:outerShdw blurRad="38100" dist="38100" dir="2700000" algn="tl">
                    <a:srgbClr val="000000"/>
                  </a:outerShdw>
                </a:effectLst>
                <a:latin typeface="Arial" charset="0"/>
                <a:cs typeface="Arial" charset="0"/>
              </a:rPr>
              <a:t> Hour </a:t>
            </a:r>
            <a:r>
              <a:rPr lang="en-GB" sz="2800" b="1" dirty="0">
                <a:solidFill>
                  <a:srgbClr val="00FF00"/>
                </a:solidFill>
                <a:effectLst>
                  <a:outerShdw blurRad="38100" dist="38100" dir="2700000" algn="tl">
                    <a:srgbClr val="000000"/>
                  </a:outerShdw>
                </a:effectLst>
                <a:latin typeface="Arial" charset="0"/>
                <a:cs typeface="Arial" charset="0"/>
              </a:rPr>
              <a:t>– Nearing Christ’s return. To Britain??</a:t>
            </a:r>
            <a:endParaRPr lang="en-GB" sz="2800" dirty="0">
              <a:solidFill>
                <a:srgbClr val="00FF00"/>
              </a:solidFill>
              <a:latin typeface="Arial" charset="0"/>
              <a:cs typeface="Arial" charset="0"/>
            </a:endParaRPr>
          </a:p>
        </p:txBody>
      </p:sp>
      <p:sp>
        <p:nvSpPr>
          <p:cNvPr id="6" name="TextBox 5">
            <a:extLst>
              <a:ext uri="{FF2B5EF4-FFF2-40B4-BE49-F238E27FC236}">
                <a16:creationId xmlns:a16="http://schemas.microsoft.com/office/drawing/2014/main" id="{73DEB5A0-6BC1-46AF-B008-4EABD113490B}"/>
              </a:ext>
            </a:extLst>
          </p:cNvPr>
          <p:cNvSpPr txBox="1"/>
          <p:nvPr/>
        </p:nvSpPr>
        <p:spPr>
          <a:xfrm>
            <a:off x="2000250" y="5380038"/>
            <a:ext cx="1285875" cy="1477962"/>
          </a:xfrm>
          <a:prstGeom prst="rect">
            <a:avLst/>
          </a:prstGeom>
          <a:noFill/>
        </p:spPr>
        <p:txBody>
          <a:bodyPr>
            <a:spAutoFit/>
          </a:bodyPr>
          <a:lstStyle/>
          <a:p>
            <a:pPr>
              <a:defRPr/>
            </a:pPr>
            <a:r>
              <a:rPr lang="en-GB" sz="7200" b="1" dirty="0">
                <a:solidFill>
                  <a:srgbClr val="FFFF00"/>
                </a:solidFill>
                <a:effectLst>
                  <a:outerShdw blurRad="38100" dist="38100" dir="2700000" algn="tl">
                    <a:srgbClr val="000000">
                      <a:alpha val="43137"/>
                    </a:srgbClr>
                  </a:outerShdw>
                </a:effectLst>
                <a:latin typeface="Arial" charset="0"/>
                <a:cs typeface="Arial" charset="0"/>
              </a:rPr>
              <a:t>11</a:t>
            </a:r>
          </a:p>
          <a:p>
            <a:pPr>
              <a:defRPr/>
            </a:pPr>
            <a:endParaRPr lang="en-GB"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57378"/>
                                        </p:tgtEl>
                                        <p:attrNameLst>
                                          <p:attrName>style.visibility</p:attrName>
                                        </p:attrNameLst>
                                      </p:cBhvr>
                                      <p:to>
                                        <p:strVal val="visible"/>
                                      </p:to>
                                    </p:set>
                                    <p:animEffect transition="in" filter="circle(in)">
                                      <p:cBhvr>
                                        <p:cTn id="7" dur="2000"/>
                                        <p:tgtEl>
                                          <p:spTgt spid="3573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5"/>
                                        </p:tgtEl>
                                        <p:attrNameLst>
                                          <p:attrName>style.visibility</p:attrName>
                                        </p:attrNameLst>
                                      </p:cBhvr>
                                      <p:to>
                                        <p:strVal val="visible"/>
                                      </p:to>
                                    </p:set>
                                    <p:anim calcmode="discrete" valueType="clr">
                                      <p:cBhvr override="childStyle">
                                        <p:cTn id="18"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5"/>
                                        </p:tgtEl>
                                        <p:attrNameLst>
                                          <p:attrName>fillcolor</p:attrName>
                                        </p:attrNameLst>
                                      </p:cBhvr>
                                      <p:tavLst>
                                        <p:tav tm="0">
                                          <p:val>
                                            <p:clrVal>
                                              <a:schemeClr val="accent2"/>
                                            </p:clrVal>
                                          </p:val>
                                        </p:tav>
                                        <p:tav tm="50000">
                                          <p:val>
                                            <p:clrVal>
                                              <a:schemeClr val="hlink"/>
                                            </p:clrVal>
                                          </p:val>
                                        </p:tav>
                                      </p:tavLst>
                                    </p:anim>
                                    <p:set>
                                      <p:cBhvr>
                                        <p:cTn id="20"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2">
            <a:extLst>
              <a:ext uri="{FF2B5EF4-FFF2-40B4-BE49-F238E27FC236}">
                <a16:creationId xmlns:a16="http://schemas.microsoft.com/office/drawing/2014/main" id="{8EAE8FD5-6B0F-49A2-868A-9F575364E017}"/>
              </a:ext>
            </a:extLst>
          </p:cNvPr>
          <p:cNvSpPr>
            <a:spLocks noGrp="1" noChangeArrowheads="1"/>
          </p:cNvSpPr>
          <p:nvPr>
            <p:ph type="title"/>
          </p:nvPr>
        </p:nvSpPr>
        <p:spPr/>
        <p:txBody>
          <a:bodyPr/>
          <a:lstStyle/>
          <a:p>
            <a:pPr eaLnBrk="1" hangingPunct="1">
              <a:defRPr/>
            </a:pPr>
            <a:r>
              <a:rPr lang="en-GB" b="1" dirty="0">
                <a:solidFill>
                  <a:srgbClr val="FF0000"/>
                </a:solidFill>
              </a:rPr>
              <a:t>Illuminati </a:t>
            </a:r>
            <a:r>
              <a:rPr lang="en-GB" b="1" dirty="0">
                <a:solidFill>
                  <a:srgbClr val="FFFF00"/>
                </a:solidFill>
              </a:rPr>
              <a:t>Occult Numbers</a:t>
            </a:r>
          </a:p>
        </p:txBody>
      </p:sp>
      <p:sp>
        <p:nvSpPr>
          <p:cNvPr id="7" name="Slide Number Placeholder 5">
            <a:extLst>
              <a:ext uri="{FF2B5EF4-FFF2-40B4-BE49-F238E27FC236}">
                <a16:creationId xmlns:a16="http://schemas.microsoft.com/office/drawing/2014/main" id="{B852A032-72FA-4B4F-A972-406E7F4C814B}"/>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C53E681-B470-46E1-B692-D5484C29596F}" type="slidenum">
              <a:rPr lang="en-GB" altLang="en-US"/>
              <a:pPr eaLnBrk="1" hangingPunct="1"/>
              <a:t>145</a:t>
            </a:fld>
            <a:endParaRPr lang="en-GB" altLang="en-US"/>
          </a:p>
        </p:txBody>
      </p:sp>
      <p:sp>
        <p:nvSpPr>
          <p:cNvPr id="374790" name="Text Box 6">
            <a:extLst>
              <a:ext uri="{FF2B5EF4-FFF2-40B4-BE49-F238E27FC236}">
                <a16:creationId xmlns:a16="http://schemas.microsoft.com/office/drawing/2014/main" id="{38B2046E-122B-462B-ABB3-5F8B094B4151}"/>
              </a:ext>
            </a:extLst>
          </p:cNvPr>
          <p:cNvSpPr txBox="1">
            <a:spLocks noChangeArrowheads="1"/>
          </p:cNvSpPr>
          <p:nvPr/>
        </p:nvSpPr>
        <p:spPr bwMode="auto">
          <a:xfrm>
            <a:off x="4000500" y="1357313"/>
            <a:ext cx="4786313" cy="3970337"/>
          </a:xfrm>
          <a:prstGeom prst="rect">
            <a:avLst/>
          </a:prstGeom>
          <a:noFill/>
          <a:ln w="9525">
            <a:noFill/>
            <a:miter lim="800000"/>
            <a:headEnd/>
            <a:tailEnd/>
          </a:ln>
          <a:effectLst/>
        </p:spPr>
        <p:txBody>
          <a:bodyPr>
            <a:spAutoFit/>
          </a:bodyPr>
          <a:lstStyle/>
          <a:p>
            <a:pPr eaLnBrk="0" hangingPunct="0">
              <a:spcBef>
                <a:spcPct val="50000"/>
              </a:spcBef>
              <a:defRPr/>
            </a:pPr>
            <a:r>
              <a:rPr lang="en-GB" sz="2800" b="1" dirty="0">
                <a:solidFill>
                  <a:schemeClr val="hlink"/>
                </a:solidFill>
                <a:effectLst>
                  <a:outerShdw blurRad="38100" dist="38100" dir="2700000" algn="tl">
                    <a:srgbClr val="000000"/>
                  </a:outerShdw>
                </a:effectLst>
                <a:latin typeface="Arial" charset="0"/>
                <a:cs typeface="Arial" charset="0"/>
              </a:rPr>
              <a:t>It is interesting to note that a mere eleven minutes after </a:t>
            </a:r>
            <a:r>
              <a:rPr lang="en-GB" sz="2800" b="1" dirty="0">
                <a:solidFill>
                  <a:srgbClr val="FF0000"/>
                </a:solidFill>
                <a:effectLst>
                  <a:outerShdw blurRad="38100" dist="38100" dir="2700000" algn="tl">
                    <a:srgbClr val="000000"/>
                  </a:outerShdw>
                </a:effectLst>
                <a:latin typeface="Arial" charset="0"/>
                <a:cs typeface="Arial" charset="0"/>
              </a:rPr>
              <a:t>the Zionist declaration of the Palestinian partition </a:t>
            </a:r>
            <a:r>
              <a:rPr lang="en-GB" sz="2800" b="1" dirty="0">
                <a:solidFill>
                  <a:srgbClr val="FFC000"/>
                </a:solidFill>
                <a:effectLst>
                  <a:outerShdw blurRad="38100" dist="38100" dir="2700000" algn="tl">
                    <a:srgbClr val="000000"/>
                  </a:outerShdw>
                </a:effectLst>
                <a:latin typeface="Arial" charset="0"/>
                <a:cs typeface="Arial" charset="0"/>
              </a:rPr>
              <a:t>and independence on May 14, 1948,</a:t>
            </a:r>
            <a:r>
              <a:rPr lang="en-GB" sz="2800" b="1" dirty="0">
                <a:solidFill>
                  <a:srgbClr val="FFFF00"/>
                </a:solidFill>
                <a:effectLst>
                  <a:outerShdw blurRad="38100" dist="38100" dir="2700000" algn="tl">
                    <a:srgbClr val="000000"/>
                  </a:outerShdw>
                </a:effectLst>
                <a:latin typeface="Arial" charset="0"/>
                <a:cs typeface="Arial" charset="0"/>
              </a:rPr>
              <a:t> </a:t>
            </a:r>
            <a:r>
              <a:rPr lang="en-GB" sz="2800" b="1" dirty="0">
                <a:solidFill>
                  <a:srgbClr val="00FF00"/>
                </a:solidFill>
                <a:effectLst>
                  <a:outerShdw blurRad="38100" dist="38100" dir="2700000" algn="tl">
                    <a:srgbClr val="000000"/>
                  </a:outerShdw>
                </a:effectLst>
                <a:latin typeface="Arial" charset="0"/>
                <a:cs typeface="Arial" charset="0"/>
              </a:rPr>
              <a:t>President Truman recognized Israel as an independent Jewish State. </a:t>
            </a:r>
          </a:p>
        </p:txBody>
      </p:sp>
      <p:pic>
        <p:nvPicPr>
          <p:cNvPr id="138249" name="Picture 9" descr="http://www.presidentialtimeline.org/html/images/objects/0853_lg.jpg">
            <a:extLst>
              <a:ext uri="{FF2B5EF4-FFF2-40B4-BE49-F238E27FC236}">
                <a16:creationId xmlns:a16="http://schemas.microsoft.com/office/drawing/2014/main" id="{B277B070-2227-4D97-B52F-2A9D5A8E33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8295"/>
          <a:stretch>
            <a:fillRect/>
          </a:stretch>
        </p:blipFill>
        <p:spPr bwMode="auto">
          <a:xfrm>
            <a:off x="571500" y="1643063"/>
            <a:ext cx="2598738"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51" name="Picture 11" descr="http://wwwdelivery.superstock.com/WI/223/1647/PreviewComp/SuperStock_1647R-40499.jpg">
            <a:extLst>
              <a:ext uri="{FF2B5EF4-FFF2-40B4-BE49-F238E27FC236}">
                <a16:creationId xmlns:a16="http://schemas.microsoft.com/office/drawing/2014/main" id="{9A7C8A42-1DBB-43D6-88BB-C011E43DA3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0125" y="5000625"/>
            <a:ext cx="1928813"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AFAEC867-2B72-4BBE-BD1A-DC331D072C53}"/>
              </a:ext>
            </a:extLst>
          </p:cNvPr>
          <p:cNvSpPr txBox="1"/>
          <p:nvPr/>
        </p:nvSpPr>
        <p:spPr>
          <a:xfrm>
            <a:off x="5429250" y="5380038"/>
            <a:ext cx="1428750" cy="1477962"/>
          </a:xfrm>
          <a:prstGeom prst="rect">
            <a:avLst/>
          </a:prstGeom>
          <a:noFill/>
        </p:spPr>
        <p:txBody>
          <a:bodyPr>
            <a:spAutoFit/>
          </a:bodyPr>
          <a:lstStyle/>
          <a:p>
            <a:pPr>
              <a:defRPr/>
            </a:pPr>
            <a:r>
              <a:rPr lang="en-GB" sz="7200" b="1" dirty="0">
                <a:solidFill>
                  <a:srgbClr val="FFFF00"/>
                </a:solidFill>
                <a:effectLst>
                  <a:outerShdw blurRad="38100" dist="38100" dir="2700000" algn="tl">
                    <a:srgbClr val="000000">
                      <a:alpha val="43137"/>
                    </a:srgbClr>
                  </a:outerShdw>
                </a:effectLst>
                <a:latin typeface="Arial" charset="0"/>
                <a:cs typeface="Arial" charset="0"/>
              </a:rPr>
              <a:t>11</a:t>
            </a:r>
          </a:p>
          <a:p>
            <a:pPr>
              <a:defRPr/>
            </a:pPr>
            <a:endParaRPr lang="en-GB"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38249"/>
                                        </p:tgtEl>
                                        <p:attrNameLst>
                                          <p:attrName>style.visibility</p:attrName>
                                        </p:attrNameLst>
                                      </p:cBhvr>
                                      <p:to>
                                        <p:strVal val="visible"/>
                                      </p:to>
                                    </p:set>
                                    <p:animEffect transition="in" filter="circle(in)">
                                      <p:cBhvr>
                                        <p:cTn id="7" dur="2000"/>
                                        <p:tgtEl>
                                          <p:spTgt spid="13824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138251"/>
                                        </p:tgtEl>
                                        <p:attrNameLst>
                                          <p:attrName>style.visibility</p:attrName>
                                        </p:attrNameLst>
                                      </p:cBhvr>
                                      <p:to>
                                        <p:strVal val="visible"/>
                                      </p:to>
                                    </p:set>
                                    <p:animEffect transition="in" filter="circle(in)">
                                      <p:cBhvr>
                                        <p:cTn id="12" dur="2000"/>
                                        <p:tgtEl>
                                          <p:spTgt spid="13825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iterate type="lt">
                                    <p:tmAbs val="75"/>
                                  </p:iterate>
                                  <p:childTnLst>
                                    <p:set>
                                      <p:cBhvr>
                                        <p:cTn id="16" dur="1" fill="hold">
                                          <p:stCondLst>
                                            <p:cond delay="74"/>
                                          </p:stCondLst>
                                        </p:cTn>
                                        <p:tgtEl>
                                          <p:spTgt spid="37479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790" grpId="0" autoUpdateAnimBg="0"/>
      <p:bldP spid="11"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0D5A8-E991-4D97-9686-7FA434461C7C}"/>
              </a:ext>
            </a:extLst>
          </p:cNvPr>
          <p:cNvSpPr>
            <a:spLocks noGrp="1"/>
          </p:cNvSpPr>
          <p:nvPr>
            <p:ph type="title"/>
          </p:nvPr>
        </p:nvSpPr>
        <p:spPr/>
        <p:txBody>
          <a:bodyPr/>
          <a:lstStyle/>
          <a:p>
            <a:pPr>
              <a:defRPr/>
            </a:pPr>
            <a:r>
              <a:rPr lang="en-GB" b="1" dirty="0">
                <a:solidFill>
                  <a:srgbClr val="FF0000"/>
                </a:solidFill>
              </a:rPr>
              <a:t>Illuminati </a:t>
            </a:r>
            <a:r>
              <a:rPr lang="en-GB" b="1" dirty="0">
                <a:solidFill>
                  <a:srgbClr val="FFFF00"/>
                </a:solidFill>
              </a:rPr>
              <a:t>Occult Numbers</a:t>
            </a:r>
            <a:endParaRPr lang="en-GB" dirty="0"/>
          </a:p>
        </p:txBody>
      </p:sp>
      <p:sp>
        <p:nvSpPr>
          <p:cNvPr id="3" name="Slide Number Placeholder 2">
            <a:extLst>
              <a:ext uri="{FF2B5EF4-FFF2-40B4-BE49-F238E27FC236}">
                <a16:creationId xmlns:a16="http://schemas.microsoft.com/office/drawing/2014/main" id="{AF6D03BC-5FC0-4993-B240-1AABF0FFD2AA}"/>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49BCB6F-B08C-4430-8790-8A3621BAE259}" type="slidenum">
              <a:rPr lang="en-GB" altLang="en-US"/>
              <a:pPr eaLnBrk="1" hangingPunct="1"/>
              <a:t>146</a:t>
            </a:fld>
            <a:endParaRPr lang="en-GB" altLang="en-US"/>
          </a:p>
        </p:txBody>
      </p:sp>
      <p:sp>
        <p:nvSpPr>
          <p:cNvPr id="4" name="TextBox 3">
            <a:extLst>
              <a:ext uri="{FF2B5EF4-FFF2-40B4-BE49-F238E27FC236}">
                <a16:creationId xmlns:a16="http://schemas.microsoft.com/office/drawing/2014/main" id="{62BD26DD-FAE4-4E05-AA7F-BBC9C9D6DB68}"/>
              </a:ext>
            </a:extLst>
          </p:cNvPr>
          <p:cNvSpPr txBox="1"/>
          <p:nvPr/>
        </p:nvSpPr>
        <p:spPr>
          <a:xfrm>
            <a:off x="3500438" y="1571625"/>
            <a:ext cx="5643562" cy="4832350"/>
          </a:xfrm>
          <a:prstGeom prst="rect">
            <a:avLst/>
          </a:prstGeom>
          <a:noFill/>
        </p:spPr>
        <p:txBody>
          <a:bodyPr>
            <a:spAutoFit/>
          </a:bodyPr>
          <a:lstStyle/>
          <a:p>
            <a:pPr>
              <a:defRPr/>
            </a:pPr>
            <a:r>
              <a:rPr lang="en-GB" sz="2800" b="1" dirty="0">
                <a:solidFill>
                  <a:srgbClr val="00FFFF"/>
                </a:solidFill>
                <a:effectLst>
                  <a:outerShdw blurRad="38100" dist="38100" dir="2700000" algn="tl">
                    <a:srgbClr val="000000"/>
                  </a:outerShdw>
                </a:effectLst>
                <a:latin typeface="Arial" charset="0"/>
                <a:cs typeface="Arial" charset="0"/>
              </a:rPr>
              <a:t>There are </a:t>
            </a:r>
            <a:r>
              <a:rPr lang="en-GB" sz="2800" b="1" dirty="0">
                <a:solidFill>
                  <a:srgbClr val="FF0000"/>
                </a:solidFill>
                <a:effectLst>
                  <a:outerShdw blurRad="38100" dist="38100" dir="2700000" algn="tl">
                    <a:srgbClr val="000000"/>
                  </a:outerShdw>
                </a:effectLst>
                <a:latin typeface="Arial" charset="0"/>
                <a:cs typeface="Arial" charset="0"/>
              </a:rPr>
              <a:t>13</a:t>
            </a:r>
            <a:r>
              <a:rPr lang="en-GB" sz="2800" b="1" dirty="0">
                <a:solidFill>
                  <a:srgbClr val="00FFFF"/>
                </a:solidFill>
                <a:effectLst>
                  <a:outerShdw blurRad="38100" dist="38100" dir="2700000" algn="tl">
                    <a:srgbClr val="000000"/>
                  </a:outerShdw>
                </a:effectLst>
                <a:latin typeface="Arial" charset="0"/>
                <a:cs typeface="Arial" charset="0"/>
              </a:rPr>
              <a:t> references to the antichrist in the New Testament.</a:t>
            </a:r>
          </a:p>
          <a:p>
            <a:pPr>
              <a:defRPr/>
            </a:pPr>
            <a:endParaRPr lang="en-GB" sz="2800" b="1" dirty="0">
              <a:solidFill>
                <a:srgbClr val="00FF00"/>
              </a:solidFill>
              <a:effectLst>
                <a:outerShdw blurRad="38100" dist="38100" dir="2700000" algn="tl">
                  <a:srgbClr val="000000"/>
                </a:outerShdw>
              </a:effectLst>
              <a:latin typeface="Arial" charset="0"/>
              <a:cs typeface="Arial" charset="0"/>
            </a:endParaRPr>
          </a:p>
          <a:p>
            <a:pPr>
              <a:defRPr/>
            </a:pPr>
            <a:r>
              <a:rPr lang="en-GB" sz="2800" b="1" dirty="0">
                <a:solidFill>
                  <a:srgbClr val="FF0000"/>
                </a:solidFill>
                <a:effectLst>
                  <a:outerShdw blurRad="38100" dist="38100" dir="2700000" algn="tl">
                    <a:srgbClr val="000000"/>
                  </a:outerShdw>
                </a:effectLst>
                <a:latin typeface="Arial" charset="0"/>
                <a:cs typeface="Arial" charset="0"/>
              </a:rPr>
              <a:t>13</a:t>
            </a:r>
            <a:r>
              <a:rPr lang="en-GB" sz="2800" b="1" dirty="0">
                <a:solidFill>
                  <a:srgbClr val="FFFF00"/>
                </a:solidFill>
                <a:effectLst>
                  <a:outerShdw blurRad="38100" dist="38100" dir="2700000" algn="tl">
                    <a:srgbClr val="000000"/>
                  </a:outerShdw>
                </a:effectLst>
                <a:latin typeface="Arial" charset="0"/>
                <a:cs typeface="Arial" charset="0"/>
              </a:rPr>
              <a:t> </a:t>
            </a:r>
            <a:r>
              <a:rPr lang="en-GB" sz="2800" b="1" dirty="0">
                <a:solidFill>
                  <a:srgbClr val="FFC000"/>
                </a:solidFill>
                <a:effectLst>
                  <a:outerShdw blurRad="38100" dist="38100" dir="2700000" algn="tl">
                    <a:srgbClr val="000000"/>
                  </a:outerShdw>
                </a:effectLst>
                <a:latin typeface="Arial" charset="0"/>
                <a:cs typeface="Arial" charset="0"/>
              </a:rPr>
              <a:t>stands for - rebellion, apostasy, defection, corruption, disintegration &amp;  revolution</a:t>
            </a:r>
            <a:r>
              <a:rPr lang="en-GB" sz="2800" b="1" dirty="0">
                <a:solidFill>
                  <a:srgbClr val="FFC000"/>
                </a:solidFill>
                <a:latin typeface="Arial" charset="0"/>
                <a:cs typeface="Arial" charset="0"/>
              </a:rPr>
              <a:t> </a:t>
            </a:r>
          </a:p>
          <a:p>
            <a:pPr>
              <a:defRPr/>
            </a:pPr>
            <a:endParaRPr lang="en-GB" sz="2800" b="1" dirty="0">
              <a:solidFill>
                <a:srgbClr val="FFFF00"/>
              </a:solidFill>
              <a:latin typeface="Arial" charset="0"/>
              <a:cs typeface="Arial" charset="0"/>
            </a:endParaRPr>
          </a:p>
          <a:p>
            <a:pPr>
              <a:defRPr/>
            </a:pPr>
            <a:r>
              <a:rPr lang="en-GB" sz="2800" b="1" dirty="0">
                <a:solidFill>
                  <a:srgbClr val="FF00FF"/>
                </a:solidFill>
                <a:effectLst>
                  <a:outerShdw blurRad="38100" dist="38100" dir="2700000" algn="tl">
                    <a:srgbClr val="000000"/>
                  </a:outerShdw>
                </a:effectLst>
                <a:latin typeface="Arial" charset="0"/>
                <a:cs typeface="Arial" charset="0"/>
              </a:rPr>
              <a:t>Gen. xiv. 4,</a:t>
            </a:r>
            <a:r>
              <a:rPr lang="en-GB" sz="2800" b="1" dirty="0">
                <a:solidFill>
                  <a:srgbClr val="FF9900"/>
                </a:solidFill>
                <a:effectLst>
                  <a:outerShdw blurRad="38100" dist="38100" dir="2700000" algn="tl">
                    <a:srgbClr val="000000"/>
                  </a:outerShdw>
                </a:effectLst>
                <a:latin typeface="Arial" charset="0"/>
                <a:cs typeface="Arial" charset="0"/>
              </a:rPr>
              <a:t> </a:t>
            </a:r>
            <a:r>
              <a:rPr lang="en-GB" sz="2800" b="1" dirty="0">
                <a:solidFill>
                  <a:srgbClr val="00FF00"/>
                </a:solidFill>
                <a:effectLst>
                  <a:outerShdw blurRad="38100" dist="38100" dir="2700000" algn="tl">
                    <a:srgbClr val="000000"/>
                  </a:outerShdw>
                </a:effectLst>
                <a:latin typeface="Arial" charset="0"/>
                <a:cs typeface="Arial" charset="0"/>
              </a:rPr>
              <a:t>where we read 'Twelve years they served </a:t>
            </a:r>
            <a:r>
              <a:rPr lang="en-GB" sz="2800" b="1" dirty="0" err="1">
                <a:solidFill>
                  <a:srgbClr val="00FF00"/>
                </a:solidFill>
                <a:effectLst>
                  <a:outerShdw blurRad="38100" dist="38100" dir="2700000" algn="tl">
                    <a:srgbClr val="000000"/>
                  </a:outerShdw>
                </a:effectLst>
                <a:latin typeface="Arial" charset="0"/>
                <a:cs typeface="Arial" charset="0"/>
              </a:rPr>
              <a:t>Chedorlaomer</a:t>
            </a:r>
            <a:r>
              <a:rPr lang="en-GB" sz="2800" b="1" dirty="0">
                <a:solidFill>
                  <a:srgbClr val="00FF00"/>
                </a:solidFill>
                <a:effectLst>
                  <a:outerShdw blurRad="38100" dist="38100" dir="2700000" algn="tl">
                    <a:srgbClr val="000000"/>
                  </a:outerShdw>
                </a:effectLst>
                <a:latin typeface="Arial" charset="0"/>
                <a:cs typeface="Arial" charset="0"/>
              </a:rPr>
              <a:t>, and the thirteenth year they </a:t>
            </a:r>
            <a:r>
              <a:rPr lang="en-GB" sz="2800" b="1" dirty="0">
                <a:solidFill>
                  <a:srgbClr val="FF0000"/>
                </a:solidFill>
                <a:effectLst>
                  <a:outerShdw blurRad="38100" dist="38100" dir="2700000" algn="tl">
                    <a:srgbClr val="000000"/>
                  </a:outerShdw>
                </a:effectLst>
                <a:latin typeface="Arial" charset="0"/>
                <a:cs typeface="Arial" charset="0"/>
              </a:rPr>
              <a:t>REBELLED.</a:t>
            </a:r>
            <a:endParaRPr lang="en-GB" dirty="0">
              <a:solidFill>
                <a:srgbClr val="FF0000"/>
              </a:solidFill>
              <a:latin typeface="Arial" charset="0"/>
              <a:cs typeface="Arial" charset="0"/>
            </a:endParaRPr>
          </a:p>
        </p:txBody>
      </p:sp>
      <p:pic>
        <p:nvPicPr>
          <p:cNvPr id="336898" name="Picture 2" descr="http://mommyowie.files.wordpress.com/2009/07/new-testament.jpg">
            <a:extLst>
              <a:ext uri="{FF2B5EF4-FFF2-40B4-BE49-F238E27FC236}">
                <a16:creationId xmlns:a16="http://schemas.microsoft.com/office/drawing/2014/main" id="{F6DAEAAD-8510-4625-A7F6-B31E0BCE27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035" b="4651"/>
          <a:stretch>
            <a:fillRect/>
          </a:stretch>
        </p:blipFill>
        <p:spPr bwMode="auto">
          <a:xfrm>
            <a:off x="500063" y="2571750"/>
            <a:ext cx="2684462"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62D6FEE2-2C55-4E1F-BB68-11CFEF06B56A}"/>
              </a:ext>
            </a:extLst>
          </p:cNvPr>
          <p:cNvSpPr txBox="1"/>
          <p:nvPr/>
        </p:nvSpPr>
        <p:spPr>
          <a:xfrm>
            <a:off x="1000125" y="1285875"/>
            <a:ext cx="1357313" cy="1108075"/>
          </a:xfrm>
          <a:prstGeom prst="rect">
            <a:avLst/>
          </a:prstGeom>
          <a:noFill/>
        </p:spPr>
        <p:txBody>
          <a:bodyPr>
            <a:spAutoFit/>
          </a:bodyPr>
          <a:lstStyle/>
          <a:p>
            <a:pPr>
              <a:defRPr/>
            </a:pPr>
            <a:r>
              <a:rPr lang="en-GB" sz="6600" b="1" dirty="0">
                <a:solidFill>
                  <a:srgbClr val="FFFF00"/>
                </a:solidFill>
                <a:effectLst>
                  <a:outerShdw blurRad="38100" dist="38100" dir="2700000" algn="tl">
                    <a:srgbClr val="000000">
                      <a:alpha val="43137"/>
                    </a:srgbClr>
                  </a:outerShdw>
                </a:effectLst>
                <a:latin typeface="Arial" charset="0"/>
                <a:cs typeface="Arial" charset="0"/>
              </a:rPr>
              <a:t>13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6" presetClass="entr" presetSubtype="16" fill="hold" nodeType="clickEffect">
                                  <p:stCondLst>
                                    <p:cond delay="0"/>
                                  </p:stCondLst>
                                  <p:childTnLst>
                                    <p:set>
                                      <p:cBhvr>
                                        <p:cTn id="12" dur="1" fill="hold">
                                          <p:stCondLst>
                                            <p:cond delay="0"/>
                                          </p:stCondLst>
                                        </p:cTn>
                                        <p:tgtEl>
                                          <p:spTgt spid="336898"/>
                                        </p:tgtEl>
                                        <p:attrNameLst>
                                          <p:attrName>style.visibility</p:attrName>
                                        </p:attrNameLst>
                                      </p:cBhvr>
                                      <p:to>
                                        <p:strVal val="visible"/>
                                      </p:to>
                                    </p:set>
                                    <p:animEffect transition="in" filter="circle(in)">
                                      <p:cBhvr>
                                        <p:cTn id="13" dur="2000"/>
                                        <p:tgtEl>
                                          <p:spTgt spid="33689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4"/>
                                        </p:tgtEl>
                                        <p:attrNameLst>
                                          <p:attrName>style.visibility</p:attrName>
                                        </p:attrNameLst>
                                      </p:cBhvr>
                                      <p:to>
                                        <p:strVal val="visible"/>
                                      </p:to>
                                    </p:set>
                                    <p:anim calcmode="discrete" valueType="clr">
                                      <p:cBhvr override="childStyle">
                                        <p:cTn id="18"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4"/>
                                        </p:tgtEl>
                                        <p:attrNameLst>
                                          <p:attrName>fillcolor</p:attrName>
                                        </p:attrNameLst>
                                      </p:cBhvr>
                                      <p:tavLst>
                                        <p:tav tm="0">
                                          <p:val>
                                            <p:clrVal>
                                              <a:schemeClr val="accent2"/>
                                            </p:clrVal>
                                          </p:val>
                                        </p:tav>
                                        <p:tav tm="50000">
                                          <p:val>
                                            <p:clrVal>
                                              <a:schemeClr val="hlink"/>
                                            </p:clrVal>
                                          </p:val>
                                        </p:tav>
                                      </p:tavLst>
                                    </p:anim>
                                    <p:set>
                                      <p:cBhvr>
                                        <p:cTn id="20"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BF52A29-878C-44BE-80A5-9328C38980F6}"/>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D1399A4-3D9D-4A85-AFC7-1C994BA56E16}" type="slidenum">
              <a:rPr lang="en-GB" altLang="en-US"/>
              <a:pPr eaLnBrk="1" hangingPunct="1"/>
              <a:t>147</a:t>
            </a:fld>
            <a:endParaRPr lang="en-GB" altLang="en-US"/>
          </a:p>
        </p:txBody>
      </p:sp>
      <p:sp>
        <p:nvSpPr>
          <p:cNvPr id="378882" name="Rectangle 2">
            <a:extLst>
              <a:ext uri="{FF2B5EF4-FFF2-40B4-BE49-F238E27FC236}">
                <a16:creationId xmlns:a16="http://schemas.microsoft.com/office/drawing/2014/main" id="{B0DECF45-A79D-4F12-840D-12FA8550712F}"/>
              </a:ext>
            </a:extLst>
          </p:cNvPr>
          <p:cNvSpPr>
            <a:spLocks noGrp="1" noChangeArrowheads="1"/>
          </p:cNvSpPr>
          <p:nvPr>
            <p:ph type="title"/>
          </p:nvPr>
        </p:nvSpPr>
        <p:spPr/>
        <p:txBody>
          <a:bodyPr/>
          <a:lstStyle/>
          <a:p>
            <a:pPr eaLnBrk="1" hangingPunct="1">
              <a:defRPr/>
            </a:pPr>
            <a:r>
              <a:rPr lang="en-GB" b="1">
                <a:solidFill>
                  <a:srgbClr val="FF0000"/>
                </a:solidFill>
              </a:rPr>
              <a:t>Illuminati </a:t>
            </a:r>
            <a:r>
              <a:rPr lang="en-GB" b="1">
                <a:solidFill>
                  <a:srgbClr val="FFFF00"/>
                </a:solidFill>
              </a:rPr>
              <a:t>Occult Numbers</a:t>
            </a:r>
          </a:p>
        </p:txBody>
      </p:sp>
      <p:sp>
        <p:nvSpPr>
          <p:cNvPr id="378883" name="Rectangle 3">
            <a:extLst>
              <a:ext uri="{FF2B5EF4-FFF2-40B4-BE49-F238E27FC236}">
                <a16:creationId xmlns:a16="http://schemas.microsoft.com/office/drawing/2014/main" id="{F72F8467-AC25-481A-932F-9DED3137F32A}"/>
              </a:ext>
            </a:extLst>
          </p:cNvPr>
          <p:cNvSpPr>
            <a:spLocks noGrp="1" noChangeArrowheads="1"/>
          </p:cNvSpPr>
          <p:nvPr>
            <p:ph type="body" idx="1"/>
          </p:nvPr>
        </p:nvSpPr>
        <p:spPr>
          <a:xfrm>
            <a:off x="0" y="1285875"/>
            <a:ext cx="1908175" cy="1900238"/>
          </a:xfrm>
        </p:spPr>
        <p:txBody>
          <a:bodyPr/>
          <a:lstStyle/>
          <a:p>
            <a:pPr eaLnBrk="1" hangingPunct="1">
              <a:defRPr/>
            </a:pPr>
            <a:r>
              <a:rPr lang="en-GB" sz="8000" b="1" dirty="0">
                <a:solidFill>
                  <a:srgbClr val="FFFF00"/>
                </a:solidFill>
                <a:effectLst>
                  <a:outerShdw blurRad="38100" dist="38100" dir="2700000" algn="tl">
                    <a:srgbClr val="000000"/>
                  </a:outerShdw>
                </a:effectLst>
                <a:latin typeface="Times New Roman" pitchFamily="18" charset="0"/>
                <a:cs typeface="Times New Roman" pitchFamily="18" charset="0"/>
              </a:rPr>
              <a:t>18</a:t>
            </a:r>
            <a:br>
              <a:rPr lang="en-GB" sz="2800" dirty="0"/>
            </a:br>
            <a:br>
              <a:rPr lang="en-GB" sz="1400" dirty="0"/>
            </a:br>
            <a:endParaRPr lang="en-GB" sz="1400" dirty="0"/>
          </a:p>
        </p:txBody>
      </p:sp>
      <p:sp>
        <p:nvSpPr>
          <p:cNvPr id="378884" name="Text Box 4">
            <a:extLst>
              <a:ext uri="{FF2B5EF4-FFF2-40B4-BE49-F238E27FC236}">
                <a16:creationId xmlns:a16="http://schemas.microsoft.com/office/drawing/2014/main" id="{63C15B16-17B7-403C-9095-504BA3B7308E}"/>
              </a:ext>
            </a:extLst>
          </p:cNvPr>
          <p:cNvSpPr txBox="1">
            <a:spLocks noChangeArrowheads="1"/>
          </p:cNvSpPr>
          <p:nvPr/>
        </p:nvSpPr>
        <p:spPr bwMode="auto">
          <a:xfrm>
            <a:off x="2071688" y="1571625"/>
            <a:ext cx="6697662" cy="641350"/>
          </a:xfrm>
          <a:prstGeom prst="rect">
            <a:avLst/>
          </a:prstGeom>
          <a:noFill/>
          <a:ln w="9525">
            <a:noFill/>
            <a:miter lim="800000"/>
            <a:headEnd/>
            <a:tailEnd/>
          </a:ln>
          <a:effectLst/>
        </p:spPr>
        <p:txBody>
          <a:bodyPr>
            <a:spAutoFit/>
          </a:bodyPr>
          <a:lstStyle/>
          <a:p>
            <a:pPr algn="just" eaLnBrk="0" hangingPunct="0">
              <a:spcBef>
                <a:spcPct val="50000"/>
              </a:spcBef>
              <a:defRPr/>
            </a:pPr>
            <a:r>
              <a:rPr lang="en-GB" sz="3600" b="1" dirty="0">
                <a:solidFill>
                  <a:srgbClr val="FF0000"/>
                </a:solidFill>
                <a:effectLst>
                  <a:outerShdw blurRad="38100" dist="38100" dir="2700000" algn="tl">
                    <a:srgbClr val="000000"/>
                  </a:outerShdw>
                </a:effectLst>
                <a:latin typeface="Arial" charset="0"/>
                <a:cs typeface="Arial" charset="0"/>
              </a:rPr>
              <a:t>6 </a:t>
            </a:r>
            <a:r>
              <a:rPr lang="en-GB" sz="3600" b="1" dirty="0">
                <a:solidFill>
                  <a:srgbClr val="00FF99"/>
                </a:solidFill>
                <a:effectLst>
                  <a:outerShdw blurRad="38100" dist="38100" dir="2700000" algn="tl">
                    <a:srgbClr val="000000"/>
                  </a:outerShdw>
                </a:effectLst>
                <a:latin typeface="Arial" charset="0"/>
                <a:cs typeface="Arial" charset="0"/>
              </a:rPr>
              <a:t>+ </a:t>
            </a:r>
            <a:r>
              <a:rPr lang="en-GB" sz="3600" b="1" dirty="0">
                <a:solidFill>
                  <a:srgbClr val="FF0000"/>
                </a:solidFill>
                <a:effectLst>
                  <a:outerShdw blurRad="38100" dist="38100" dir="2700000" algn="tl">
                    <a:srgbClr val="000000"/>
                  </a:outerShdw>
                </a:effectLst>
                <a:latin typeface="Arial" charset="0"/>
                <a:cs typeface="Arial" charset="0"/>
              </a:rPr>
              <a:t>6</a:t>
            </a:r>
            <a:r>
              <a:rPr lang="en-GB" sz="3600" b="1" dirty="0">
                <a:solidFill>
                  <a:srgbClr val="00FF99"/>
                </a:solidFill>
                <a:effectLst>
                  <a:outerShdw blurRad="38100" dist="38100" dir="2700000" algn="tl">
                    <a:srgbClr val="000000"/>
                  </a:outerShdw>
                </a:effectLst>
                <a:latin typeface="Arial" charset="0"/>
                <a:cs typeface="Arial" charset="0"/>
              </a:rPr>
              <a:t> + </a:t>
            </a:r>
            <a:r>
              <a:rPr lang="en-GB" sz="3600" b="1" dirty="0">
                <a:solidFill>
                  <a:srgbClr val="FF0000"/>
                </a:solidFill>
                <a:effectLst>
                  <a:outerShdw blurRad="38100" dist="38100" dir="2700000" algn="tl">
                    <a:srgbClr val="000000"/>
                  </a:outerShdw>
                </a:effectLst>
                <a:latin typeface="Arial" charset="0"/>
                <a:cs typeface="Arial" charset="0"/>
              </a:rPr>
              <a:t>6</a:t>
            </a:r>
            <a:r>
              <a:rPr lang="en-GB" sz="3600" b="1" dirty="0">
                <a:solidFill>
                  <a:srgbClr val="00FF99"/>
                </a:solidFill>
                <a:effectLst>
                  <a:outerShdw blurRad="38100" dist="38100" dir="2700000" algn="tl">
                    <a:srgbClr val="000000"/>
                  </a:outerShdw>
                </a:effectLst>
                <a:latin typeface="Arial" charset="0"/>
                <a:cs typeface="Arial" charset="0"/>
              </a:rPr>
              <a:t> = </a:t>
            </a:r>
            <a:r>
              <a:rPr lang="en-GB" sz="3600" b="1" dirty="0">
                <a:solidFill>
                  <a:srgbClr val="FF0000"/>
                </a:solidFill>
                <a:effectLst>
                  <a:outerShdw blurRad="38100" dist="38100" dir="2700000" algn="tl">
                    <a:srgbClr val="000000"/>
                  </a:outerShdw>
                </a:effectLst>
                <a:latin typeface="Arial" charset="0"/>
                <a:cs typeface="Arial" charset="0"/>
              </a:rPr>
              <a:t>18.</a:t>
            </a:r>
            <a:r>
              <a:rPr lang="en-GB" sz="2000" dirty="0">
                <a:solidFill>
                  <a:srgbClr val="00FF99"/>
                </a:solidFill>
                <a:latin typeface="Arial" charset="0"/>
                <a:cs typeface="Arial" charset="0"/>
              </a:rPr>
              <a:t> </a:t>
            </a:r>
          </a:p>
        </p:txBody>
      </p:sp>
      <p:sp>
        <p:nvSpPr>
          <p:cNvPr id="378885" name="Text Box 5">
            <a:extLst>
              <a:ext uri="{FF2B5EF4-FFF2-40B4-BE49-F238E27FC236}">
                <a16:creationId xmlns:a16="http://schemas.microsoft.com/office/drawing/2014/main" id="{EAFE8A75-B83C-4C69-97C3-6065936E3418}"/>
              </a:ext>
            </a:extLst>
          </p:cNvPr>
          <p:cNvSpPr txBox="1">
            <a:spLocks noChangeArrowheads="1"/>
          </p:cNvSpPr>
          <p:nvPr/>
        </p:nvSpPr>
        <p:spPr bwMode="auto">
          <a:xfrm>
            <a:off x="4286250" y="2997200"/>
            <a:ext cx="4173538" cy="1754188"/>
          </a:xfrm>
          <a:prstGeom prst="rect">
            <a:avLst/>
          </a:prstGeom>
          <a:noFill/>
          <a:ln w="9525">
            <a:noFill/>
            <a:miter lim="800000"/>
            <a:headEnd/>
            <a:tailEnd/>
          </a:ln>
          <a:effectLst/>
        </p:spPr>
        <p:txBody>
          <a:bodyPr>
            <a:spAutoFit/>
          </a:bodyPr>
          <a:lstStyle/>
          <a:p>
            <a:pPr eaLnBrk="0" hangingPunct="0">
              <a:spcBef>
                <a:spcPct val="50000"/>
              </a:spcBef>
              <a:defRPr/>
            </a:pPr>
            <a:r>
              <a:rPr lang="en-GB" sz="3600" b="1">
                <a:solidFill>
                  <a:srgbClr val="00FF00"/>
                </a:solidFill>
                <a:effectLst>
                  <a:outerShdw blurRad="38100" dist="38100" dir="2700000" algn="tl">
                    <a:srgbClr val="000000"/>
                  </a:outerShdw>
                </a:effectLst>
                <a:latin typeface="Arial" charset="0"/>
                <a:cs typeface="Arial" charset="0"/>
              </a:rPr>
              <a:t>This another way of hiding the number</a:t>
            </a:r>
            <a:r>
              <a:rPr lang="en-GB" sz="3600" b="1">
                <a:solidFill>
                  <a:srgbClr val="00FF99"/>
                </a:solidFill>
                <a:effectLst>
                  <a:outerShdw blurRad="38100" dist="38100" dir="2700000" algn="tl">
                    <a:srgbClr val="000000"/>
                  </a:outerShdw>
                </a:effectLst>
                <a:latin typeface="Arial" charset="0"/>
                <a:cs typeface="Arial" charset="0"/>
              </a:rPr>
              <a:t> </a:t>
            </a:r>
            <a:r>
              <a:rPr lang="en-GB" sz="3600" b="1">
                <a:solidFill>
                  <a:srgbClr val="FF0000"/>
                </a:solidFill>
                <a:effectLst>
                  <a:outerShdw blurRad="38100" dist="38100" dir="2700000" algn="tl">
                    <a:srgbClr val="000000"/>
                  </a:outerShdw>
                </a:effectLst>
                <a:latin typeface="Arial" charset="0"/>
                <a:cs typeface="Arial" charset="0"/>
              </a:rPr>
              <a:t>666</a:t>
            </a:r>
          </a:p>
        </p:txBody>
      </p:sp>
      <p:pic>
        <p:nvPicPr>
          <p:cNvPr id="140296" name="Picture 8" descr="http://www.illuminated-design.co.uk/Presentations/Images/Renaissance%20Design%20Page/Numbers/Numbers_large/Whitevine_Number_18_l.jpg">
            <a:extLst>
              <a:ext uri="{FF2B5EF4-FFF2-40B4-BE49-F238E27FC236}">
                <a16:creationId xmlns:a16="http://schemas.microsoft.com/office/drawing/2014/main" id="{BA62A159-CD54-4EA6-A627-2B76DDADD5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8" y="2786063"/>
            <a:ext cx="37338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78883">
                                            <p:txEl>
                                              <p:pRg st="0" end="0"/>
                                            </p:txEl>
                                          </p:spTgt>
                                        </p:tgtEl>
                                        <p:attrNameLst>
                                          <p:attrName>style.visibility</p:attrName>
                                        </p:attrNameLst>
                                      </p:cBhvr>
                                      <p:to>
                                        <p:strVal val="visible"/>
                                      </p:to>
                                    </p:set>
                                    <p:animEffect transition="in" filter="dissolve">
                                      <p:cBhvr>
                                        <p:cTn id="7" dur="500"/>
                                        <p:tgtEl>
                                          <p:spTgt spid="37888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iterate type="lt">
                                    <p:tmAbs val="75"/>
                                  </p:iterate>
                                  <p:childTnLst>
                                    <p:set>
                                      <p:cBhvr>
                                        <p:cTn id="11" dur="1" fill="hold">
                                          <p:stCondLst>
                                            <p:cond delay="74"/>
                                          </p:stCondLst>
                                        </p:cTn>
                                        <p:tgtEl>
                                          <p:spTgt spid="378884"/>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iterate type="lt">
                                    <p:tmAbs val="75"/>
                                  </p:iterate>
                                  <p:childTnLst>
                                    <p:set>
                                      <p:cBhvr>
                                        <p:cTn id="15" dur="1" fill="hold">
                                          <p:stCondLst>
                                            <p:cond delay="74"/>
                                          </p:stCondLst>
                                        </p:cTn>
                                        <p:tgtEl>
                                          <p:spTgt spid="378885"/>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6" presetClass="entr" presetSubtype="16" fill="hold" nodeType="clickEffect">
                                  <p:stCondLst>
                                    <p:cond delay="0"/>
                                  </p:stCondLst>
                                  <p:childTnLst>
                                    <p:set>
                                      <p:cBhvr>
                                        <p:cTn id="19" dur="1" fill="hold">
                                          <p:stCondLst>
                                            <p:cond delay="0"/>
                                          </p:stCondLst>
                                        </p:cTn>
                                        <p:tgtEl>
                                          <p:spTgt spid="140296"/>
                                        </p:tgtEl>
                                        <p:attrNameLst>
                                          <p:attrName>style.visibility</p:attrName>
                                        </p:attrNameLst>
                                      </p:cBhvr>
                                      <p:to>
                                        <p:strVal val="visible"/>
                                      </p:to>
                                    </p:set>
                                    <p:animEffect transition="in" filter="circle(in)">
                                      <p:cBhvr>
                                        <p:cTn id="20" dur="2000"/>
                                        <p:tgtEl>
                                          <p:spTgt spid="1402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83" grpId="0" build="p" autoUpdateAnimBg="0"/>
      <p:bldP spid="378884" grpId="0" autoUpdateAnimBg="0"/>
      <p:bldP spid="378885" grpId="0" autoUpdateAnimBg="0"/>
    </p:bldLst>
  </p:timing>
</p:sld>
</file>

<file path=ppt/slides/slide1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7DECE714-7860-42BE-95D8-C4A5D9F643E4}"/>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C90240F-8EDD-4925-982A-C96EA90BB80F}" type="slidenum">
              <a:rPr lang="en-GB" altLang="en-US"/>
              <a:pPr eaLnBrk="1" hangingPunct="1"/>
              <a:t>148</a:t>
            </a:fld>
            <a:endParaRPr lang="en-GB" altLang="en-US"/>
          </a:p>
        </p:txBody>
      </p:sp>
      <p:sp>
        <p:nvSpPr>
          <p:cNvPr id="380930" name="Rectangle 2">
            <a:extLst>
              <a:ext uri="{FF2B5EF4-FFF2-40B4-BE49-F238E27FC236}">
                <a16:creationId xmlns:a16="http://schemas.microsoft.com/office/drawing/2014/main" id="{42234610-2395-4CF6-9F0B-6516EC834E2D}"/>
              </a:ext>
            </a:extLst>
          </p:cNvPr>
          <p:cNvSpPr>
            <a:spLocks noGrp="1" noChangeArrowheads="1"/>
          </p:cNvSpPr>
          <p:nvPr>
            <p:ph type="title"/>
          </p:nvPr>
        </p:nvSpPr>
        <p:spPr/>
        <p:txBody>
          <a:bodyPr/>
          <a:lstStyle/>
          <a:p>
            <a:pPr eaLnBrk="1" hangingPunct="1">
              <a:defRPr/>
            </a:pPr>
            <a:r>
              <a:rPr lang="en-GB" b="1" dirty="0">
                <a:solidFill>
                  <a:srgbClr val="FF0000"/>
                </a:solidFill>
              </a:rPr>
              <a:t>Illuminati </a:t>
            </a:r>
            <a:r>
              <a:rPr lang="en-GB" b="1" dirty="0">
                <a:solidFill>
                  <a:srgbClr val="FFFF00"/>
                </a:solidFill>
              </a:rPr>
              <a:t>Occult Numbers</a:t>
            </a:r>
          </a:p>
        </p:txBody>
      </p:sp>
      <p:sp>
        <p:nvSpPr>
          <p:cNvPr id="380931" name="Rectangle 3">
            <a:extLst>
              <a:ext uri="{FF2B5EF4-FFF2-40B4-BE49-F238E27FC236}">
                <a16:creationId xmlns:a16="http://schemas.microsoft.com/office/drawing/2014/main" id="{BA986D1C-B58A-4338-8664-F6CA3D40C64B}"/>
              </a:ext>
            </a:extLst>
          </p:cNvPr>
          <p:cNvSpPr>
            <a:spLocks noGrp="1" noChangeArrowheads="1"/>
          </p:cNvSpPr>
          <p:nvPr>
            <p:ph type="body" idx="1"/>
          </p:nvPr>
        </p:nvSpPr>
        <p:spPr>
          <a:xfrm>
            <a:off x="1571625" y="1571625"/>
            <a:ext cx="1908175" cy="1900238"/>
          </a:xfrm>
        </p:spPr>
        <p:txBody>
          <a:bodyPr/>
          <a:lstStyle/>
          <a:p>
            <a:pPr eaLnBrk="1" hangingPunct="1">
              <a:defRPr/>
            </a:pPr>
            <a:r>
              <a:rPr lang="en-GB" sz="8000" b="1" dirty="0">
                <a:solidFill>
                  <a:srgbClr val="FFFF00"/>
                </a:solidFill>
                <a:effectLst>
                  <a:outerShdw blurRad="38100" dist="38100" dir="2700000" algn="tl">
                    <a:srgbClr val="000000"/>
                  </a:outerShdw>
                </a:effectLst>
                <a:latin typeface="Times New Roman" pitchFamily="18" charset="0"/>
                <a:cs typeface="Times New Roman" pitchFamily="18" charset="0"/>
              </a:rPr>
              <a:t>28</a:t>
            </a:r>
            <a:br>
              <a:rPr lang="en-GB" sz="2800" dirty="0"/>
            </a:br>
            <a:br>
              <a:rPr lang="en-GB" sz="1400" dirty="0"/>
            </a:br>
            <a:endParaRPr lang="en-GB" sz="1400" dirty="0"/>
          </a:p>
        </p:txBody>
      </p:sp>
      <p:sp>
        <p:nvSpPr>
          <p:cNvPr id="380932" name="Text Box 4">
            <a:extLst>
              <a:ext uri="{FF2B5EF4-FFF2-40B4-BE49-F238E27FC236}">
                <a16:creationId xmlns:a16="http://schemas.microsoft.com/office/drawing/2014/main" id="{FEDDA7E4-8610-400E-8CE0-166A04BE3343}"/>
              </a:ext>
            </a:extLst>
          </p:cNvPr>
          <p:cNvSpPr txBox="1">
            <a:spLocks noChangeArrowheads="1"/>
          </p:cNvSpPr>
          <p:nvPr/>
        </p:nvSpPr>
        <p:spPr bwMode="auto">
          <a:xfrm>
            <a:off x="3857625" y="1628775"/>
            <a:ext cx="5286375" cy="2892425"/>
          </a:xfrm>
          <a:prstGeom prst="rect">
            <a:avLst/>
          </a:prstGeom>
          <a:noFill/>
          <a:ln w="9525">
            <a:noFill/>
            <a:miter lim="800000"/>
            <a:headEnd/>
            <a:tailEnd/>
          </a:ln>
          <a:effectLst/>
        </p:spPr>
        <p:txBody>
          <a:bodyPr>
            <a:spAutoFit/>
          </a:bodyPr>
          <a:lstStyle/>
          <a:p>
            <a:pPr eaLnBrk="0" hangingPunct="0">
              <a:spcBef>
                <a:spcPct val="50000"/>
              </a:spcBef>
              <a:defRPr/>
            </a:pPr>
            <a:r>
              <a:rPr lang="en-GB" sz="2800" b="1" dirty="0">
                <a:solidFill>
                  <a:srgbClr val="00FFFF"/>
                </a:solidFill>
                <a:effectLst>
                  <a:outerShdw blurRad="38100" dist="38100" dir="2700000" algn="tl">
                    <a:srgbClr val="000000"/>
                  </a:outerShdw>
                </a:effectLst>
                <a:latin typeface="Arial" charset="0"/>
                <a:cs typeface="Arial" charset="0"/>
              </a:rPr>
              <a:t>The number </a:t>
            </a:r>
            <a:r>
              <a:rPr lang="en-GB" sz="2800" b="1" dirty="0">
                <a:solidFill>
                  <a:srgbClr val="FFFF00"/>
                </a:solidFill>
                <a:effectLst>
                  <a:outerShdw blurRad="38100" dist="38100" dir="2700000" algn="tl">
                    <a:srgbClr val="000000"/>
                  </a:outerShdw>
                </a:effectLst>
                <a:latin typeface="Arial" charset="0"/>
                <a:cs typeface="Arial" charset="0"/>
              </a:rPr>
              <a:t>28</a:t>
            </a:r>
            <a:r>
              <a:rPr lang="en-GB" sz="2800" b="1" dirty="0">
                <a:solidFill>
                  <a:srgbClr val="00FF99"/>
                </a:solidFill>
                <a:effectLst>
                  <a:outerShdw blurRad="38100" dist="38100" dir="2700000" algn="tl">
                    <a:srgbClr val="000000"/>
                  </a:outerShdw>
                </a:effectLst>
                <a:latin typeface="Arial" charset="0"/>
                <a:cs typeface="Arial" charset="0"/>
              </a:rPr>
              <a:t> </a:t>
            </a:r>
            <a:r>
              <a:rPr lang="en-GB" sz="2800" b="1" dirty="0">
                <a:solidFill>
                  <a:srgbClr val="00FFFF"/>
                </a:solidFill>
                <a:effectLst>
                  <a:outerShdw blurRad="38100" dist="38100" dir="2700000" algn="tl">
                    <a:srgbClr val="000000"/>
                  </a:outerShdw>
                </a:effectLst>
                <a:latin typeface="Arial" charset="0"/>
                <a:cs typeface="Arial" charset="0"/>
              </a:rPr>
              <a:t>is one of the correspondences of Solomon in </a:t>
            </a:r>
            <a:r>
              <a:rPr lang="en-GB" sz="2800" b="1" dirty="0" err="1">
                <a:solidFill>
                  <a:srgbClr val="00FFFF"/>
                </a:solidFill>
                <a:effectLst>
                  <a:outerShdw blurRad="38100" dist="38100" dir="2700000" algn="tl">
                    <a:srgbClr val="000000"/>
                  </a:outerShdw>
                </a:effectLst>
                <a:latin typeface="Arial" charset="0"/>
                <a:cs typeface="Arial" charset="0"/>
              </a:rPr>
              <a:t>kabbalistic</a:t>
            </a:r>
            <a:r>
              <a:rPr lang="en-GB" sz="2800" b="1" dirty="0">
                <a:solidFill>
                  <a:srgbClr val="00FFFF"/>
                </a:solidFill>
                <a:effectLst>
                  <a:outerShdw blurRad="38100" dist="38100" dir="2700000" algn="tl">
                    <a:srgbClr val="000000"/>
                  </a:outerShdw>
                </a:effectLst>
                <a:latin typeface="Arial" charset="0"/>
                <a:cs typeface="Arial" charset="0"/>
              </a:rPr>
              <a:t> numerology; </a:t>
            </a:r>
            <a:r>
              <a:rPr lang="en-GB" sz="2800" b="1" dirty="0">
                <a:solidFill>
                  <a:srgbClr val="00FF00"/>
                </a:solidFill>
                <a:effectLst>
                  <a:outerShdw blurRad="38100" dist="38100" dir="2700000" algn="tl">
                    <a:srgbClr val="000000"/>
                  </a:outerShdw>
                </a:effectLst>
                <a:latin typeface="Arial" charset="0"/>
                <a:cs typeface="Arial" charset="0"/>
              </a:rPr>
              <a:t>the </a:t>
            </a:r>
            <a:r>
              <a:rPr lang="en-GB" sz="2800" b="1" dirty="0" err="1">
                <a:solidFill>
                  <a:srgbClr val="00FF00"/>
                </a:solidFill>
                <a:effectLst>
                  <a:outerShdw blurRad="38100" dist="38100" dir="2700000" algn="tl">
                    <a:srgbClr val="000000"/>
                  </a:outerShdw>
                </a:effectLst>
                <a:latin typeface="Arial" charset="0"/>
                <a:cs typeface="Arial" charset="0"/>
              </a:rPr>
              <a:t>Solomonic</a:t>
            </a:r>
            <a:r>
              <a:rPr lang="en-GB" sz="2800" b="1" dirty="0">
                <a:solidFill>
                  <a:srgbClr val="00FF00"/>
                </a:solidFill>
                <a:effectLst>
                  <a:outerShdw blurRad="38100" dist="38100" dir="2700000" algn="tl">
                    <a:srgbClr val="000000"/>
                  </a:outerShdw>
                </a:effectLst>
                <a:latin typeface="Arial" charset="0"/>
                <a:cs typeface="Arial" charset="0"/>
              </a:rPr>
              <a:t> name assigned to </a:t>
            </a:r>
            <a:r>
              <a:rPr lang="en-GB" sz="2800" b="1" dirty="0">
                <a:solidFill>
                  <a:srgbClr val="FFFF00"/>
                </a:solidFill>
                <a:effectLst>
                  <a:outerShdw blurRad="38100" dist="38100" dir="2700000" algn="tl">
                    <a:srgbClr val="000000"/>
                  </a:outerShdw>
                </a:effectLst>
                <a:latin typeface="Arial" charset="0"/>
                <a:cs typeface="Arial" charset="0"/>
              </a:rPr>
              <a:t>28</a:t>
            </a:r>
            <a:r>
              <a:rPr lang="en-GB" sz="2800" b="1" dirty="0">
                <a:solidFill>
                  <a:srgbClr val="00FF99"/>
                </a:solidFill>
                <a:effectLst>
                  <a:outerShdw blurRad="38100" dist="38100" dir="2700000" algn="tl">
                    <a:srgbClr val="000000"/>
                  </a:outerShdw>
                </a:effectLst>
                <a:latin typeface="Arial" charset="0"/>
                <a:cs typeface="Arial" charset="0"/>
              </a:rPr>
              <a:t> </a:t>
            </a:r>
            <a:r>
              <a:rPr lang="en-GB" sz="2800" b="1" dirty="0">
                <a:solidFill>
                  <a:srgbClr val="00FF00"/>
                </a:solidFill>
                <a:effectLst>
                  <a:outerShdw blurRad="38100" dist="38100" dir="2700000" algn="tl">
                    <a:srgbClr val="000000"/>
                  </a:outerShdw>
                </a:effectLst>
                <a:latin typeface="Arial" charset="0"/>
                <a:cs typeface="Arial" charset="0"/>
              </a:rPr>
              <a:t>is</a:t>
            </a:r>
            <a:r>
              <a:rPr lang="en-GB" sz="2800" b="1" dirty="0">
                <a:solidFill>
                  <a:srgbClr val="00FF99"/>
                </a:solidFill>
                <a:effectLst>
                  <a:outerShdw blurRad="38100" dist="38100" dir="2700000" algn="tl">
                    <a:srgbClr val="000000"/>
                  </a:outerShdw>
                </a:effectLst>
                <a:latin typeface="Arial" charset="0"/>
                <a:cs typeface="Arial" charset="0"/>
              </a:rPr>
              <a:t> </a:t>
            </a:r>
            <a:r>
              <a:rPr lang="en-GB" sz="2800" b="1" dirty="0">
                <a:solidFill>
                  <a:srgbClr val="FFFF00"/>
                </a:solidFill>
                <a:effectLst>
                  <a:outerShdw blurRad="38100" dist="38100" dir="2700000" algn="tl">
                    <a:srgbClr val="000000"/>
                  </a:outerShdw>
                </a:effectLst>
                <a:latin typeface="Arial" charset="0"/>
                <a:cs typeface="Arial" charset="0"/>
              </a:rPr>
              <a:t>"Beale."</a:t>
            </a:r>
            <a:r>
              <a:rPr lang="en-GB" sz="2800" b="1" dirty="0">
                <a:solidFill>
                  <a:srgbClr val="00FF99"/>
                </a:solidFill>
                <a:effectLst>
                  <a:outerShdw blurRad="38100" dist="38100" dir="2700000" algn="tl">
                    <a:srgbClr val="000000"/>
                  </a:outerShdw>
                </a:effectLst>
                <a:latin typeface="Arial" charset="0"/>
                <a:cs typeface="Arial" charset="0"/>
              </a:rPr>
              <a:t> </a:t>
            </a:r>
            <a:endParaRPr lang="en-GB" sz="2800" b="1" dirty="0">
              <a:solidFill>
                <a:srgbClr val="00FF99"/>
              </a:solidFill>
              <a:latin typeface="Arial" charset="0"/>
              <a:cs typeface="Arial" charset="0"/>
            </a:endParaRPr>
          </a:p>
          <a:p>
            <a:pPr eaLnBrk="0" hangingPunct="0">
              <a:spcBef>
                <a:spcPct val="50000"/>
              </a:spcBef>
              <a:defRPr/>
            </a:pPr>
            <a:endParaRPr lang="en-GB" sz="2800" b="1" dirty="0">
              <a:solidFill>
                <a:srgbClr val="00FF99"/>
              </a:solidFill>
              <a:latin typeface="Arial" charset="0"/>
              <a:cs typeface="Arial" charset="0"/>
            </a:endParaRPr>
          </a:p>
        </p:txBody>
      </p:sp>
      <p:pic>
        <p:nvPicPr>
          <p:cNvPr id="141319" name="Picture 7" descr="Hookers_Number_28-1.jpg 28!!!!! image by skaterchick4life945">
            <a:extLst>
              <a:ext uri="{FF2B5EF4-FFF2-40B4-BE49-F238E27FC236}">
                <a16:creationId xmlns:a16="http://schemas.microsoft.com/office/drawing/2014/main" id="{2F286675-DDD3-4646-B276-8D02361F78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9188" y="4286250"/>
            <a:ext cx="2941637" cy="232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80931"/>
                                        </p:tgtEl>
                                        <p:attrNameLst>
                                          <p:attrName>style.visibility</p:attrName>
                                        </p:attrNameLst>
                                      </p:cBhvr>
                                      <p:to>
                                        <p:strVal val="visible"/>
                                      </p:to>
                                    </p:set>
                                    <p:animEffect transition="in" filter="dissolve">
                                      <p:cBhvr>
                                        <p:cTn id="7" dur="500"/>
                                        <p:tgtEl>
                                          <p:spTgt spid="3809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iterate type="lt">
                                    <p:tmAbs val="75"/>
                                  </p:iterate>
                                  <p:childTnLst>
                                    <p:set>
                                      <p:cBhvr>
                                        <p:cTn id="11" dur="1" fill="hold">
                                          <p:stCondLst>
                                            <p:cond delay="74"/>
                                          </p:stCondLst>
                                        </p:cTn>
                                        <p:tgtEl>
                                          <p:spTgt spid="380932"/>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6" presetClass="entr" presetSubtype="16" fill="hold" nodeType="clickEffect">
                                  <p:stCondLst>
                                    <p:cond delay="0"/>
                                  </p:stCondLst>
                                  <p:childTnLst>
                                    <p:set>
                                      <p:cBhvr>
                                        <p:cTn id="15" dur="1" fill="hold">
                                          <p:stCondLst>
                                            <p:cond delay="0"/>
                                          </p:stCondLst>
                                        </p:cTn>
                                        <p:tgtEl>
                                          <p:spTgt spid="141319"/>
                                        </p:tgtEl>
                                        <p:attrNameLst>
                                          <p:attrName>style.visibility</p:attrName>
                                        </p:attrNameLst>
                                      </p:cBhvr>
                                      <p:to>
                                        <p:strVal val="visible"/>
                                      </p:to>
                                    </p:set>
                                    <p:animEffect transition="in" filter="circle(in)">
                                      <p:cBhvr>
                                        <p:cTn id="16" dur="2000"/>
                                        <p:tgtEl>
                                          <p:spTgt spid="141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931" grpId="0" autoUpdateAnimBg="0"/>
      <p:bldP spid="380932" grpId="0" autoUpdateAnimBg="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7FFEF0-3876-4C04-B1D7-8A4E515CA59D}"/>
              </a:ext>
            </a:extLst>
          </p:cNvPr>
          <p:cNvSpPr>
            <a:spLocks noGrp="1"/>
          </p:cNvSpPr>
          <p:nvPr>
            <p:ph type="title"/>
          </p:nvPr>
        </p:nvSpPr>
        <p:spPr/>
        <p:txBody>
          <a:bodyPr/>
          <a:lstStyle/>
          <a:p>
            <a:pPr>
              <a:defRPr/>
            </a:pPr>
            <a:r>
              <a:rPr lang="en-GB" b="1" dirty="0">
                <a:solidFill>
                  <a:srgbClr val="FF0000"/>
                </a:solidFill>
              </a:rPr>
              <a:t>Illuminati </a:t>
            </a:r>
            <a:r>
              <a:rPr lang="en-GB" b="1" dirty="0">
                <a:solidFill>
                  <a:srgbClr val="FFFF00"/>
                </a:solidFill>
              </a:rPr>
              <a:t>Occult Numbers</a:t>
            </a:r>
            <a:endParaRPr lang="en-GB" dirty="0"/>
          </a:p>
        </p:txBody>
      </p:sp>
      <p:sp>
        <p:nvSpPr>
          <p:cNvPr id="4" name="Slide Number Placeholder 3">
            <a:extLst>
              <a:ext uri="{FF2B5EF4-FFF2-40B4-BE49-F238E27FC236}">
                <a16:creationId xmlns:a16="http://schemas.microsoft.com/office/drawing/2014/main" id="{7406E880-B66A-4D10-A9DA-AEE280751A38}"/>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B5E4BCC-3F90-4639-864A-9D6E5D808978}" type="slidenum">
              <a:rPr lang="en-GB" altLang="en-US"/>
              <a:pPr eaLnBrk="1" hangingPunct="1"/>
              <a:t>149</a:t>
            </a:fld>
            <a:endParaRPr lang="en-GB" altLang="en-US"/>
          </a:p>
        </p:txBody>
      </p:sp>
      <p:sp>
        <p:nvSpPr>
          <p:cNvPr id="6" name="TextBox 5">
            <a:extLst>
              <a:ext uri="{FF2B5EF4-FFF2-40B4-BE49-F238E27FC236}">
                <a16:creationId xmlns:a16="http://schemas.microsoft.com/office/drawing/2014/main" id="{D8751D5E-448C-4EAE-B118-87CA06592169}"/>
              </a:ext>
            </a:extLst>
          </p:cNvPr>
          <p:cNvSpPr txBox="1"/>
          <p:nvPr/>
        </p:nvSpPr>
        <p:spPr>
          <a:xfrm>
            <a:off x="4500563" y="2214563"/>
            <a:ext cx="4643437" cy="4246562"/>
          </a:xfrm>
          <a:prstGeom prst="rect">
            <a:avLst/>
          </a:prstGeom>
          <a:noFill/>
        </p:spPr>
        <p:txBody>
          <a:bodyPr>
            <a:spAutoFit/>
          </a:bodyPr>
          <a:lstStyle/>
          <a:p>
            <a:pPr>
              <a:defRPr/>
            </a:pPr>
            <a:r>
              <a:rPr lang="en-GB" sz="3600" b="1" dirty="0">
                <a:solidFill>
                  <a:srgbClr val="FF0000"/>
                </a:solidFill>
                <a:effectLst>
                  <a:outerShdw blurRad="38100" dist="38100" dir="2700000" algn="tl">
                    <a:srgbClr val="000000"/>
                  </a:outerShdw>
                </a:effectLst>
                <a:latin typeface="Arial" charset="0"/>
                <a:cs typeface="Arial" charset="0"/>
              </a:rPr>
              <a:t>KKK. K</a:t>
            </a:r>
            <a:r>
              <a:rPr lang="en-GB" sz="3600" b="1" dirty="0">
                <a:solidFill>
                  <a:srgbClr val="00FF99"/>
                </a:solidFill>
                <a:effectLst>
                  <a:outerShdw blurRad="38100" dist="38100" dir="2700000" algn="tl">
                    <a:srgbClr val="000000"/>
                  </a:outerShdw>
                </a:effectLst>
                <a:latin typeface="Arial" charset="0"/>
                <a:cs typeface="Arial" charset="0"/>
              </a:rPr>
              <a:t> </a:t>
            </a:r>
            <a:r>
              <a:rPr lang="en-GB" sz="3600" b="1" dirty="0">
                <a:solidFill>
                  <a:srgbClr val="00FFFF"/>
                </a:solidFill>
                <a:effectLst>
                  <a:outerShdw blurRad="38100" dist="38100" dir="2700000" algn="tl">
                    <a:srgbClr val="000000"/>
                  </a:outerShdw>
                </a:effectLst>
                <a:latin typeface="Arial" charset="0"/>
                <a:cs typeface="Arial" charset="0"/>
              </a:rPr>
              <a:t>is the eleventh number of the Alphabet. In other words the KKK can be represented as</a:t>
            </a:r>
            <a:r>
              <a:rPr lang="en-GB" sz="3600" b="1" dirty="0">
                <a:solidFill>
                  <a:srgbClr val="00FF99"/>
                </a:solidFill>
                <a:effectLst>
                  <a:outerShdw blurRad="38100" dist="38100" dir="2700000" algn="tl">
                    <a:srgbClr val="000000"/>
                  </a:outerShdw>
                </a:effectLst>
                <a:latin typeface="Arial" charset="0"/>
                <a:cs typeface="Arial" charset="0"/>
              </a:rPr>
              <a:t> </a:t>
            </a:r>
            <a:r>
              <a:rPr lang="en-GB" sz="3600" b="1" dirty="0">
                <a:solidFill>
                  <a:srgbClr val="FF0000"/>
                </a:solidFill>
                <a:effectLst>
                  <a:outerShdw blurRad="38100" dist="38100" dir="2700000" algn="tl">
                    <a:srgbClr val="000000"/>
                  </a:outerShdw>
                </a:effectLst>
                <a:latin typeface="Arial" charset="0"/>
                <a:cs typeface="Arial" charset="0"/>
              </a:rPr>
              <a:t>11, 11, 11. 11+11+11=33. </a:t>
            </a:r>
          </a:p>
          <a:p>
            <a:pPr>
              <a:defRPr/>
            </a:pPr>
            <a:endParaRPr lang="en-GB" dirty="0">
              <a:latin typeface="Arial" charset="0"/>
              <a:cs typeface="Arial" charset="0"/>
            </a:endParaRPr>
          </a:p>
        </p:txBody>
      </p:sp>
      <p:pic>
        <p:nvPicPr>
          <p:cNvPr id="359426" name="Picture 2" descr="http://1.bp.blogspot.com/_17aUDkw0bDQ/SDbyQvfCrkI/AAAAAAAAABE/n_02TH1ohl8/s320/BNP_LyndaMiller_KKK.jpg">
            <a:extLst>
              <a:ext uri="{FF2B5EF4-FFF2-40B4-BE49-F238E27FC236}">
                <a16:creationId xmlns:a16="http://schemas.microsoft.com/office/drawing/2014/main" id="{3464B4C1-9131-44D6-8018-6211C63C8B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78" r="2287"/>
          <a:stretch>
            <a:fillRect/>
          </a:stretch>
        </p:blipFill>
        <p:spPr bwMode="auto">
          <a:xfrm>
            <a:off x="357188" y="1500188"/>
            <a:ext cx="3857625" cy="407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F2F3730D-E1AE-498C-B30C-06E28C0C8300}"/>
              </a:ext>
            </a:extLst>
          </p:cNvPr>
          <p:cNvSpPr txBox="1"/>
          <p:nvPr/>
        </p:nvSpPr>
        <p:spPr>
          <a:xfrm>
            <a:off x="214313" y="5657850"/>
            <a:ext cx="4071937" cy="1200150"/>
          </a:xfrm>
          <a:prstGeom prst="rect">
            <a:avLst/>
          </a:prstGeom>
          <a:noFill/>
        </p:spPr>
        <p:txBody>
          <a:bodyPr>
            <a:spAutoFit/>
          </a:bodyPr>
          <a:lstStyle/>
          <a:p>
            <a:pPr algn="ctr">
              <a:defRPr/>
            </a:pPr>
            <a:r>
              <a:rPr lang="en-GB" sz="3600" b="1" dirty="0">
                <a:solidFill>
                  <a:srgbClr val="FFFF00"/>
                </a:solidFill>
                <a:effectLst>
                  <a:outerShdw blurRad="38100" dist="38100" dir="2700000" algn="tl">
                    <a:srgbClr val="000000">
                      <a:alpha val="43137"/>
                    </a:srgbClr>
                  </a:outerShdw>
                </a:effectLst>
                <a:latin typeface="Arial" charset="0"/>
                <a:cs typeface="Arial" charset="0"/>
              </a:rPr>
              <a:t>The </a:t>
            </a:r>
            <a:r>
              <a:rPr lang="en-GB" sz="3600" b="1" dirty="0" err="1">
                <a:solidFill>
                  <a:srgbClr val="FFFF00"/>
                </a:solidFill>
                <a:effectLst>
                  <a:outerShdw blurRad="38100" dist="38100" dir="2700000" algn="tl">
                    <a:srgbClr val="000000">
                      <a:alpha val="43137"/>
                    </a:srgbClr>
                  </a:outerShdw>
                </a:effectLst>
                <a:latin typeface="Arial" charset="0"/>
                <a:cs typeface="Arial" charset="0"/>
              </a:rPr>
              <a:t>Klu</a:t>
            </a:r>
            <a:r>
              <a:rPr lang="en-GB" sz="3600" b="1" dirty="0">
                <a:solidFill>
                  <a:srgbClr val="FFFF00"/>
                </a:solidFill>
                <a:effectLst>
                  <a:outerShdw blurRad="38100" dist="38100" dir="2700000" algn="tl">
                    <a:srgbClr val="000000">
                      <a:alpha val="43137"/>
                    </a:srgbClr>
                  </a:outerShdw>
                </a:effectLst>
                <a:latin typeface="Arial" charset="0"/>
                <a:cs typeface="Arial" charset="0"/>
              </a:rPr>
              <a:t> Klux Klan</a:t>
            </a:r>
          </a:p>
        </p:txBody>
      </p:sp>
      <p:sp>
        <p:nvSpPr>
          <p:cNvPr id="9" name="TextBox 8">
            <a:extLst>
              <a:ext uri="{FF2B5EF4-FFF2-40B4-BE49-F238E27FC236}">
                <a16:creationId xmlns:a16="http://schemas.microsoft.com/office/drawing/2014/main" id="{48880B06-5FC7-48A2-9929-2337820705D4}"/>
              </a:ext>
            </a:extLst>
          </p:cNvPr>
          <p:cNvSpPr txBox="1"/>
          <p:nvPr/>
        </p:nvSpPr>
        <p:spPr>
          <a:xfrm>
            <a:off x="5643563" y="1214438"/>
            <a:ext cx="1428750" cy="1292225"/>
          </a:xfrm>
          <a:prstGeom prst="rect">
            <a:avLst/>
          </a:prstGeom>
          <a:noFill/>
        </p:spPr>
        <p:txBody>
          <a:bodyPr>
            <a:spAutoFit/>
          </a:bodyPr>
          <a:lstStyle/>
          <a:p>
            <a:pPr>
              <a:defRPr/>
            </a:pPr>
            <a:r>
              <a:rPr lang="en-GB" sz="6000" b="1" dirty="0">
                <a:solidFill>
                  <a:srgbClr val="FFFF00"/>
                </a:solidFill>
                <a:effectLst>
                  <a:outerShdw blurRad="38100" dist="38100" dir="2700000" algn="tl">
                    <a:srgbClr val="000000">
                      <a:alpha val="43137"/>
                    </a:srgbClr>
                  </a:outerShdw>
                </a:effectLst>
                <a:latin typeface="Arial" charset="0"/>
                <a:cs typeface="Arial" charset="0"/>
              </a:rPr>
              <a:t>33</a:t>
            </a:r>
          </a:p>
          <a:p>
            <a:pPr>
              <a:defRPr/>
            </a:pPr>
            <a:endParaRPr lang="en-GB"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6" presetClass="entr" presetSubtype="16" fill="hold" nodeType="clickEffect">
                                  <p:stCondLst>
                                    <p:cond delay="0"/>
                                  </p:stCondLst>
                                  <p:childTnLst>
                                    <p:set>
                                      <p:cBhvr>
                                        <p:cTn id="12" dur="1" fill="hold">
                                          <p:stCondLst>
                                            <p:cond delay="0"/>
                                          </p:stCondLst>
                                        </p:cTn>
                                        <p:tgtEl>
                                          <p:spTgt spid="359426"/>
                                        </p:tgtEl>
                                        <p:attrNameLst>
                                          <p:attrName>style.visibility</p:attrName>
                                        </p:attrNameLst>
                                      </p:cBhvr>
                                      <p:to>
                                        <p:strVal val="visible"/>
                                      </p:to>
                                    </p:set>
                                    <p:animEffect transition="in" filter="circle(in)">
                                      <p:cBhvr>
                                        <p:cTn id="13" dur="2000"/>
                                        <p:tgtEl>
                                          <p:spTgt spid="35942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7" presetClass="entr" presetSubtype="0" fill="hold" grpId="0" nodeType="clickEffect">
                                  <p:stCondLst>
                                    <p:cond delay="0"/>
                                  </p:stCondLst>
                                  <p:iterate type="lt">
                                    <p:tmPct val="50000"/>
                                  </p:iterate>
                                  <p:childTnLst>
                                    <p:set>
                                      <p:cBhvr>
                                        <p:cTn id="23" dur="1" fill="hold">
                                          <p:stCondLst>
                                            <p:cond delay="0"/>
                                          </p:stCondLst>
                                        </p:cTn>
                                        <p:tgtEl>
                                          <p:spTgt spid="6"/>
                                        </p:tgtEl>
                                        <p:attrNameLst>
                                          <p:attrName>style.visibility</p:attrName>
                                        </p:attrNameLst>
                                      </p:cBhvr>
                                      <p:to>
                                        <p:strVal val="visible"/>
                                      </p:to>
                                    </p:set>
                                    <p:anim calcmode="discrete" valueType="clr">
                                      <p:cBhvr override="childStyle">
                                        <p:cTn id="24"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6"/>
                                        </p:tgtEl>
                                        <p:attrNameLst>
                                          <p:attrName>fillcolor</p:attrName>
                                        </p:attrNameLst>
                                      </p:cBhvr>
                                      <p:tavLst>
                                        <p:tav tm="0">
                                          <p:val>
                                            <p:clrVal>
                                              <a:schemeClr val="accent2"/>
                                            </p:clrVal>
                                          </p:val>
                                        </p:tav>
                                        <p:tav tm="50000">
                                          <p:val>
                                            <p:clrVal>
                                              <a:schemeClr val="hlink"/>
                                            </p:clrVal>
                                          </p:val>
                                        </p:tav>
                                      </p:tavLst>
                                    </p:anim>
                                    <p:set>
                                      <p:cBhvr>
                                        <p:cTn id="26"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819EC-1230-48FC-8168-68D2DD63A34F}"/>
              </a:ext>
            </a:extLst>
          </p:cNvPr>
          <p:cNvSpPr>
            <a:spLocks noGrp="1"/>
          </p:cNvSpPr>
          <p:nvPr>
            <p:ph type="title"/>
          </p:nvPr>
        </p:nvSpPr>
        <p:spPr/>
        <p:txBody>
          <a:bodyPr/>
          <a:lstStyle/>
          <a:p>
            <a:pPr>
              <a:defRPr/>
            </a:pPr>
            <a:r>
              <a:rPr lang="en-GB" b="1" dirty="0">
                <a:solidFill>
                  <a:srgbClr val="FF0000"/>
                </a:solidFill>
              </a:rPr>
              <a:t>“Miracles” </a:t>
            </a:r>
            <a:r>
              <a:rPr lang="en-GB" b="1" dirty="0">
                <a:solidFill>
                  <a:srgbClr val="FFFF00"/>
                </a:solidFill>
              </a:rPr>
              <a:t>Associated</a:t>
            </a:r>
            <a:r>
              <a:rPr lang="en-GB" b="1" dirty="0">
                <a:solidFill>
                  <a:srgbClr val="FF0000"/>
                </a:solidFill>
              </a:rPr>
              <a:t> With Fatima</a:t>
            </a:r>
            <a:endParaRPr lang="en-GB" dirty="0"/>
          </a:p>
        </p:txBody>
      </p:sp>
      <p:sp>
        <p:nvSpPr>
          <p:cNvPr id="3" name="Slide Number Placeholder 2">
            <a:extLst>
              <a:ext uri="{FF2B5EF4-FFF2-40B4-BE49-F238E27FC236}">
                <a16:creationId xmlns:a16="http://schemas.microsoft.com/office/drawing/2014/main" id="{027FB585-A8A3-40E2-84F1-C5890E924BB2}"/>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AE5E801-BD8F-4020-894C-F1C0729047C4}" type="slidenum">
              <a:rPr lang="en-GB" altLang="en-US"/>
              <a:pPr eaLnBrk="1" hangingPunct="1"/>
              <a:t>15</a:t>
            </a:fld>
            <a:endParaRPr lang="en-GB" altLang="en-US"/>
          </a:p>
        </p:txBody>
      </p:sp>
      <p:pic>
        <p:nvPicPr>
          <p:cNvPr id="27652" name="Picture 2" descr="http://i.telegraph.co.uk/telegraph/multimedia/archive/01388/sun_1388404c.jpg">
            <a:extLst>
              <a:ext uri="{FF2B5EF4-FFF2-40B4-BE49-F238E27FC236}">
                <a16:creationId xmlns:a16="http://schemas.microsoft.com/office/drawing/2014/main" id="{2B4DF672-89A1-4762-A20B-D569027591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3063" y="1643063"/>
            <a:ext cx="5949950"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DBB8A04D-F0C9-4250-8C40-92457D6EB8FF}"/>
              </a:ext>
            </a:extLst>
          </p:cNvPr>
          <p:cNvSpPr txBox="1"/>
          <p:nvPr/>
        </p:nvSpPr>
        <p:spPr>
          <a:xfrm>
            <a:off x="0" y="5657671"/>
            <a:ext cx="9144000" cy="1200329"/>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lgn="ctr">
              <a:defRPr/>
            </a:pPr>
            <a:r>
              <a:rPr lang="en-GB" sz="3600" b="1" dirty="0">
                <a:solidFill>
                  <a:srgbClr val="FFFF00"/>
                </a:solidFill>
                <a:effectLst>
                  <a:outerShdw blurRad="38100" dist="38100" dir="2700000" algn="tl">
                    <a:srgbClr val="000000"/>
                  </a:outerShdw>
                </a:effectLst>
              </a:rPr>
              <a:t>No one else noticed this strange phenomenon as alleged by the Vatican!</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7652"/>
                                        </p:tgtEl>
                                        <p:attrNameLst>
                                          <p:attrName>style.visibility</p:attrName>
                                        </p:attrNameLst>
                                      </p:cBhvr>
                                      <p:to>
                                        <p:strVal val="visible"/>
                                      </p:to>
                                    </p:set>
                                    <p:animEffect transition="in" filter="circle(in)">
                                      <p:cBhvr>
                                        <p:cTn id="7" dur="2000"/>
                                        <p:tgtEl>
                                          <p:spTgt spid="2765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58A0C-F031-4A2A-A48E-821F3094D377}"/>
              </a:ext>
            </a:extLst>
          </p:cNvPr>
          <p:cNvSpPr>
            <a:spLocks noGrp="1"/>
          </p:cNvSpPr>
          <p:nvPr>
            <p:ph type="title"/>
          </p:nvPr>
        </p:nvSpPr>
        <p:spPr/>
        <p:txBody>
          <a:bodyPr/>
          <a:lstStyle/>
          <a:p>
            <a:pPr>
              <a:defRPr/>
            </a:pPr>
            <a:r>
              <a:rPr lang="en-GB" b="1" dirty="0">
                <a:solidFill>
                  <a:srgbClr val="FF0000"/>
                </a:solidFill>
              </a:rPr>
              <a:t>Illuminati </a:t>
            </a:r>
            <a:r>
              <a:rPr lang="en-GB" b="1" dirty="0">
                <a:solidFill>
                  <a:srgbClr val="FFFF00"/>
                </a:solidFill>
              </a:rPr>
              <a:t>Occult Numbers</a:t>
            </a:r>
            <a:endParaRPr lang="en-GB" dirty="0"/>
          </a:p>
        </p:txBody>
      </p:sp>
      <p:sp>
        <p:nvSpPr>
          <p:cNvPr id="4" name="Slide Number Placeholder 3">
            <a:extLst>
              <a:ext uri="{FF2B5EF4-FFF2-40B4-BE49-F238E27FC236}">
                <a16:creationId xmlns:a16="http://schemas.microsoft.com/office/drawing/2014/main" id="{75557E7B-0AFC-43FA-8269-F1DDF18DA5BD}"/>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B6F3813-15FC-4BCB-9A74-4074E6BB3417}" type="slidenum">
              <a:rPr lang="en-GB" altLang="en-US"/>
              <a:pPr eaLnBrk="1" hangingPunct="1"/>
              <a:t>150</a:t>
            </a:fld>
            <a:endParaRPr lang="en-GB" altLang="en-US"/>
          </a:p>
        </p:txBody>
      </p:sp>
      <p:sp>
        <p:nvSpPr>
          <p:cNvPr id="5" name="TextBox 4">
            <a:extLst>
              <a:ext uri="{FF2B5EF4-FFF2-40B4-BE49-F238E27FC236}">
                <a16:creationId xmlns:a16="http://schemas.microsoft.com/office/drawing/2014/main" id="{D14647D6-4F39-435D-BB4F-F675B798DC7E}"/>
              </a:ext>
            </a:extLst>
          </p:cNvPr>
          <p:cNvSpPr txBox="1"/>
          <p:nvPr/>
        </p:nvSpPr>
        <p:spPr>
          <a:xfrm>
            <a:off x="4500563" y="2643188"/>
            <a:ext cx="4286250" cy="3324225"/>
          </a:xfrm>
          <a:prstGeom prst="rect">
            <a:avLst/>
          </a:prstGeom>
          <a:noFill/>
        </p:spPr>
        <p:txBody>
          <a:bodyPr>
            <a:spAutoFit/>
          </a:bodyPr>
          <a:lstStyle/>
          <a:p>
            <a:pPr>
              <a:defRPr/>
            </a:pPr>
            <a:r>
              <a:rPr lang="en-GB" sz="3200" b="1" dirty="0">
                <a:solidFill>
                  <a:srgbClr val="00FF00"/>
                </a:solidFill>
                <a:effectLst>
                  <a:outerShdw blurRad="38100" dist="38100" dir="2700000" algn="tl">
                    <a:srgbClr val="000000"/>
                  </a:outerShdw>
                </a:effectLst>
                <a:latin typeface="Arial" charset="0"/>
                <a:cs typeface="Arial" charset="0"/>
              </a:rPr>
              <a:t>Albert Pike created the </a:t>
            </a:r>
            <a:r>
              <a:rPr lang="en-GB" sz="3200" b="1" dirty="0">
                <a:solidFill>
                  <a:srgbClr val="FF0000"/>
                </a:solidFill>
                <a:effectLst>
                  <a:outerShdw blurRad="38100" dist="38100" dir="2700000" algn="tl">
                    <a:srgbClr val="000000"/>
                  </a:outerShdw>
                </a:effectLst>
                <a:latin typeface="Arial" charset="0"/>
                <a:cs typeface="Arial" charset="0"/>
              </a:rPr>
              <a:t>33rd</a:t>
            </a:r>
            <a:r>
              <a:rPr lang="en-GB" sz="3200" b="1" dirty="0">
                <a:solidFill>
                  <a:srgbClr val="00FF00"/>
                </a:solidFill>
                <a:effectLst>
                  <a:outerShdw blurRad="38100" dist="38100" dir="2700000" algn="tl">
                    <a:srgbClr val="000000"/>
                  </a:outerShdw>
                </a:effectLst>
                <a:latin typeface="Arial" charset="0"/>
                <a:cs typeface="Arial" charset="0"/>
              </a:rPr>
              <a:t> degree of Masonry.</a:t>
            </a:r>
            <a:r>
              <a:rPr lang="en-GB" sz="3200" b="1" dirty="0">
                <a:solidFill>
                  <a:srgbClr val="00FF99"/>
                </a:solidFill>
                <a:effectLst>
                  <a:outerShdw blurRad="38100" dist="38100" dir="2700000" algn="tl">
                    <a:srgbClr val="000000"/>
                  </a:outerShdw>
                </a:effectLst>
                <a:latin typeface="Arial" charset="0"/>
                <a:cs typeface="Arial" charset="0"/>
              </a:rPr>
              <a:t> </a:t>
            </a:r>
            <a:r>
              <a:rPr lang="en-GB" sz="3200" b="1" dirty="0">
                <a:solidFill>
                  <a:srgbClr val="FF9900"/>
                </a:solidFill>
                <a:effectLst>
                  <a:outerShdw blurRad="38100" dist="38100" dir="2700000" algn="tl">
                    <a:srgbClr val="000000"/>
                  </a:outerShdw>
                </a:effectLst>
                <a:latin typeface="Arial" charset="0"/>
                <a:cs typeface="Arial" charset="0"/>
              </a:rPr>
              <a:t>Confessed </a:t>
            </a:r>
            <a:r>
              <a:rPr lang="en-GB" sz="3200" b="1" dirty="0">
                <a:solidFill>
                  <a:srgbClr val="FF0000"/>
                </a:solidFill>
                <a:effectLst>
                  <a:outerShdw blurRad="38100" dist="38100" dir="2700000" algn="tl">
                    <a:srgbClr val="000000"/>
                  </a:outerShdw>
                </a:effectLst>
                <a:latin typeface="Arial" charset="0"/>
                <a:cs typeface="Arial" charset="0"/>
              </a:rPr>
              <a:t>LUCIFERIAN</a:t>
            </a:r>
            <a:r>
              <a:rPr lang="en-GB" sz="3200" b="1" dirty="0">
                <a:solidFill>
                  <a:srgbClr val="FF9900"/>
                </a:solidFill>
                <a:effectLst>
                  <a:outerShdw blurRad="38100" dist="38100" dir="2700000" algn="tl">
                    <a:srgbClr val="000000"/>
                  </a:outerShdw>
                </a:effectLst>
                <a:latin typeface="Arial" charset="0"/>
                <a:cs typeface="Arial" charset="0"/>
              </a:rPr>
              <a:t> and founder of the </a:t>
            </a:r>
            <a:r>
              <a:rPr lang="en-GB" sz="3200" b="1" dirty="0">
                <a:solidFill>
                  <a:srgbClr val="FF0000"/>
                </a:solidFill>
                <a:effectLst>
                  <a:outerShdw blurRad="38100" dist="38100" dir="2700000" algn="tl">
                    <a:srgbClr val="000000"/>
                  </a:outerShdw>
                </a:effectLst>
                <a:latin typeface="Arial" charset="0"/>
                <a:cs typeface="Arial" charset="0"/>
              </a:rPr>
              <a:t>K.K.K.</a:t>
            </a:r>
            <a:r>
              <a:rPr lang="en-GB" sz="3200" b="1" dirty="0">
                <a:solidFill>
                  <a:srgbClr val="FF9900"/>
                </a:solidFill>
                <a:effectLst>
                  <a:outerShdw blurRad="38100" dist="38100" dir="2700000" algn="tl">
                    <a:srgbClr val="000000"/>
                  </a:outerShdw>
                </a:effectLst>
                <a:latin typeface="Arial" charset="0"/>
                <a:cs typeface="Arial" charset="0"/>
              </a:rPr>
              <a:t> The Ku Klux Klan</a:t>
            </a:r>
            <a:endParaRPr lang="en-GB" sz="3200" b="1" dirty="0">
              <a:solidFill>
                <a:srgbClr val="00FF99"/>
              </a:solidFill>
              <a:effectLst>
                <a:outerShdw blurRad="38100" dist="38100" dir="2700000" algn="tl">
                  <a:srgbClr val="000000"/>
                </a:outerShdw>
              </a:effectLst>
              <a:latin typeface="Arial" charset="0"/>
              <a:cs typeface="Arial" charset="0"/>
            </a:endParaRPr>
          </a:p>
          <a:p>
            <a:pPr>
              <a:defRPr/>
            </a:pPr>
            <a:endParaRPr lang="en-GB" dirty="0">
              <a:latin typeface="Arial" charset="0"/>
              <a:cs typeface="Arial" charset="0"/>
            </a:endParaRPr>
          </a:p>
        </p:txBody>
      </p:sp>
      <p:pic>
        <p:nvPicPr>
          <p:cNvPr id="358402" name="Picture 2" descr="http://www.freemasons-freemasonry.com/albert_pike.jpg">
            <a:extLst>
              <a:ext uri="{FF2B5EF4-FFF2-40B4-BE49-F238E27FC236}">
                <a16:creationId xmlns:a16="http://schemas.microsoft.com/office/drawing/2014/main" id="{58A2E759-A646-4B3F-B531-738799A2A7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88" y="1357313"/>
            <a:ext cx="3643312" cy="435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E04FF213-7F8B-43F7-B65B-AC834580DEFB}"/>
              </a:ext>
            </a:extLst>
          </p:cNvPr>
          <p:cNvSpPr txBox="1"/>
          <p:nvPr/>
        </p:nvSpPr>
        <p:spPr>
          <a:xfrm>
            <a:off x="428625" y="6000750"/>
            <a:ext cx="3714750" cy="646113"/>
          </a:xfrm>
          <a:prstGeom prst="rect">
            <a:avLst/>
          </a:prstGeom>
          <a:noFill/>
        </p:spPr>
        <p:txBody>
          <a:bodyPr>
            <a:spAutoFit/>
          </a:bodyPr>
          <a:lstStyle/>
          <a:p>
            <a:pPr algn="ctr">
              <a:defRPr/>
            </a:pPr>
            <a:r>
              <a:rPr lang="en-GB" sz="3600" b="1" dirty="0">
                <a:solidFill>
                  <a:srgbClr val="FFFF00"/>
                </a:solidFill>
                <a:effectLst>
                  <a:outerShdw blurRad="38100" dist="38100" dir="2700000" algn="tl">
                    <a:srgbClr val="000000">
                      <a:alpha val="43137"/>
                    </a:srgbClr>
                  </a:outerShdw>
                </a:effectLst>
                <a:latin typeface="Arial" charset="0"/>
                <a:cs typeface="Arial" charset="0"/>
              </a:rPr>
              <a:t>Albert Pike</a:t>
            </a:r>
          </a:p>
        </p:txBody>
      </p:sp>
      <p:sp>
        <p:nvSpPr>
          <p:cNvPr id="8" name="TextBox 7">
            <a:extLst>
              <a:ext uri="{FF2B5EF4-FFF2-40B4-BE49-F238E27FC236}">
                <a16:creationId xmlns:a16="http://schemas.microsoft.com/office/drawing/2014/main" id="{6BBEA8A7-B475-4780-B247-9E95EF704627}"/>
              </a:ext>
            </a:extLst>
          </p:cNvPr>
          <p:cNvSpPr txBox="1"/>
          <p:nvPr/>
        </p:nvSpPr>
        <p:spPr>
          <a:xfrm>
            <a:off x="5572125" y="1357313"/>
            <a:ext cx="1143000" cy="1016000"/>
          </a:xfrm>
          <a:prstGeom prst="rect">
            <a:avLst/>
          </a:prstGeom>
          <a:noFill/>
        </p:spPr>
        <p:txBody>
          <a:bodyPr>
            <a:spAutoFit/>
          </a:bodyPr>
          <a:lstStyle/>
          <a:p>
            <a:pPr>
              <a:defRPr/>
            </a:pPr>
            <a:r>
              <a:rPr lang="en-GB" sz="6000" b="1" dirty="0">
                <a:solidFill>
                  <a:srgbClr val="FFFF00"/>
                </a:solidFill>
                <a:effectLst>
                  <a:outerShdw blurRad="38100" dist="38100" dir="2700000" algn="tl">
                    <a:srgbClr val="000000">
                      <a:alpha val="43137"/>
                    </a:srgbClr>
                  </a:outerShdw>
                </a:effectLst>
                <a:latin typeface="Arial" charset="0"/>
                <a:cs typeface="Arial" charset="0"/>
              </a:rPr>
              <a:t>33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58402"/>
                                        </p:tgtEl>
                                        <p:attrNameLst>
                                          <p:attrName>style.visibility</p:attrName>
                                        </p:attrNameLst>
                                      </p:cBhvr>
                                      <p:to>
                                        <p:strVal val="visible"/>
                                      </p:to>
                                    </p:set>
                                    <p:animEffect transition="in" filter="circle(in)">
                                      <p:cBhvr>
                                        <p:cTn id="7" dur="2000"/>
                                        <p:tgtEl>
                                          <p:spTgt spid="35840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5"/>
                                        </p:tgtEl>
                                        <p:attrNameLst>
                                          <p:attrName>style.visibility</p:attrName>
                                        </p:attrNameLst>
                                      </p:cBhvr>
                                      <p:to>
                                        <p:strVal val="visible"/>
                                      </p:to>
                                    </p:set>
                                    <p:anim calcmode="discrete" valueType="clr">
                                      <p:cBhvr override="childStyle">
                                        <p:cTn id="18"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5"/>
                                        </p:tgtEl>
                                        <p:attrNameLst>
                                          <p:attrName>fillcolor</p:attrName>
                                        </p:attrNameLst>
                                      </p:cBhvr>
                                      <p:tavLst>
                                        <p:tav tm="0">
                                          <p:val>
                                            <p:clrVal>
                                              <a:schemeClr val="accent2"/>
                                            </p:clrVal>
                                          </p:val>
                                        </p:tav>
                                        <p:tav tm="50000">
                                          <p:val>
                                            <p:clrVal>
                                              <a:schemeClr val="hlink"/>
                                            </p:clrVal>
                                          </p:val>
                                        </p:tav>
                                      </p:tavLst>
                                    </p:anim>
                                    <p:set>
                                      <p:cBhvr>
                                        <p:cTn id="20"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42345" name="Picture 9" descr="http://dialogues.stjohndfw.info/wp-content/uploads/2008/11/scroll.jpg">
            <a:extLst>
              <a:ext uri="{FF2B5EF4-FFF2-40B4-BE49-F238E27FC236}">
                <a16:creationId xmlns:a16="http://schemas.microsoft.com/office/drawing/2014/main" id="{BAFE85BB-5E56-4C28-8FCB-06A6BC6E2E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5">
            <a:extLst>
              <a:ext uri="{FF2B5EF4-FFF2-40B4-BE49-F238E27FC236}">
                <a16:creationId xmlns:a16="http://schemas.microsoft.com/office/drawing/2014/main" id="{DFDB635A-75D6-4385-AF0D-649BBEF67CB8}"/>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8BEF48C-E4E1-4E3E-944D-2514D1E4B8E8}" type="slidenum">
              <a:rPr lang="en-GB" altLang="en-US"/>
              <a:pPr eaLnBrk="1" hangingPunct="1"/>
              <a:t>151</a:t>
            </a:fld>
            <a:endParaRPr lang="en-GB" altLang="en-US"/>
          </a:p>
        </p:txBody>
      </p:sp>
      <p:sp>
        <p:nvSpPr>
          <p:cNvPr id="382978" name="Rectangle 2">
            <a:extLst>
              <a:ext uri="{FF2B5EF4-FFF2-40B4-BE49-F238E27FC236}">
                <a16:creationId xmlns:a16="http://schemas.microsoft.com/office/drawing/2014/main" id="{D3FBD210-8F7C-40C2-BEF2-3D98B074311B}"/>
              </a:ext>
            </a:extLst>
          </p:cNvPr>
          <p:cNvSpPr>
            <a:spLocks noGrp="1" noChangeArrowheads="1"/>
          </p:cNvSpPr>
          <p:nvPr>
            <p:ph type="title"/>
          </p:nvPr>
        </p:nvSpPr>
        <p:spPr/>
        <p:txBody>
          <a:bodyPr/>
          <a:lstStyle/>
          <a:p>
            <a:pPr eaLnBrk="1" hangingPunct="1">
              <a:defRPr/>
            </a:pPr>
            <a:r>
              <a:rPr lang="en-GB" b="1" dirty="0">
                <a:solidFill>
                  <a:srgbClr val="FF0000"/>
                </a:solidFill>
              </a:rPr>
              <a:t>Illuminati </a:t>
            </a:r>
            <a:r>
              <a:rPr lang="en-GB" b="1" dirty="0">
                <a:solidFill>
                  <a:srgbClr val="FFFF00"/>
                </a:solidFill>
              </a:rPr>
              <a:t>Occult Numbers</a:t>
            </a:r>
          </a:p>
        </p:txBody>
      </p:sp>
      <p:sp>
        <p:nvSpPr>
          <p:cNvPr id="382979" name="Rectangle 3">
            <a:extLst>
              <a:ext uri="{FF2B5EF4-FFF2-40B4-BE49-F238E27FC236}">
                <a16:creationId xmlns:a16="http://schemas.microsoft.com/office/drawing/2014/main" id="{9E4F7D41-CCFA-4ACE-AE94-4A01154A94BA}"/>
              </a:ext>
            </a:extLst>
          </p:cNvPr>
          <p:cNvSpPr>
            <a:spLocks noGrp="1" noChangeArrowheads="1"/>
          </p:cNvSpPr>
          <p:nvPr>
            <p:ph type="body" idx="1"/>
          </p:nvPr>
        </p:nvSpPr>
        <p:spPr>
          <a:xfrm>
            <a:off x="3857625" y="1071563"/>
            <a:ext cx="2051050" cy="1257300"/>
          </a:xfrm>
        </p:spPr>
        <p:txBody>
          <a:bodyPr/>
          <a:lstStyle/>
          <a:p>
            <a:pPr eaLnBrk="1" hangingPunct="1">
              <a:defRPr/>
            </a:pPr>
            <a:r>
              <a:rPr lang="en-GB" sz="8000" b="1" dirty="0">
                <a:solidFill>
                  <a:srgbClr val="FFFF00"/>
                </a:solidFill>
                <a:effectLst>
                  <a:outerShdw blurRad="38100" dist="38100" dir="2700000" algn="tl">
                    <a:srgbClr val="000000"/>
                  </a:outerShdw>
                </a:effectLst>
                <a:latin typeface="Times New Roman" pitchFamily="18" charset="0"/>
                <a:cs typeface="Times New Roman" pitchFamily="18" charset="0"/>
              </a:rPr>
              <a:t>33</a:t>
            </a:r>
            <a:endParaRPr lang="en-GB" sz="1400" dirty="0"/>
          </a:p>
        </p:txBody>
      </p:sp>
      <p:sp>
        <p:nvSpPr>
          <p:cNvPr id="382982" name="Text Box 6">
            <a:extLst>
              <a:ext uri="{FF2B5EF4-FFF2-40B4-BE49-F238E27FC236}">
                <a16:creationId xmlns:a16="http://schemas.microsoft.com/office/drawing/2014/main" id="{1EA82C2B-093A-452A-B679-D88D58765478}"/>
              </a:ext>
            </a:extLst>
          </p:cNvPr>
          <p:cNvSpPr txBox="1">
            <a:spLocks noChangeArrowheads="1"/>
          </p:cNvSpPr>
          <p:nvPr/>
        </p:nvSpPr>
        <p:spPr bwMode="auto">
          <a:xfrm>
            <a:off x="2357438" y="5286375"/>
            <a:ext cx="4929187" cy="1570038"/>
          </a:xfrm>
          <a:prstGeom prst="rect">
            <a:avLst/>
          </a:prstGeom>
          <a:noFill/>
          <a:ln w="9525">
            <a:noFill/>
            <a:miter lim="800000"/>
            <a:headEnd/>
            <a:tailEnd/>
          </a:ln>
          <a:effectLst/>
        </p:spPr>
        <p:txBody>
          <a:bodyPr>
            <a:spAutoFit/>
          </a:bodyPr>
          <a:lstStyle/>
          <a:p>
            <a:pPr algn="ctr" eaLnBrk="0" hangingPunct="0">
              <a:spcBef>
                <a:spcPct val="50000"/>
              </a:spcBef>
              <a:defRPr/>
            </a:pPr>
            <a:r>
              <a:rPr lang="en-GB" sz="3200" b="1" dirty="0">
                <a:solidFill>
                  <a:srgbClr val="00FF99"/>
                </a:solidFill>
                <a:effectLst>
                  <a:outerShdw blurRad="38100" dist="38100" dir="2700000" algn="tl">
                    <a:srgbClr val="000000"/>
                  </a:outerShdw>
                </a:effectLst>
                <a:latin typeface="Arial" charset="0"/>
                <a:cs typeface="Arial" charset="0"/>
              </a:rPr>
              <a:t>There are </a:t>
            </a:r>
            <a:r>
              <a:rPr lang="en-GB" sz="3200" b="1" dirty="0">
                <a:solidFill>
                  <a:srgbClr val="FF0000"/>
                </a:solidFill>
                <a:effectLst>
                  <a:outerShdw blurRad="38100" dist="38100" dir="2700000" algn="tl">
                    <a:srgbClr val="000000"/>
                  </a:outerShdw>
                </a:effectLst>
                <a:latin typeface="Arial" charset="0"/>
                <a:cs typeface="Arial" charset="0"/>
              </a:rPr>
              <a:t>33</a:t>
            </a:r>
            <a:r>
              <a:rPr lang="en-GB" sz="3200" b="1" dirty="0">
                <a:solidFill>
                  <a:srgbClr val="00FF99"/>
                </a:solidFill>
                <a:effectLst>
                  <a:outerShdw blurRad="38100" dist="38100" dir="2700000" algn="tl">
                    <a:srgbClr val="000000"/>
                  </a:outerShdw>
                </a:effectLst>
                <a:latin typeface="Arial" charset="0"/>
                <a:cs typeface="Arial" charset="0"/>
              </a:rPr>
              <a:t> titles to the antichrist in the Old Testament!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82979">
                                            <p:txEl>
                                              <p:pRg st="0" end="0"/>
                                            </p:txEl>
                                          </p:spTgt>
                                        </p:tgtEl>
                                        <p:attrNameLst>
                                          <p:attrName>style.visibility</p:attrName>
                                        </p:attrNameLst>
                                      </p:cBhvr>
                                      <p:to>
                                        <p:strVal val="visible"/>
                                      </p:to>
                                    </p:set>
                                    <p:animEffect transition="in" filter="dissolve">
                                      <p:cBhvr>
                                        <p:cTn id="7" dur="500"/>
                                        <p:tgtEl>
                                          <p:spTgt spid="3829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iterate type="lt">
                                    <p:tmAbs val="75"/>
                                  </p:iterate>
                                  <p:childTnLst>
                                    <p:set>
                                      <p:cBhvr>
                                        <p:cTn id="11" dur="1" fill="hold">
                                          <p:stCondLst>
                                            <p:cond delay="74"/>
                                          </p:stCondLst>
                                        </p:cTn>
                                        <p:tgtEl>
                                          <p:spTgt spid="382982"/>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6" presetClass="entr" presetSubtype="16" fill="hold" nodeType="clickEffect">
                                  <p:stCondLst>
                                    <p:cond delay="0"/>
                                  </p:stCondLst>
                                  <p:childTnLst>
                                    <p:set>
                                      <p:cBhvr>
                                        <p:cTn id="15" dur="1" fill="hold">
                                          <p:stCondLst>
                                            <p:cond delay="0"/>
                                          </p:stCondLst>
                                        </p:cTn>
                                        <p:tgtEl>
                                          <p:spTgt spid="142345"/>
                                        </p:tgtEl>
                                        <p:attrNameLst>
                                          <p:attrName>style.visibility</p:attrName>
                                        </p:attrNameLst>
                                      </p:cBhvr>
                                      <p:to>
                                        <p:strVal val="visible"/>
                                      </p:to>
                                    </p:set>
                                    <p:animEffect transition="in" filter="circle(in)">
                                      <p:cBhvr>
                                        <p:cTn id="16" dur="2000"/>
                                        <p:tgtEl>
                                          <p:spTgt spid="14234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grpId="1" nodeType="clickEffect">
                                  <p:stCondLst>
                                    <p:cond delay="0"/>
                                  </p:stCondLst>
                                  <p:iterate type="lt">
                                    <p:tmPct val="50000"/>
                                  </p:iterate>
                                  <p:childTnLst>
                                    <p:set>
                                      <p:cBhvr>
                                        <p:cTn id="20" dur="1" fill="hold">
                                          <p:stCondLst>
                                            <p:cond delay="0"/>
                                          </p:stCondLst>
                                        </p:cTn>
                                        <p:tgtEl>
                                          <p:spTgt spid="382982"/>
                                        </p:tgtEl>
                                        <p:attrNameLst>
                                          <p:attrName>style.visibility</p:attrName>
                                        </p:attrNameLst>
                                      </p:cBhvr>
                                      <p:to>
                                        <p:strVal val="visible"/>
                                      </p:to>
                                    </p:set>
                                    <p:anim calcmode="discrete" valueType="clr">
                                      <p:cBhvr override="childStyle">
                                        <p:cTn id="21" dur="80"/>
                                        <p:tgtEl>
                                          <p:spTgt spid="382982"/>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382982"/>
                                        </p:tgtEl>
                                        <p:attrNameLst>
                                          <p:attrName>fillcolor</p:attrName>
                                        </p:attrNameLst>
                                      </p:cBhvr>
                                      <p:tavLst>
                                        <p:tav tm="0">
                                          <p:val>
                                            <p:clrVal>
                                              <a:schemeClr val="accent2"/>
                                            </p:clrVal>
                                          </p:val>
                                        </p:tav>
                                        <p:tav tm="50000">
                                          <p:val>
                                            <p:clrVal>
                                              <a:schemeClr val="hlink"/>
                                            </p:clrVal>
                                          </p:val>
                                        </p:tav>
                                      </p:tavLst>
                                    </p:anim>
                                    <p:set>
                                      <p:cBhvr>
                                        <p:cTn id="23" dur="80"/>
                                        <p:tgtEl>
                                          <p:spTgt spid="382982"/>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grpId="1" nodeType="clickEffect">
                                  <p:stCondLst>
                                    <p:cond delay="0"/>
                                  </p:stCondLst>
                                  <p:childTnLst>
                                    <p:set>
                                      <p:cBhvr>
                                        <p:cTn id="27" dur="1" fill="hold">
                                          <p:stCondLst>
                                            <p:cond delay="0"/>
                                          </p:stCondLst>
                                        </p:cTn>
                                        <p:tgtEl>
                                          <p:spTgt spid="382979">
                                            <p:txEl>
                                              <p:pRg st="0" end="0"/>
                                            </p:txEl>
                                          </p:spTgt>
                                        </p:tgtEl>
                                        <p:attrNameLst>
                                          <p:attrName>style.visibility</p:attrName>
                                        </p:attrNameLst>
                                      </p:cBhvr>
                                      <p:to>
                                        <p:strVal val="visible"/>
                                      </p:to>
                                    </p:set>
                                    <p:anim calcmode="lin" valueType="num">
                                      <p:cBhvr additive="base">
                                        <p:cTn id="28" dur="500" fill="hold"/>
                                        <p:tgtEl>
                                          <p:spTgt spid="382979">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8297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979" grpId="0" build="p" autoUpdateAnimBg="0"/>
      <p:bldP spid="382979" grpId="1" build="p"/>
      <p:bldP spid="382982" grpId="0" autoUpdateAnimBg="0"/>
      <p:bldP spid="382982" grpId="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086B354-84AA-4E62-9EA4-F313EACA97D8}"/>
              </a:ext>
            </a:extLst>
          </p:cNvPr>
          <p:cNvSpPr>
            <a:spLocks noGrp="1"/>
          </p:cNvSpPr>
          <p:nvPr>
            <p:ph type="title"/>
          </p:nvPr>
        </p:nvSpPr>
        <p:spPr>
          <a:xfrm>
            <a:off x="500063" y="214313"/>
            <a:ext cx="8229600" cy="1143000"/>
          </a:xfrm>
        </p:spPr>
        <p:txBody>
          <a:bodyPr/>
          <a:lstStyle/>
          <a:p>
            <a:pPr>
              <a:defRPr/>
            </a:pPr>
            <a:r>
              <a:rPr lang="en-GB" b="1" dirty="0">
                <a:solidFill>
                  <a:srgbClr val="FF0000"/>
                </a:solidFill>
              </a:rPr>
              <a:t>Illuminati </a:t>
            </a:r>
            <a:r>
              <a:rPr lang="en-GB" b="1" dirty="0">
                <a:solidFill>
                  <a:srgbClr val="FFFF00"/>
                </a:solidFill>
              </a:rPr>
              <a:t>Occult Numbers</a:t>
            </a:r>
            <a:endParaRPr lang="en-GB" dirty="0"/>
          </a:p>
        </p:txBody>
      </p:sp>
      <p:sp>
        <p:nvSpPr>
          <p:cNvPr id="4" name="Slide Number Placeholder 3">
            <a:extLst>
              <a:ext uri="{FF2B5EF4-FFF2-40B4-BE49-F238E27FC236}">
                <a16:creationId xmlns:a16="http://schemas.microsoft.com/office/drawing/2014/main" id="{363059C1-31C4-45F3-9BAB-EC05EC223B4C}"/>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41B2898-0D61-4F26-94EB-1D49555DA002}" type="slidenum">
              <a:rPr lang="en-GB" altLang="en-US"/>
              <a:pPr eaLnBrk="1" hangingPunct="1"/>
              <a:t>152</a:t>
            </a:fld>
            <a:endParaRPr lang="en-GB" altLang="en-US"/>
          </a:p>
        </p:txBody>
      </p:sp>
      <p:pic>
        <p:nvPicPr>
          <p:cNvPr id="360450" name="Picture 2" descr="http://911truthgroups.org/portals/portland/Bilderberg-600.jpg">
            <a:extLst>
              <a:ext uri="{FF2B5EF4-FFF2-40B4-BE49-F238E27FC236}">
                <a16:creationId xmlns:a16="http://schemas.microsoft.com/office/drawing/2014/main" id="{E47755CB-4EAE-41A9-BBB5-44CADE717A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 y="2286000"/>
            <a:ext cx="28575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4FEA8F42-7B34-4C16-B9AB-51B0A8563341}"/>
              </a:ext>
            </a:extLst>
          </p:cNvPr>
          <p:cNvSpPr txBox="1"/>
          <p:nvPr/>
        </p:nvSpPr>
        <p:spPr>
          <a:xfrm>
            <a:off x="3857625" y="1428750"/>
            <a:ext cx="5286375" cy="5262563"/>
          </a:xfrm>
          <a:prstGeom prst="rect">
            <a:avLst/>
          </a:prstGeom>
          <a:noFill/>
        </p:spPr>
        <p:txBody>
          <a:bodyPr>
            <a:spAutoFit/>
          </a:bodyPr>
          <a:lstStyle/>
          <a:p>
            <a:pPr>
              <a:defRPr/>
            </a:pPr>
            <a:r>
              <a:rPr lang="en-GB" sz="2800" b="1" dirty="0">
                <a:solidFill>
                  <a:srgbClr val="00FFFF"/>
                </a:solidFill>
                <a:effectLst>
                  <a:outerShdw blurRad="38100" dist="38100" dir="2700000" algn="tl">
                    <a:srgbClr val="000000"/>
                  </a:outerShdw>
                </a:effectLst>
                <a:latin typeface="Arial" charset="0"/>
                <a:cs typeface="Arial" charset="0"/>
              </a:rPr>
              <a:t>Notice that the </a:t>
            </a:r>
            <a:r>
              <a:rPr lang="en-GB" sz="2800" b="1" dirty="0" err="1">
                <a:solidFill>
                  <a:srgbClr val="00FFFF"/>
                </a:solidFill>
                <a:effectLst>
                  <a:outerShdw blurRad="38100" dist="38100" dir="2700000" algn="tl">
                    <a:srgbClr val="000000"/>
                  </a:outerShdw>
                </a:effectLst>
                <a:latin typeface="Arial" charset="0"/>
                <a:cs typeface="Arial" charset="0"/>
              </a:rPr>
              <a:t>Bilderberg</a:t>
            </a:r>
            <a:r>
              <a:rPr lang="en-GB" sz="2800" b="1" dirty="0">
                <a:solidFill>
                  <a:srgbClr val="00FFFF"/>
                </a:solidFill>
                <a:effectLst>
                  <a:outerShdw blurRad="38100" dist="38100" dir="2700000" algn="tl">
                    <a:srgbClr val="000000"/>
                  </a:outerShdw>
                </a:effectLst>
                <a:latin typeface="Arial" charset="0"/>
                <a:cs typeface="Arial" charset="0"/>
              </a:rPr>
              <a:t> Group has core of</a:t>
            </a:r>
            <a:r>
              <a:rPr lang="en-GB" sz="2800" b="1" dirty="0">
                <a:solidFill>
                  <a:srgbClr val="00FF00"/>
                </a:solidFill>
                <a:effectLst>
                  <a:outerShdw blurRad="38100" dist="38100" dir="2700000" algn="tl">
                    <a:srgbClr val="000000"/>
                  </a:outerShdw>
                </a:effectLst>
                <a:latin typeface="Arial" charset="0"/>
                <a:cs typeface="Arial" charset="0"/>
              </a:rPr>
              <a:t> </a:t>
            </a:r>
            <a:r>
              <a:rPr lang="en-GB" sz="2800" b="1" dirty="0">
                <a:solidFill>
                  <a:srgbClr val="FF0000"/>
                </a:solidFill>
                <a:effectLst>
                  <a:outerShdw blurRad="38100" dist="38100" dir="2700000" algn="tl">
                    <a:srgbClr val="000000"/>
                  </a:outerShdw>
                </a:effectLst>
                <a:latin typeface="Arial" charset="0"/>
                <a:cs typeface="Arial" charset="0"/>
              </a:rPr>
              <a:t>39</a:t>
            </a:r>
            <a:r>
              <a:rPr lang="en-GB" sz="2800" b="1" dirty="0">
                <a:solidFill>
                  <a:srgbClr val="00FF00"/>
                </a:solidFill>
                <a:effectLst>
                  <a:outerShdw blurRad="38100" dist="38100" dir="2700000" algn="tl">
                    <a:srgbClr val="000000"/>
                  </a:outerShdw>
                </a:effectLst>
                <a:latin typeface="Arial" charset="0"/>
                <a:cs typeface="Arial" charset="0"/>
              </a:rPr>
              <a:t> </a:t>
            </a:r>
            <a:r>
              <a:rPr lang="en-GB" sz="2800" b="1" dirty="0">
                <a:solidFill>
                  <a:srgbClr val="00FFFF"/>
                </a:solidFill>
                <a:effectLst>
                  <a:outerShdw blurRad="38100" dist="38100" dir="2700000" algn="tl">
                    <a:srgbClr val="000000"/>
                  </a:outerShdw>
                </a:effectLst>
                <a:latin typeface="Arial" charset="0"/>
                <a:cs typeface="Arial" charset="0"/>
              </a:rPr>
              <a:t>members</a:t>
            </a:r>
            <a:r>
              <a:rPr lang="en-GB" sz="2800" b="1" dirty="0">
                <a:solidFill>
                  <a:srgbClr val="00FF99"/>
                </a:solidFill>
                <a:effectLst>
                  <a:outerShdw blurRad="38100" dist="38100" dir="2700000" algn="tl">
                    <a:srgbClr val="000000"/>
                  </a:outerShdw>
                </a:effectLst>
                <a:latin typeface="Arial" charset="0"/>
                <a:cs typeface="Arial" charset="0"/>
              </a:rPr>
              <a:t> </a:t>
            </a:r>
            <a:r>
              <a:rPr lang="en-GB" sz="2800" b="1" dirty="0">
                <a:solidFill>
                  <a:srgbClr val="FF00FF"/>
                </a:solidFill>
                <a:effectLst>
                  <a:outerShdw blurRad="38100" dist="38100" dir="2700000" algn="tl">
                    <a:srgbClr val="000000"/>
                  </a:outerShdw>
                </a:effectLst>
                <a:latin typeface="Arial" charset="0"/>
                <a:cs typeface="Arial" charset="0"/>
              </a:rPr>
              <a:t>who are broken into </a:t>
            </a:r>
            <a:r>
              <a:rPr lang="en-GB" sz="2800" b="1" dirty="0">
                <a:solidFill>
                  <a:srgbClr val="FF0000"/>
                </a:solidFill>
                <a:effectLst>
                  <a:outerShdw blurRad="38100" dist="38100" dir="2700000" algn="tl">
                    <a:srgbClr val="000000"/>
                  </a:outerShdw>
                </a:effectLst>
                <a:latin typeface="Arial" charset="0"/>
                <a:cs typeface="Arial" charset="0"/>
              </a:rPr>
              <a:t>3</a:t>
            </a:r>
            <a:r>
              <a:rPr lang="en-GB" sz="2800" b="1" dirty="0">
                <a:solidFill>
                  <a:srgbClr val="FF00FF"/>
                </a:solidFill>
                <a:effectLst>
                  <a:outerShdw blurRad="38100" dist="38100" dir="2700000" algn="tl">
                    <a:srgbClr val="000000"/>
                  </a:outerShdw>
                </a:effectLst>
                <a:latin typeface="Arial" charset="0"/>
                <a:cs typeface="Arial" charset="0"/>
              </a:rPr>
              <a:t> groups of </a:t>
            </a:r>
            <a:r>
              <a:rPr lang="en-GB" sz="2800" b="1" dirty="0">
                <a:solidFill>
                  <a:srgbClr val="FF0000"/>
                </a:solidFill>
                <a:effectLst>
                  <a:outerShdw blurRad="38100" dist="38100" dir="2700000" algn="tl">
                    <a:srgbClr val="000000"/>
                  </a:outerShdw>
                </a:effectLst>
                <a:latin typeface="Arial" charset="0"/>
                <a:cs typeface="Arial" charset="0"/>
              </a:rPr>
              <a:t>13</a:t>
            </a:r>
            <a:r>
              <a:rPr lang="en-GB" sz="2800" b="1" dirty="0">
                <a:solidFill>
                  <a:srgbClr val="FF00FF"/>
                </a:solidFill>
                <a:effectLst>
                  <a:outerShdw blurRad="38100" dist="38100" dir="2700000" algn="tl">
                    <a:srgbClr val="000000"/>
                  </a:outerShdw>
                </a:effectLst>
                <a:latin typeface="Arial" charset="0"/>
                <a:cs typeface="Arial" charset="0"/>
              </a:rPr>
              <a:t> members in each group.</a:t>
            </a:r>
            <a:r>
              <a:rPr lang="en-GB" sz="2800" b="1" dirty="0">
                <a:solidFill>
                  <a:srgbClr val="00FF99"/>
                </a:solidFill>
                <a:effectLst>
                  <a:outerShdw blurRad="38100" dist="38100" dir="2700000" algn="tl">
                    <a:srgbClr val="000000"/>
                  </a:outerShdw>
                </a:effectLst>
                <a:latin typeface="Arial" charset="0"/>
                <a:cs typeface="Arial" charset="0"/>
              </a:rPr>
              <a:t> </a:t>
            </a:r>
          </a:p>
          <a:p>
            <a:pPr>
              <a:defRPr/>
            </a:pPr>
            <a:r>
              <a:rPr lang="en-GB" sz="2800" b="1" dirty="0">
                <a:solidFill>
                  <a:srgbClr val="FFC000"/>
                </a:solidFill>
                <a:effectLst>
                  <a:outerShdw blurRad="38100" dist="38100" dir="2700000" algn="tl">
                    <a:srgbClr val="000000"/>
                  </a:outerShdw>
                </a:effectLst>
                <a:latin typeface="Arial" charset="0"/>
                <a:cs typeface="Arial" charset="0"/>
              </a:rPr>
              <a:t>Notice that the core of </a:t>
            </a:r>
            <a:r>
              <a:rPr lang="en-GB" sz="2800" b="1" dirty="0">
                <a:solidFill>
                  <a:srgbClr val="FF0000"/>
                </a:solidFill>
                <a:effectLst>
                  <a:outerShdw blurRad="38100" dist="38100" dir="2700000" algn="tl">
                    <a:srgbClr val="000000"/>
                  </a:outerShdw>
                </a:effectLst>
                <a:latin typeface="Arial" charset="0"/>
                <a:cs typeface="Arial" charset="0"/>
              </a:rPr>
              <a:t>39</a:t>
            </a:r>
            <a:r>
              <a:rPr lang="en-GB" sz="2800" b="1" dirty="0">
                <a:solidFill>
                  <a:srgbClr val="00FF99"/>
                </a:solidFill>
                <a:effectLst>
                  <a:outerShdw blurRad="38100" dist="38100" dir="2700000" algn="tl">
                    <a:srgbClr val="000000"/>
                  </a:outerShdw>
                </a:effectLst>
                <a:latin typeface="Arial" charset="0"/>
                <a:cs typeface="Arial" charset="0"/>
              </a:rPr>
              <a:t> </a:t>
            </a:r>
            <a:r>
              <a:rPr lang="en-GB" sz="2800" b="1" dirty="0">
                <a:solidFill>
                  <a:srgbClr val="FFC000"/>
                </a:solidFill>
                <a:effectLst>
                  <a:outerShdw blurRad="38100" dist="38100" dir="2700000" algn="tl">
                    <a:srgbClr val="000000"/>
                  </a:outerShdw>
                </a:effectLst>
                <a:latin typeface="Arial" charset="0"/>
                <a:cs typeface="Arial" charset="0"/>
              </a:rPr>
              <a:t>answers to the </a:t>
            </a:r>
            <a:r>
              <a:rPr lang="en-GB" sz="2800" b="1" dirty="0">
                <a:solidFill>
                  <a:srgbClr val="FF0000"/>
                </a:solidFill>
                <a:effectLst>
                  <a:outerShdw blurRad="38100" dist="38100" dir="2700000" algn="tl">
                    <a:srgbClr val="000000"/>
                  </a:outerShdw>
                </a:effectLst>
                <a:latin typeface="Arial" charset="0"/>
                <a:cs typeface="Arial" charset="0"/>
              </a:rPr>
              <a:t>13</a:t>
            </a:r>
            <a:r>
              <a:rPr lang="en-GB" sz="2800" b="1" dirty="0">
                <a:solidFill>
                  <a:srgbClr val="00FF99"/>
                </a:solidFill>
                <a:effectLst>
                  <a:outerShdw blurRad="38100" dist="38100" dir="2700000" algn="tl">
                    <a:srgbClr val="000000"/>
                  </a:outerShdw>
                </a:effectLst>
                <a:latin typeface="Arial" charset="0"/>
                <a:cs typeface="Arial" charset="0"/>
              </a:rPr>
              <a:t> </a:t>
            </a:r>
            <a:r>
              <a:rPr lang="en-GB" sz="2800" b="1" dirty="0">
                <a:solidFill>
                  <a:srgbClr val="FFC000"/>
                </a:solidFill>
                <a:effectLst>
                  <a:outerShdw blurRad="38100" dist="38100" dir="2700000" algn="tl">
                    <a:srgbClr val="000000"/>
                  </a:outerShdw>
                </a:effectLst>
                <a:latin typeface="Arial" charset="0"/>
                <a:cs typeface="Arial" charset="0"/>
              </a:rPr>
              <a:t>who make up the Policy Committee. </a:t>
            </a:r>
            <a:r>
              <a:rPr lang="en-GB" sz="2800" b="1" dirty="0">
                <a:solidFill>
                  <a:srgbClr val="00FF00"/>
                </a:solidFill>
                <a:effectLst>
                  <a:outerShdw blurRad="38100" dist="38100" dir="2700000" algn="tl">
                    <a:srgbClr val="000000"/>
                  </a:outerShdw>
                </a:effectLst>
                <a:latin typeface="Arial" charset="0"/>
                <a:cs typeface="Arial" charset="0"/>
              </a:rPr>
              <a:t>Take special notice that the </a:t>
            </a:r>
            <a:r>
              <a:rPr lang="en-GB" sz="2800" b="1" dirty="0">
                <a:solidFill>
                  <a:srgbClr val="FF0000"/>
                </a:solidFill>
                <a:effectLst>
                  <a:outerShdw blurRad="38100" dist="38100" dir="2700000" algn="tl">
                    <a:srgbClr val="000000"/>
                  </a:outerShdw>
                </a:effectLst>
                <a:latin typeface="Arial" charset="0"/>
                <a:cs typeface="Arial" charset="0"/>
              </a:rPr>
              <a:t>13</a:t>
            </a:r>
            <a:r>
              <a:rPr lang="en-GB" sz="2800" b="1" dirty="0">
                <a:solidFill>
                  <a:srgbClr val="FF9900"/>
                </a:solidFill>
                <a:effectLst>
                  <a:outerShdw blurRad="38100" dist="38100" dir="2700000" algn="tl">
                    <a:srgbClr val="000000"/>
                  </a:outerShdw>
                </a:effectLst>
                <a:latin typeface="Arial" charset="0"/>
                <a:cs typeface="Arial" charset="0"/>
              </a:rPr>
              <a:t> </a:t>
            </a:r>
            <a:r>
              <a:rPr lang="en-GB" sz="2800" b="1" dirty="0">
                <a:solidFill>
                  <a:srgbClr val="00FF00"/>
                </a:solidFill>
                <a:effectLst>
                  <a:outerShdw blurRad="38100" dist="38100" dir="2700000" algn="tl">
                    <a:srgbClr val="000000"/>
                  </a:outerShdw>
                </a:effectLst>
                <a:latin typeface="Arial" charset="0"/>
                <a:cs typeface="Arial" charset="0"/>
              </a:rPr>
              <a:t>members of the Policy Committee answer to the Round Table of Nine.</a:t>
            </a:r>
            <a:endParaRPr lang="en-GB" dirty="0">
              <a:solidFill>
                <a:srgbClr val="00FF00"/>
              </a:solidFill>
              <a:latin typeface="Arial" charset="0"/>
              <a:cs typeface="Arial" charset="0"/>
            </a:endParaRPr>
          </a:p>
        </p:txBody>
      </p:sp>
      <p:sp>
        <p:nvSpPr>
          <p:cNvPr id="8" name="TextBox 7">
            <a:extLst>
              <a:ext uri="{FF2B5EF4-FFF2-40B4-BE49-F238E27FC236}">
                <a16:creationId xmlns:a16="http://schemas.microsoft.com/office/drawing/2014/main" id="{7C692DA0-F299-4B52-8659-1AE8E340B4C9}"/>
              </a:ext>
            </a:extLst>
          </p:cNvPr>
          <p:cNvSpPr txBox="1"/>
          <p:nvPr/>
        </p:nvSpPr>
        <p:spPr>
          <a:xfrm>
            <a:off x="1357313" y="1214438"/>
            <a:ext cx="1143000" cy="1108075"/>
          </a:xfrm>
          <a:prstGeom prst="rect">
            <a:avLst/>
          </a:prstGeom>
          <a:noFill/>
        </p:spPr>
        <p:txBody>
          <a:bodyPr>
            <a:spAutoFit/>
          </a:bodyPr>
          <a:lstStyle/>
          <a:p>
            <a:pPr>
              <a:defRPr/>
            </a:pPr>
            <a:r>
              <a:rPr lang="en-GB" sz="6600" b="1" dirty="0">
                <a:solidFill>
                  <a:srgbClr val="FFFF00"/>
                </a:solidFill>
                <a:effectLst>
                  <a:outerShdw blurRad="38100" dist="38100" dir="2700000" algn="tl">
                    <a:srgbClr val="000000">
                      <a:alpha val="43137"/>
                    </a:srgbClr>
                  </a:outerShdw>
                </a:effectLst>
                <a:latin typeface="Arial" charset="0"/>
                <a:cs typeface="Arial" charset="0"/>
              </a:rPr>
              <a:t>39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60450"/>
                                        </p:tgtEl>
                                        <p:attrNameLst>
                                          <p:attrName>style.visibility</p:attrName>
                                        </p:attrNameLst>
                                      </p:cBhvr>
                                      <p:to>
                                        <p:strVal val="visible"/>
                                      </p:to>
                                    </p:set>
                                    <p:anim calcmode="lin" valueType="num">
                                      <p:cBhvr additive="base">
                                        <p:cTn id="13" dur="500" fill="hold"/>
                                        <p:tgtEl>
                                          <p:spTgt spid="360450"/>
                                        </p:tgtEl>
                                        <p:attrNameLst>
                                          <p:attrName>ppt_x</p:attrName>
                                        </p:attrNameLst>
                                      </p:cBhvr>
                                      <p:tavLst>
                                        <p:tav tm="0">
                                          <p:val>
                                            <p:strVal val="#ppt_x"/>
                                          </p:val>
                                        </p:tav>
                                        <p:tav tm="100000">
                                          <p:val>
                                            <p:strVal val="#ppt_x"/>
                                          </p:val>
                                        </p:tav>
                                      </p:tavLst>
                                    </p:anim>
                                    <p:anim calcmode="lin" valueType="num">
                                      <p:cBhvr additive="base">
                                        <p:cTn id="14" dur="500" fill="hold"/>
                                        <p:tgtEl>
                                          <p:spTgt spid="360450"/>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7"/>
                                        </p:tgtEl>
                                        <p:attrNameLst>
                                          <p:attrName>style.visibility</p:attrName>
                                        </p:attrNameLst>
                                      </p:cBhvr>
                                      <p:to>
                                        <p:strVal val="visible"/>
                                      </p:to>
                                    </p:set>
                                    <p:anim calcmode="discrete" valueType="clr">
                                      <p:cBhvr override="childStyle">
                                        <p:cTn id="19"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7"/>
                                        </p:tgtEl>
                                        <p:attrNameLst>
                                          <p:attrName>fillcolor</p:attrName>
                                        </p:attrNameLst>
                                      </p:cBhvr>
                                      <p:tavLst>
                                        <p:tav tm="0">
                                          <p:val>
                                            <p:clrVal>
                                              <a:schemeClr val="accent2"/>
                                            </p:clrVal>
                                          </p:val>
                                        </p:tav>
                                        <p:tav tm="50000">
                                          <p:val>
                                            <p:clrVal>
                                              <a:schemeClr val="hlink"/>
                                            </p:clrVal>
                                          </p:val>
                                        </p:tav>
                                      </p:tavLst>
                                    </p:anim>
                                    <p:set>
                                      <p:cBhvr>
                                        <p:cTn id="21"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5B8CA343-BA76-4B6D-B8A8-ADB81EF15DE8}"/>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B8B4783-9FF2-4CDB-A219-D6E355F28ADD}" type="slidenum">
              <a:rPr lang="en-GB" altLang="en-US"/>
              <a:pPr eaLnBrk="1" hangingPunct="1"/>
              <a:t>153</a:t>
            </a:fld>
            <a:endParaRPr lang="en-GB" altLang="en-US"/>
          </a:p>
        </p:txBody>
      </p:sp>
      <p:sp>
        <p:nvSpPr>
          <p:cNvPr id="385026" name="Rectangle 2">
            <a:extLst>
              <a:ext uri="{FF2B5EF4-FFF2-40B4-BE49-F238E27FC236}">
                <a16:creationId xmlns:a16="http://schemas.microsoft.com/office/drawing/2014/main" id="{539220E2-ACCC-4924-92FA-D1149858BA29}"/>
              </a:ext>
            </a:extLst>
          </p:cNvPr>
          <p:cNvSpPr>
            <a:spLocks noGrp="1" noChangeArrowheads="1"/>
          </p:cNvSpPr>
          <p:nvPr>
            <p:ph type="title"/>
          </p:nvPr>
        </p:nvSpPr>
        <p:spPr/>
        <p:txBody>
          <a:bodyPr/>
          <a:lstStyle/>
          <a:p>
            <a:pPr eaLnBrk="1" hangingPunct="1">
              <a:defRPr/>
            </a:pPr>
            <a:r>
              <a:rPr lang="en-GB" b="1">
                <a:solidFill>
                  <a:srgbClr val="FF0000"/>
                </a:solidFill>
              </a:rPr>
              <a:t>Illuminati </a:t>
            </a:r>
            <a:r>
              <a:rPr lang="en-GB" b="1">
                <a:solidFill>
                  <a:srgbClr val="FFFF00"/>
                </a:solidFill>
              </a:rPr>
              <a:t>Occult Numbers</a:t>
            </a:r>
          </a:p>
        </p:txBody>
      </p:sp>
      <p:sp>
        <p:nvSpPr>
          <p:cNvPr id="385027" name="Rectangle 3">
            <a:extLst>
              <a:ext uri="{FF2B5EF4-FFF2-40B4-BE49-F238E27FC236}">
                <a16:creationId xmlns:a16="http://schemas.microsoft.com/office/drawing/2014/main" id="{B81C675B-9210-47C6-8EA9-9972395DDE05}"/>
              </a:ext>
            </a:extLst>
          </p:cNvPr>
          <p:cNvSpPr>
            <a:spLocks noGrp="1" noChangeArrowheads="1"/>
          </p:cNvSpPr>
          <p:nvPr>
            <p:ph type="body" idx="1"/>
          </p:nvPr>
        </p:nvSpPr>
        <p:spPr>
          <a:xfrm>
            <a:off x="5072063" y="1214438"/>
            <a:ext cx="1908175" cy="1900237"/>
          </a:xfrm>
        </p:spPr>
        <p:txBody>
          <a:bodyPr/>
          <a:lstStyle/>
          <a:p>
            <a:pPr eaLnBrk="1" hangingPunct="1">
              <a:defRPr/>
            </a:pPr>
            <a:r>
              <a:rPr lang="en-GB" sz="8000" b="1" dirty="0">
                <a:solidFill>
                  <a:srgbClr val="FFFF00"/>
                </a:solidFill>
                <a:effectLst>
                  <a:outerShdw blurRad="38100" dist="38100" dir="2700000" algn="tl">
                    <a:srgbClr val="000000"/>
                  </a:outerShdw>
                </a:effectLst>
                <a:latin typeface="Times New Roman" pitchFamily="18" charset="0"/>
                <a:cs typeface="Times New Roman" pitchFamily="18" charset="0"/>
              </a:rPr>
              <a:t>39</a:t>
            </a:r>
            <a:endParaRPr lang="en-GB" sz="1400" dirty="0"/>
          </a:p>
        </p:txBody>
      </p:sp>
      <p:sp>
        <p:nvSpPr>
          <p:cNvPr id="385029" name="Text Box 5">
            <a:extLst>
              <a:ext uri="{FF2B5EF4-FFF2-40B4-BE49-F238E27FC236}">
                <a16:creationId xmlns:a16="http://schemas.microsoft.com/office/drawing/2014/main" id="{5A40D11C-AF02-40D3-90AB-C93B0CC56052}"/>
              </a:ext>
            </a:extLst>
          </p:cNvPr>
          <p:cNvSpPr txBox="1">
            <a:spLocks noChangeArrowheads="1"/>
          </p:cNvSpPr>
          <p:nvPr/>
        </p:nvSpPr>
        <p:spPr bwMode="auto">
          <a:xfrm>
            <a:off x="3857625" y="2643188"/>
            <a:ext cx="5286375" cy="2678112"/>
          </a:xfrm>
          <a:prstGeom prst="rect">
            <a:avLst/>
          </a:prstGeom>
          <a:noFill/>
          <a:ln w="9525">
            <a:noFill/>
            <a:miter lim="800000"/>
            <a:headEnd/>
            <a:tailEnd/>
          </a:ln>
          <a:effectLst/>
        </p:spPr>
        <p:txBody>
          <a:bodyPr>
            <a:spAutoFit/>
          </a:bodyPr>
          <a:lstStyle/>
          <a:p>
            <a:pPr eaLnBrk="0" hangingPunct="0">
              <a:spcBef>
                <a:spcPct val="50000"/>
              </a:spcBef>
              <a:defRPr/>
            </a:pPr>
            <a:r>
              <a:rPr lang="en-GB" sz="2800" b="1" dirty="0">
                <a:solidFill>
                  <a:srgbClr val="00FF99"/>
                </a:solidFill>
                <a:effectLst>
                  <a:outerShdw blurRad="38100" dist="38100" dir="2700000" algn="tl">
                    <a:srgbClr val="000000"/>
                  </a:outerShdw>
                </a:effectLst>
                <a:latin typeface="Arial" charset="0"/>
                <a:cs typeface="Arial" charset="0"/>
              </a:rPr>
              <a:t>The Constitution has </a:t>
            </a:r>
            <a:r>
              <a:rPr lang="en-GB" sz="2800" b="1" dirty="0">
                <a:solidFill>
                  <a:srgbClr val="FF0000"/>
                </a:solidFill>
                <a:effectLst>
                  <a:outerShdw blurRad="38100" dist="38100" dir="2700000" algn="tl">
                    <a:srgbClr val="000000"/>
                  </a:outerShdw>
                </a:effectLst>
                <a:latin typeface="Arial" charset="0"/>
                <a:cs typeface="Arial" charset="0"/>
              </a:rPr>
              <a:t>7</a:t>
            </a:r>
            <a:r>
              <a:rPr lang="en-GB" sz="2800" b="1" dirty="0">
                <a:solidFill>
                  <a:srgbClr val="00FF99"/>
                </a:solidFill>
                <a:effectLst>
                  <a:outerShdw blurRad="38100" dist="38100" dir="2700000" algn="tl">
                    <a:srgbClr val="000000"/>
                  </a:outerShdw>
                </a:effectLst>
                <a:latin typeface="Arial" charset="0"/>
                <a:cs typeface="Arial" charset="0"/>
              </a:rPr>
              <a:t> articles and was signed by </a:t>
            </a:r>
            <a:r>
              <a:rPr lang="en-GB" sz="2800" b="1" dirty="0">
                <a:solidFill>
                  <a:srgbClr val="FF0000"/>
                </a:solidFill>
                <a:effectLst>
                  <a:outerShdw blurRad="38100" dist="38100" dir="2700000" algn="tl">
                    <a:srgbClr val="000000"/>
                  </a:outerShdw>
                </a:effectLst>
                <a:latin typeface="Arial" charset="0"/>
                <a:cs typeface="Arial" charset="0"/>
              </a:rPr>
              <a:t>39</a:t>
            </a:r>
            <a:r>
              <a:rPr lang="en-GB" sz="2800" b="1" dirty="0">
                <a:solidFill>
                  <a:srgbClr val="00FF99"/>
                </a:solidFill>
                <a:effectLst>
                  <a:outerShdw blurRad="38100" dist="38100" dir="2700000" algn="tl">
                    <a:srgbClr val="000000"/>
                  </a:outerShdw>
                </a:effectLst>
                <a:latin typeface="Arial" charset="0"/>
                <a:cs typeface="Arial" charset="0"/>
              </a:rPr>
              <a:t> members of the Constitutional Convention. </a:t>
            </a:r>
            <a:r>
              <a:rPr lang="en-GB" sz="2800" b="1" dirty="0">
                <a:solidFill>
                  <a:srgbClr val="FFFF00"/>
                </a:solidFill>
                <a:effectLst>
                  <a:outerShdw blurRad="38100" dist="38100" dir="2700000" algn="tl">
                    <a:srgbClr val="000000"/>
                  </a:outerShdw>
                </a:effectLst>
                <a:latin typeface="Arial" charset="0"/>
                <a:cs typeface="Arial" charset="0"/>
              </a:rPr>
              <a:t>More research is to be done on this number. </a:t>
            </a:r>
          </a:p>
        </p:txBody>
      </p:sp>
      <p:pic>
        <p:nvPicPr>
          <p:cNvPr id="143369" name="Picture 9" descr="http://4.bp.blogspot.com/_H44IkuSV9qQ/Rl-lVqv8LCI/AAAAAAAABJI/COhVyv5LHB4/s320/Imperialism.jpg">
            <a:extLst>
              <a:ext uri="{FF2B5EF4-FFF2-40B4-BE49-F238E27FC236}">
                <a16:creationId xmlns:a16="http://schemas.microsoft.com/office/drawing/2014/main" id="{C7D19992-53A0-4117-BD8F-22FBE6199B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274"/>
          <a:stretch>
            <a:fillRect/>
          </a:stretch>
        </p:blipFill>
        <p:spPr bwMode="auto">
          <a:xfrm>
            <a:off x="357188" y="1571625"/>
            <a:ext cx="3048000" cy="307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71" name="Picture 11" descr="http://rlv.zcache.com/sports_number_39_tshirt-p235034488469370968yuqc_400.jpg">
            <a:extLst>
              <a:ext uri="{FF2B5EF4-FFF2-40B4-BE49-F238E27FC236}">
                <a16:creationId xmlns:a16="http://schemas.microsoft.com/office/drawing/2014/main" id="{F63474E6-7ABC-4B25-BA3F-A4697FA13C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4438" y="5000625"/>
            <a:ext cx="1428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85027">
                                            <p:txEl>
                                              <p:pRg st="0" end="0"/>
                                            </p:txEl>
                                          </p:spTgt>
                                        </p:tgtEl>
                                        <p:attrNameLst>
                                          <p:attrName>style.visibility</p:attrName>
                                        </p:attrNameLst>
                                      </p:cBhvr>
                                      <p:to>
                                        <p:strVal val="visible"/>
                                      </p:to>
                                    </p:set>
                                    <p:animEffect transition="in" filter="dissolve">
                                      <p:cBhvr>
                                        <p:cTn id="7" dur="500"/>
                                        <p:tgtEl>
                                          <p:spTgt spid="3850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iterate type="lt">
                                    <p:tmAbs val="75"/>
                                  </p:iterate>
                                  <p:childTnLst>
                                    <p:set>
                                      <p:cBhvr>
                                        <p:cTn id="11" dur="1" fill="hold">
                                          <p:stCondLst>
                                            <p:cond delay="74"/>
                                          </p:stCondLst>
                                        </p:cTn>
                                        <p:tgtEl>
                                          <p:spTgt spid="385029"/>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6" presetClass="entr" presetSubtype="16" fill="hold" nodeType="clickEffect">
                                  <p:stCondLst>
                                    <p:cond delay="0"/>
                                  </p:stCondLst>
                                  <p:childTnLst>
                                    <p:set>
                                      <p:cBhvr>
                                        <p:cTn id="15" dur="1" fill="hold">
                                          <p:stCondLst>
                                            <p:cond delay="0"/>
                                          </p:stCondLst>
                                        </p:cTn>
                                        <p:tgtEl>
                                          <p:spTgt spid="143369"/>
                                        </p:tgtEl>
                                        <p:attrNameLst>
                                          <p:attrName>style.visibility</p:attrName>
                                        </p:attrNameLst>
                                      </p:cBhvr>
                                      <p:to>
                                        <p:strVal val="visible"/>
                                      </p:to>
                                    </p:set>
                                    <p:animEffect transition="in" filter="circle(in)">
                                      <p:cBhvr>
                                        <p:cTn id="16" dur="2000"/>
                                        <p:tgtEl>
                                          <p:spTgt spid="14336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6" presetClass="entr" presetSubtype="16" fill="hold" nodeType="clickEffect">
                                  <p:stCondLst>
                                    <p:cond delay="0"/>
                                  </p:stCondLst>
                                  <p:childTnLst>
                                    <p:set>
                                      <p:cBhvr>
                                        <p:cTn id="20" dur="1" fill="hold">
                                          <p:stCondLst>
                                            <p:cond delay="0"/>
                                          </p:stCondLst>
                                        </p:cTn>
                                        <p:tgtEl>
                                          <p:spTgt spid="143371"/>
                                        </p:tgtEl>
                                        <p:attrNameLst>
                                          <p:attrName>style.visibility</p:attrName>
                                        </p:attrNameLst>
                                      </p:cBhvr>
                                      <p:to>
                                        <p:strVal val="visible"/>
                                      </p:to>
                                    </p:set>
                                    <p:animEffect transition="in" filter="circle(in)">
                                      <p:cBhvr>
                                        <p:cTn id="21" dur="2000"/>
                                        <p:tgtEl>
                                          <p:spTgt spid="1433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5027" grpId="0" build="p" autoUpdateAnimBg="0"/>
      <p:bldP spid="385029" grpId="0" autoUpdateAnimBg="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01DD5-1DD3-4625-AB29-A87B7128E2AF}"/>
              </a:ext>
            </a:extLst>
          </p:cNvPr>
          <p:cNvSpPr>
            <a:spLocks noGrp="1"/>
          </p:cNvSpPr>
          <p:nvPr>
            <p:ph type="title"/>
          </p:nvPr>
        </p:nvSpPr>
        <p:spPr/>
        <p:txBody>
          <a:bodyPr/>
          <a:lstStyle/>
          <a:p>
            <a:pPr>
              <a:defRPr/>
            </a:pPr>
            <a:r>
              <a:rPr lang="en-GB" b="1" dirty="0">
                <a:solidFill>
                  <a:srgbClr val="FF0000"/>
                </a:solidFill>
              </a:rPr>
              <a:t>Illuminati </a:t>
            </a:r>
            <a:r>
              <a:rPr lang="en-GB" b="1" dirty="0">
                <a:solidFill>
                  <a:srgbClr val="FFFF00"/>
                </a:solidFill>
              </a:rPr>
              <a:t>Occult Numbers</a:t>
            </a:r>
            <a:endParaRPr lang="en-GB" dirty="0"/>
          </a:p>
        </p:txBody>
      </p:sp>
      <p:sp>
        <p:nvSpPr>
          <p:cNvPr id="4" name="Slide Number Placeholder 3">
            <a:extLst>
              <a:ext uri="{FF2B5EF4-FFF2-40B4-BE49-F238E27FC236}">
                <a16:creationId xmlns:a16="http://schemas.microsoft.com/office/drawing/2014/main" id="{90E00DB8-4C38-4B4E-A35C-3C01C3E7258C}"/>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D604AD0-FCFA-48A1-AD71-B04B1076935A}" type="slidenum">
              <a:rPr lang="en-GB" altLang="en-US"/>
              <a:pPr eaLnBrk="1" hangingPunct="1"/>
              <a:t>154</a:t>
            </a:fld>
            <a:endParaRPr lang="en-GB" altLang="en-US"/>
          </a:p>
        </p:txBody>
      </p:sp>
      <p:sp>
        <p:nvSpPr>
          <p:cNvPr id="5" name="TextBox 4">
            <a:extLst>
              <a:ext uri="{FF2B5EF4-FFF2-40B4-BE49-F238E27FC236}">
                <a16:creationId xmlns:a16="http://schemas.microsoft.com/office/drawing/2014/main" id="{9E8208CD-0D0A-42FA-AFB8-F1091C10475E}"/>
              </a:ext>
            </a:extLst>
          </p:cNvPr>
          <p:cNvSpPr txBox="1"/>
          <p:nvPr/>
        </p:nvSpPr>
        <p:spPr>
          <a:xfrm>
            <a:off x="4071938" y="2214563"/>
            <a:ext cx="5072062" cy="4400550"/>
          </a:xfrm>
          <a:prstGeom prst="rect">
            <a:avLst/>
          </a:prstGeom>
          <a:noFill/>
        </p:spPr>
        <p:txBody>
          <a:bodyPr>
            <a:spAutoFit/>
          </a:bodyPr>
          <a:lstStyle/>
          <a:p>
            <a:pPr>
              <a:defRPr/>
            </a:pPr>
            <a:r>
              <a:rPr lang="en-GB" sz="2800" b="1" dirty="0">
                <a:solidFill>
                  <a:srgbClr val="FF0000"/>
                </a:solidFill>
                <a:effectLst>
                  <a:outerShdw blurRad="38100" dist="38100" dir="2700000" algn="tl">
                    <a:srgbClr val="000000"/>
                  </a:outerShdw>
                </a:effectLst>
                <a:latin typeface="Arial" charset="0"/>
                <a:cs typeface="Arial" charset="0"/>
              </a:rPr>
              <a:t>77, </a:t>
            </a:r>
            <a:r>
              <a:rPr lang="en-GB" sz="2800" b="1" dirty="0">
                <a:solidFill>
                  <a:srgbClr val="00FFFF"/>
                </a:solidFill>
                <a:effectLst>
                  <a:outerShdw blurRad="38100" dist="38100" dir="2700000" algn="tl">
                    <a:srgbClr val="000000"/>
                  </a:outerShdw>
                </a:effectLst>
                <a:latin typeface="Arial" charset="0"/>
                <a:cs typeface="Arial" charset="0"/>
              </a:rPr>
              <a:t>the mark of the revenge of </a:t>
            </a:r>
            <a:r>
              <a:rPr lang="en-GB" sz="2800" b="1" dirty="0" err="1">
                <a:solidFill>
                  <a:srgbClr val="00FFFF"/>
                </a:solidFill>
                <a:effectLst>
                  <a:outerShdw blurRad="38100" dist="38100" dir="2700000" algn="tl">
                    <a:srgbClr val="000000"/>
                  </a:outerShdw>
                </a:effectLst>
                <a:latin typeface="Arial" charset="0"/>
                <a:cs typeface="Arial" charset="0"/>
              </a:rPr>
              <a:t>Lamech</a:t>
            </a:r>
            <a:r>
              <a:rPr lang="en-GB" sz="2800" b="1" dirty="0">
                <a:solidFill>
                  <a:srgbClr val="00FFFF"/>
                </a:solidFill>
                <a:effectLst>
                  <a:outerShdw blurRad="38100" dist="38100" dir="2700000" algn="tl">
                    <a:srgbClr val="000000"/>
                  </a:outerShdw>
                </a:effectLst>
                <a:latin typeface="Arial" charset="0"/>
                <a:cs typeface="Arial" charset="0"/>
              </a:rPr>
              <a:t>. </a:t>
            </a:r>
            <a:r>
              <a:rPr lang="en-GB" sz="2800" b="1" dirty="0" err="1">
                <a:solidFill>
                  <a:srgbClr val="00FFFF"/>
                </a:solidFill>
                <a:effectLst>
                  <a:outerShdw blurRad="38100" dist="38100" dir="2700000" algn="tl">
                    <a:srgbClr val="000000"/>
                  </a:outerShdw>
                </a:effectLst>
                <a:latin typeface="Arial" charset="0"/>
                <a:cs typeface="Arial" charset="0"/>
              </a:rPr>
              <a:t>Lamech</a:t>
            </a:r>
            <a:r>
              <a:rPr lang="en-GB" sz="2800" b="1" dirty="0">
                <a:solidFill>
                  <a:srgbClr val="00FFFF"/>
                </a:solidFill>
                <a:effectLst>
                  <a:outerShdw blurRad="38100" dist="38100" dir="2700000" algn="tl">
                    <a:srgbClr val="000000"/>
                  </a:outerShdw>
                </a:effectLst>
                <a:latin typeface="Arial" charset="0"/>
                <a:cs typeface="Arial" charset="0"/>
              </a:rPr>
              <a:t> was a descendant of Cain,</a:t>
            </a:r>
            <a:r>
              <a:rPr lang="en-GB" sz="2800" b="1" dirty="0">
                <a:solidFill>
                  <a:srgbClr val="00FF99"/>
                </a:solidFill>
                <a:effectLst>
                  <a:outerShdw blurRad="38100" dist="38100" dir="2700000" algn="tl">
                    <a:srgbClr val="000000"/>
                  </a:outerShdw>
                </a:effectLst>
                <a:latin typeface="Arial" charset="0"/>
                <a:cs typeface="Arial" charset="0"/>
              </a:rPr>
              <a:t> </a:t>
            </a:r>
            <a:r>
              <a:rPr lang="en-GB" sz="2800" b="1" dirty="0">
                <a:solidFill>
                  <a:srgbClr val="FFC000"/>
                </a:solidFill>
                <a:effectLst>
                  <a:outerShdw blurRad="38100" dist="38100" dir="2700000" algn="tl">
                    <a:srgbClr val="000000"/>
                  </a:outerShdw>
                </a:effectLst>
                <a:latin typeface="Arial" charset="0"/>
                <a:cs typeface="Arial" charset="0"/>
              </a:rPr>
              <a:t>the first murderer, and father of </a:t>
            </a:r>
            <a:r>
              <a:rPr lang="en-GB" sz="2800" b="1" dirty="0" err="1">
                <a:solidFill>
                  <a:srgbClr val="FFC000"/>
                </a:solidFill>
                <a:effectLst>
                  <a:outerShdw blurRad="38100" dist="38100" dir="2700000" algn="tl">
                    <a:srgbClr val="000000"/>
                  </a:outerShdw>
                </a:effectLst>
                <a:latin typeface="Arial" charset="0"/>
                <a:cs typeface="Arial" charset="0"/>
              </a:rPr>
              <a:t>Tubal</a:t>
            </a:r>
            <a:r>
              <a:rPr lang="en-GB" sz="2800" b="1" dirty="0">
                <a:solidFill>
                  <a:srgbClr val="FFC000"/>
                </a:solidFill>
                <a:effectLst>
                  <a:outerShdw blurRad="38100" dist="38100" dir="2700000" algn="tl">
                    <a:srgbClr val="000000"/>
                  </a:outerShdw>
                </a:effectLst>
                <a:latin typeface="Arial" charset="0"/>
                <a:cs typeface="Arial" charset="0"/>
              </a:rPr>
              <a:t>-Cain, </a:t>
            </a:r>
            <a:r>
              <a:rPr lang="en-GB" sz="2800" b="1" dirty="0">
                <a:solidFill>
                  <a:srgbClr val="FF00FF"/>
                </a:solidFill>
                <a:effectLst>
                  <a:outerShdw blurRad="38100" dist="38100" dir="2700000" algn="tl">
                    <a:srgbClr val="000000"/>
                  </a:outerShdw>
                </a:effectLst>
                <a:latin typeface="Arial" charset="0"/>
                <a:cs typeface="Arial" charset="0"/>
              </a:rPr>
              <a:t>an important hero of the </a:t>
            </a:r>
            <a:r>
              <a:rPr lang="en-GB" sz="2800" b="1" dirty="0" err="1">
                <a:solidFill>
                  <a:srgbClr val="FF00FF"/>
                </a:solidFill>
                <a:effectLst>
                  <a:outerShdw blurRad="38100" dist="38100" dir="2700000" algn="tl">
                    <a:srgbClr val="000000"/>
                  </a:outerShdw>
                </a:effectLst>
                <a:latin typeface="Arial" charset="0"/>
                <a:cs typeface="Arial" charset="0"/>
              </a:rPr>
              <a:t>Clums</a:t>
            </a:r>
            <a:r>
              <a:rPr lang="en-GB" sz="2800" b="1" dirty="0">
                <a:solidFill>
                  <a:srgbClr val="FF00FF"/>
                </a:solidFill>
                <a:effectLst>
                  <a:outerShdw blurRad="38100" dist="38100" dir="2700000" algn="tl">
                    <a:srgbClr val="000000"/>
                  </a:outerShdw>
                </a:effectLst>
                <a:latin typeface="Arial" charset="0"/>
                <a:cs typeface="Arial" charset="0"/>
              </a:rPr>
              <a:t> </a:t>
            </a:r>
            <a:r>
              <a:rPr lang="en-GB" sz="2800" b="1" dirty="0">
                <a:solidFill>
                  <a:srgbClr val="00B0F0"/>
                </a:solidFill>
                <a:effectLst>
                  <a:outerShdw blurRad="38100" dist="38100" dir="2700000" algn="tl">
                    <a:srgbClr val="000000"/>
                  </a:outerShdw>
                </a:effectLst>
                <a:latin typeface="Arial" charset="0"/>
                <a:cs typeface="Arial" charset="0"/>
              </a:rPr>
              <a:t>(ancestor of Hiram </a:t>
            </a:r>
            <a:r>
              <a:rPr lang="en-GB" sz="2800" b="1" dirty="0" err="1">
                <a:solidFill>
                  <a:srgbClr val="00B0F0"/>
                </a:solidFill>
                <a:effectLst>
                  <a:outerShdw blurRad="38100" dist="38100" dir="2700000" algn="tl">
                    <a:srgbClr val="000000"/>
                  </a:outerShdw>
                </a:effectLst>
                <a:latin typeface="Arial" charset="0"/>
                <a:cs typeface="Arial" charset="0"/>
              </a:rPr>
              <a:t>Abiff</a:t>
            </a:r>
            <a:r>
              <a:rPr lang="en-GB" sz="2800" b="1" dirty="0">
                <a:solidFill>
                  <a:srgbClr val="00B0F0"/>
                </a:solidFill>
                <a:effectLst>
                  <a:outerShdw blurRad="38100" dist="38100" dir="2700000" algn="tl">
                    <a:srgbClr val="000000"/>
                  </a:outerShdw>
                </a:effectLst>
                <a:latin typeface="Arial" charset="0"/>
                <a:cs typeface="Arial" charset="0"/>
              </a:rPr>
              <a:t>). </a:t>
            </a:r>
            <a:r>
              <a:rPr lang="en-GB" sz="2800" b="1" dirty="0">
                <a:solidFill>
                  <a:srgbClr val="00FF00"/>
                </a:solidFill>
                <a:effectLst>
                  <a:outerShdw blurRad="38100" dist="38100" dir="2700000" algn="tl">
                    <a:srgbClr val="000000"/>
                  </a:outerShdw>
                </a:effectLst>
                <a:latin typeface="Arial" charset="0"/>
                <a:cs typeface="Arial" charset="0"/>
              </a:rPr>
              <a:t>The Bible says the following about the mark of the revenge of </a:t>
            </a:r>
            <a:r>
              <a:rPr lang="en-GB" sz="2800" b="1" dirty="0" err="1">
                <a:solidFill>
                  <a:srgbClr val="00FF00"/>
                </a:solidFill>
                <a:effectLst>
                  <a:outerShdw blurRad="38100" dist="38100" dir="2700000" algn="tl">
                    <a:srgbClr val="000000"/>
                  </a:outerShdw>
                </a:effectLst>
                <a:latin typeface="Arial" charset="0"/>
                <a:cs typeface="Arial" charset="0"/>
              </a:rPr>
              <a:t>Lamech</a:t>
            </a:r>
            <a:r>
              <a:rPr lang="en-GB" sz="2800" b="1" dirty="0">
                <a:solidFill>
                  <a:srgbClr val="00FF00"/>
                </a:solidFill>
                <a:effectLst>
                  <a:outerShdw blurRad="38100" dist="38100" dir="2700000" algn="tl">
                    <a:srgbClr val="000000"/>
                  </a:outerShdw>
                </a:effectLst>
                <a:latin typeface="Arial" charset="0"/>
                <a:cs typeface="Arial" charset="0"/>
              </a:rPr>
              <a:t>: </a:t>
            </a:r>
            <a:endParaRPr lang="en-GB" sz="2800" dirty="0">
              <a:solidFill>
                <a:srgbClr val="00FF00"/>
              </a:solidFill>
              <a:latin typeface="Arial" charset="0"/>
              <a:cs typeface="Arial" charset="0"/>
            </a:endParaRPr>
          </a:p>
        </p:txBody>
      </p:sp>
      <p:pic>
        <p:nvPicPr>
          <p:cNvPr id="361474" name="Picture 2" descr="http://collection.aucklandartgallery.govt.nz/collection/images/display/1981-1990/1981_50_84.jpg">
            <a:extLst>
              <a:ext uri="{FF2B5EF4-FFF2-40B4-BE49-F238E27FC236}">
                <a16:creationId xmlns:a16="http://schemas.microsoft.com/office/drawing/2014/main" id="{CCC8E95E-EB8E-40E5-982D-6FCD614271E8}"/>
              </a:ext>
            </a:extLst>
          </p:cNvPr>
          <p:cNvPicPr>
            <a:picLocks noChangeAspect="1" noChangeArrowheads="1"/>
          </p:cNvPicPr>
          <p:nvPr/>
        </p:nvPicPr>
        <p:blipFill>
          <a:blip r:embed="rId2" cstate="print">
            <a:duotone>
              <a:prstClr val="black"/>
              <a:srgbClr val="00FF00">
                <a:tint val="45000"/>
                <a:satMod val="400000"/>
              </a:srgbClr>
            </a:duotone>
            <a:lum bright="20000"/>
          </a:blip>
          <a:srcRect/>
          <a:stretch>
            <a:fillRect/>
          </a:stretch>
        </p:blipFill>
        <p:spPr bwMode="auto">
          <a:xfrm>
            <a:off x="642910" y="1285860"/>
            <a:ext cx="2905125" cy="4572000"/>
          </a:xfrm>
          <a:prstGeom prst="rect">
            <a:avLst/>
          </a:prstGeom>
          <a:noFill/>
        </p:spPr>
      </p:pic>
      <p:sp>
        <p:nvSpPr>
          <p:cNvPr id="7" name="TextBox 6">
            <a:extLst>
              <a:ext uri="{FF2B5EF4-FFF2-40B4-BE49-F238E27FC236}">
                <a16:creationId xmlns:a16="http://schemas.microsoft.com/office/drawing/2014/main" id="{BA6012C3-85E7-4A79-9BEB-4731E11EDC8F}"/>
              </a:ext>
            </a:extLst>
          </p:cNvPr>
          <p:cNvSpPr txBox="1"/>
          <p:nvPr/>
        </p:nvSpPr>
        <p:spPr>
          <a:xfrm>
            <a:off x="642938" y="6000750"/>
            <a:ext cx="2857500" cy="646113"/>
          </a:xfrm>
          <a:prstGeom prst="rect">
            <a:avLst/>
          </a:prstGeom>
          <a:noFill/>
        </p:spPr>
        <p:txBody>
          <a:bodyPr>
            <a:spAutoFit/>
          </a:bodyPr>
          <a:lstStyle/>
          <a:p>
            <a:pPr algn="ctr">
              <a:defRPr/>
            </a:pPr>
            <a:r>
              <a:rPr lang="en-GB" sz="3600" b="1" dirty="0" err="1">
                <a:solidFill>
                  <a:srgbClr val="FFFF00"/>
                </a:solidFill>
                <a:effectLst>
                  <a:outerShdw blurRad="38100" dist="38100" dir="2700000" algn="tl">
                    <a:srgbClr val="000000"/>
                  </a:outerShdw>
                </a:effectLst>
                <a:latin typeface="Arial" charset="0"/>
                <a:cs typeface="Arial" charset="0"/>
              </a:rPr>
              <a:t>Lamech</a:t>
            </a:r>
            <a:endParaRPr lang="en-GB" sz="3600" dirty="0">
              <a:solidFill>
                <a:srgbClr val="FFFF00"/>
              </a:solidFill>
              <a:latin typeface="Arial" charset="0"/>
              <a:cs typeface="Arial" charset="0"/>
            </a:endParaRPr>
          </a:p>
        </p:txBody>
      </p:sp>
      <p:sp>
        <p:nvSpPr>
          <p:cNvPr id="8" name="TextBox 7">
            <a:extLst>
              <a:ext uri="{FF2B5EF4-FFF2-40B4-BE49-F238E27FC236}">
                <a16:creationId xmlns:a16="http://schemas.microsoft.com/office/drawing/2014/main" id="{E0F5F326-355C-48B3-8D89-61A9BAFFA64A}"/>
              </a:ext>
            </a:extLst>
          </p:cNvPr>
          <p:cNvSpPr txBox="1"/>
          <p:nvPr/>
        </p:nvSpPr>
        <p:spPr>
          <a:xfrm>
            <a:off x="5572125" y="1143000"/>
            <a:ext cx="1214438" cy="1108075"/>
          </a:xfrm>
          <a:prstGeom prst="rect">
            <a:avLst/>
          </a:prstGeom>
          <a:noFill/>
        </p:spPr>
        <p:txBody>
          <a:bodyPr>
            <a:spAutoFit/>
          </a:bodyPr>
          <a:lstStyle/>
          <a:p>
            <a:pPr>
              <a:defRPr/>
            </a:pPr>
            <a:r>
              <a:rPr lang="en-GB" sz="6600" b="1" dirty="0">
                <a:solidFill>
                  <a:srgbClr val="FFFF00"/>
                </a:solidFill>
                <a:effectLst>
                  <a:outerShdw blurRad="38100" dist="38100" dir="2700000" algn="tl">
                    <a:srgbClr val="000000">
                      <a:alpha val="43137"/>
                    </a:srgbClr>
                  </a:outerShdw>
                </a:effectLst>
                <a:latin typeface="Arial" charset="0"/>
                <a:cs typeface="Arial" charset="0"/>
              </a:rPr>
              <a:t>77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6" presetClass="entr" presetSubtype="16" fill="hold" nodeType="clickEffect">
                                  <p:stCondLst>
                                    <p:cond delay="0"/>
                                  </p:stCondLst>
                                  <p:childTnLst>
                                    <p:set>
                                      <p:cBhvr>
                                        <p:cTn id="12" dur="1" fill="hold">
                                          <p:stCondLst>
                                            <p:cond delay="0"/>
                                          </p:stCondLst>
                                        </p:cTn>
                                        <p:tgtEl>
                                          <p:spTgt spid="361474"/>
                                        </p:tgtEl>
                                        <p:attrNameLst>
                                          <p:attrName>style.visibility</p:attrName>
                                        </p:attrNameLst>
                                      </p:cBhvr>
                                      <p:to>
                                        <p:strVal val="visible"/>
                                      </p:to>
                                    </p:set>
                                    <p:animEffect transition="in" filter="circle(in)">
                                      <p:cBhvr>
                                        <p:cTn id="13" dur="2000"/>
                                        <p:tgtEl>
                                          <p:spTgt spid="36147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7" presetClass="entr" presetSubtype="0" fill="hold" grpId="0" nodeType="clickEffect">
                                  <p:stCondLst>
                                    <p:cond delay="0"/>
                                  </p:stCondLst>
                                  <p:iterate type="lt">
                                    <p:tmPct val="50000"/>
                                  </p:iterate>
                                  <p:childTnLst>
                                    <p:set>
                                      <p:cBhvr>
                                        <p:cTn id="23" dur="1" fill="hold">
                                          <p:stCondLst>
                                            <p:cond delay="0"/>
                                          </p:stCondLst>
                                        </p:cTn>
                                        <p:tgtEl>
                                          <p:spTgt spid="5"/>
                                        </p:tgtEl>
                                        <p:attrNameLst>
                                          <p:attrName>style.visibility</p:attrName>
                                        </p:attrNameLst>
                                      </p:cBhvr>
                                      <p:to>
                                        <p:strVal val="visible"/>
                                      </p:to>
                                    </p:set>
                                    <p:anim calcmode="discrete" valueType="clr">
                                      <p:cBhvr override="childStyle">
                                        <p:cTn id="24"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5"/>
                                        </p:tgtEl>
                                        <p:attrNameLst>
                                          <p:attrName>fillcolor</p:attrName>
                                        </p:attrNameLst>
                                      </p:cBhvr>
                                      <p:tavLst>
                                        <p:tav tm="0">
                                          <p:val>
                                            <p:clrVal>
                                              <a:schemeClr val="accent2"/>
                                            </p:clrVal>
                                          </p:val>
                                        </p:tav>
                                        <p:tav tm="50000">
                                          <p:val>
                                            <p:clrVal>
                                              <a:schemeClr val="hlink"/>
                                            </p:clrVal>
                                          </p:val>
                                        </p:tav>
                                      </p:tavLst>
                                    </p:anim>
                                    <p:set>
                                      <p:cBhvr>
                                        <p:cTn id="26"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91CD7-E5F5-4FA4-B05C-CA08C2FFBD38}"/>
              </a:ext>
            </a:extLst>
          </p:cNvPr>
          <p:cNvSpPr>
            <a:spLocks noGrp="1"/>
          </p:cNvSpPr>
          <p:nvPr>
            <p:ph type="title"/>
          </p:nvPr>
        </p:nvSpPr>
        <p:spPr/>
        <p:txBody>
          <a:bodyPr/>
          <a:lstStyle/>
          <a:p>
            <a:pPr>
              <a:defRPr/>
            </a:pPr>
            <a:r>
              <a:rPr lang="en-GB" b="1" dirty="0">
                <a:solidFill>
                  <a:srgbClr val="FF0000"/>
                </a:solidFill>
              </a:rPr>
              <a:t>Illuminati </a:t>
            </a:r>
            <a:r>
              <a:rPr lang="en-GB" b="1" dirty="0">
                <a:solidFill>
                  <a:srgbClr val="FFFF00"/>
                </a:solidFill>
              </a:rPr>
              <a:t>Occult Numbers</a:t>
            </a:r>
            <a:endParaRPr lang="en-GB" dirty="0"/>
          </a:p>
        </p:txBody>
      </p:sp>
      <p:sp>
        <p:nvSpPr>
          <p:cNvPr id="3" name="Slide Number Placeholder 2">
            <a:extLst>
              <a:ext uri="{FF2B5EF4-FFF2-40B4-BE49-F238E27FC236}">
                <a16:creationId xmlns:a16="http://schemas.microsoft.com/office/drawing/2014/main" id="{EAEB1387-ACD9-4B1D-BF0C-1C8DB3F2D939}"/>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06C0866-80CA-4040-8E7B-52918F8C796F}" type="slidenum">
              <a:rPr lang="en-GB" altLang="en-US"/>
              <a:pPr eaLnBrk="1" hangingPunct="1"/>
              <a:t>155</a:t>
            </a:fld>
            <a:endParaRPr lang="en-GB" altLang="en-US"/>
          </a:p>
        </p:txBody>
      </p:sp>
      <p:pic>
        <p:nvPicPr>
          <p:cNvPr id="362498" name="Picture 2" descr="http://www.istockphoto.com/file_thumbview_approve/342617/2/istockphoto_342617-bible-genesis.jpg">
            <a:extLst>
              <a:ext uri="{FF2B5EF4-FFF2-40B4-BE49-F238E27FC236}">
                <a16:creationId xmlns:a16="http://schemas.microsoft.com/office/drawing/2014/main" id="{23276662-8B99-40B0-B4E2-9A7104BC7C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75" y="3357563"/>
            <a:ext cx="2500313" cy="187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135B21D7-3F46-4E70-ACE1-0686232C909B}"/>
              </a:ext>
            </a:extLst>
          </p:cNvPr>
          <p:cNvSpPr txBox="1"/>
          <p:nvPr/>
        </p:nvSpPr>
        <p:spPr>
          <a:xfrm>
            <a:off x="4000500" y="1571625"/>
            <a:ext cx="5000625" cy="5108575"/>
          </a:xfrm>
          <a:prstGeom prst="rect">
            <a:avLst/>
          </a:prstGeom>
          <a:noFill/>
        </p:spPr>
        <p:txBody>
          <a:bodyPr>
            <a:spAutoFit/>
          </a:bodyPr>
          <a:lstStyle/>
          <a:p>
            <a:pPr>
              <a:defRPr/>
            </a:pPr>
            <a:r>
              <a:rPr lang="en-GB" sz="2800" b="1" dirty="0">
                <a:solidFill>
                  <a:srgbClr val="00FFFF"/>
                </a:solidFill>
                <a:effectLst>
                  <a:outerShdw blurRad="38100" dist="38100" dir="2700000" algn="tl">
                    <a:srgbClr val="000000"/>
                  </a:outerShdw>
                </a:effectLst>
                <a:latin typeface="Arial" charset="0"/>
                <a:cs typeface="Arial" charset="0"/>
              </a:rPr>
              <a:t>"And </a:t>
            </a:r>
            <a:r>
              <a:rPr lang="en-GB" sz="2800" b="1" dirty="0" err="1">
                <a:solidFill>
                  <a:srgbClr val="00FFFF"/>
                </a:solidFill>
                <a:effectLst>
                  <a:outerShdw blurRad="38100" dist="38100" dir="2700000" algn="tl">
                    <a:srgbClr val="000000"/>
                  </a:outerShdw>
                </a:effectLst>
                <a:latin typeface="Arial" charset="0"/>
                <a:cs typeface="Arial" charset="0"/>
              </a:rPr>
              <a:t>Lamech</a:t>
            </a:r>
            <a:r>
              <a:rPr lang="en-GB" sz="2800" b="1" dirty="0">
                <a:solidFill>
                  <a:srgbClr val="00FFFF"/>
                </a:solidFill>
                <a:effectLst>
                  <a:outerShdw blurRad="38100" dist="38100" dir="2700000" algn="tl">
                    <a:srgbClr val="000000"/>
                  </a:outerShdw>
                </a:effectLst>
                <a:latin typeface="Arial" charset="0"/>
                <a:cs typeface="Arial" charset="0"/>
              </a:rPr>
              <a:t> said unto his wives, </a:t>
            </a:r>
            <a:r>
              <a:rPr lang="en-GB" sz="2800" b="1" dirty="0" err="1">
                <a:solidFill>
                  <a:srgbClr val="00FFFF"/>
                </a:solidFill>
                <a:effectLst>
                  <a:outerShdw blurRad="38100" dist="38100" dir="2700000" algn="tl">
                    <a:srgbClr val="000000"/>
                  </a:outerShdw>
                </a:effectLst>
                <a:latin typeface="Arial" charset="0"/>
                <a:cs typeface="Arial" charset="0"/>
              </a:rPr>
              <a:t>Adah</a:t>
            </a:r>
            <a:r>
              <a:rPr lang="en-GB" sz="2800" b="1" dirty="0">
                <a:solidFill>
                  <a:srgbClr val="00FFFF"/>
                </a:solidFill>
                <a:effectLst>
                  <a:outerShdw blurRad="38100" dist="38100" dir="2700000" algn="tl">
                    <a:srgbClr val="000000"/>
                  </a:outerShdw>
                </a:effectLst>
                <a:latin typeface="Arial" charset="0"/>
                <a:cs typeface="Arial" charset="0"/>
              </a:rPr>
              <a:t> and Zillah</a:t>
            </a:r>
            <a:r>
              <a:rPr lang="en-GB" sz="2800" b="1" dirty="0">
                <a:solidFill>
                  <a:srgbClr val="00FF99"/>
                </a:solidFill>
                <a:effectLst>
                  <a:outerShdw blurRad="38100" dist="38100" dir="2700000" algn="tl">
                    <a:srgbClr val="000000"/>
                  </a:outerShdw>
                </a:effectLst>
                <a:latin typeface="Arial" charset="0"/>
                <a:cs typeface="Arial" charset="0"/>
              </a:rPr>
              <a:t>, </a:t>
            </a:r>
            <a:r>
              <a:rPr lang="en-GB" sz="2800" b="1" dirty="0">
                <a:solidFill>
                  <a:srgbClr val="FF00FF"/>
                </a:solidFill>
                <a:effectLst>
                  <a:outerShdw blurRad="38100" dist="38100" dir="2700000" algn="tl">
                    <a:srgbClr val="000000"/>
                  </a:outerShdw>
                </a:effectLst>
                <a:latin typeface="Arial" charset="0"/>
                <a:cs typeface="Arial" charset="0"/>
              </a:rPr>
              <a:t>'Hear my voice: ye wives of </a:t>
            </a:r>
            <a:r>
              <a:rPr lang="en-GB" sz="2800" b="1" dirty="0" err="1">
                <a:solidFill>
                  <a:srgbClr val="FF00FF"/>
                </a:solidFill>
                <a:effectLst>
                  <a:outerShdw blurRad="38100" dist="38100" dir="2700000" algn="tl">
                    <a:srgbClr val="000000"/>
                  </a:outerShdw>
                </a:effectLst>
                <a:latin typeface="Arial" charset="0"/>
                <a:cs typeface="Arial" charset="0"/>
              </a:rPr>
              <a:t>Lamech</a:t>
            </a:r>
            <a:r>
              <a:rPr lang="en-GB" sz="2800" b="1" dirty="0">
                <a:solidFill>
                  <a:srgbClr val="FF00FF"/>
                </a:solidFill>
                <a:effectLst>
                  <a:outerShdw blurRad="38100" dist="38100" dir="2700000" algn="tl">
                    <a:srgbClr val="000000"/>
                  </a:outerShdw>
                </a:effectLst>
                <a:latin typeface="Arial" charset="0"/>
                <a:cs typeface="Arial" charset="0"/>
              </a:rPr>
              <a:t>, hearken unto my speech: for I have slain a man to my wounding,</a:t>
            </a:r>
            <a:r>
              <a:rPr lang="en-GB" sz="2800" b="1" dirty="0">
                <a:solidFill>
                  <a:srgbClr val="00FF99"/>
                </a:solidFill>
                <a:effectLst>
                  <a:outerShdw blurRad="38100" dist="38100" dir="2700000" algn="tl">
                    <a:srgbClr val="000000"/>
                  </a:outerShdw>
                </a:effectLst>
                <a:latin typeface="Arial" charset="0"/>
                <a:cs typeface="Arial" charset="0"/>
              </a:rPr>
              <a:t> </a:t>
            </a:r>
            <a:r>
              <a:rPr lang="en-GB" sz="2800" b="1" dirty="0">
                <a:solidFill>
                  <a:srgbClr val="FF0000"/>
                </a:solidFill>
                <a:effectLst>
                  <a:outerShdw blurRad="38100" dist="38100" dir="2700000" algn="tl">
                    <a:srgbClr val="000000"/>
                  </a:outerShdw>
                </a:effectLst>
                <a:latin typeface="Arial" charset="0"/>
                <a:cs typeface="Arial" charset="0"/>
              </a:rPr>
              <a:t>and a young man to my hurt. If Cain shall be avenged sevenfold</a:t>
            </a:r>
            <a:r>
              <a:rPr lang="en-GB" sz="2800" b="1" dirty="0">
                <a:solidFill>
                  <a:srgbClr val="00FF00"/>
                </a:solidFill>
                <a:effectLst>
                  <a:outerShdw blurRad="38100" dist="38100" dir="2700000" algn="tl">
                    <a:srgbClr val="000000"/>
                  </a:outerShdw>
                </a:effectLst>
                <a:latin typeface="Arial" charset="0"/>
                <a:cs typeface="Arial" charset="0"/>
              </a:rPr>
              <a:t>, truly </a:t>
            </a:r>
            <a:r>
              <a:rPr lang="en-GB" sz="2800" b="1" dirty="0" err="1">
                <a:solidFill>
                  <a:srgbClr val="00FF00"/>
                </a:solidFill>
                <a:effectLst>
                  <a:outerShdw blurRad="38100" dist="38100" dir="2700000" algn="tl">
                    <a:srgbClr val="000000"/>
                  </a:outerShdw>
                </a:effectLst>
                <a:latin typeface="Arial" charset="0"/>
                <a:cs typeface="Arial" charset="0"/>
              </a:rPr>
              <a:t>Lamech</a:t>
            </a:r>
            <a:r>
              <a:rPr lang="en-GB" sz="2800" b="1" dirty="0">
                <a:solidFill>
                  <a:srgbClr val="00FF00"/>
                </a:solidFill>
                <a:effectLst>
                  <a:outerShdw blurRad="38100" dist="38100" dir="2700000" algn="tl">
                    <a:srgbClr val="000000"/>
                  </a:outerShdw>
                </a:effectLst>
                <a:latin typeface="Arial" charset="0"/>
                <a:cs typeface="Arial" charset="0"/>
              </a:rPr>
              <a:t> seventy and sevenfold." </a:t>
            </a:r>
            <a:r>
              <a:rPr lang="en-GB" sz="2800" b="1" dirty="0">
                <a:solidFill>
                  <a:srgbClr val="FFFF00"/>
                </a:solidFill>
                <a:effectLst>
                  <a:outerShdw blurRad="38100" dist="38100" dir="2700000" algn="tl">
                    <a:srgbClr val="000000"/>
                  </a:outerShdw>
                </a:effectLst>
                <a:latin typeface="Arial" charset="0"/>
                <a:cs typeface="Arial" charset="0"/>
              </a:rPr>
              <a:t>(Genesis 4: 23-24).</a:t>
            </a:r>
          </a:p>
          <a:p>
            <a:pPr>
              <a:defRPr/>
            </a:pPr>
            <a:endParaRPr lang="en-GB" dirty="0">
              <a:latin typeface="Arial" charset="0"/>
              <a:cs typeface="Arial" charset="0"/>
            </a:endParaRPr>
          </a:p>
        </p:txBody>
      </p:sp>
      <p:sp>
        <p:nvSpPr>
          <p:cNvPr id="6" name="TextBox 5">
            <a:extLst>
              <a:ext uri="{FF2B5EF4-FFF2-40B4-BE49-F238E27FC236}">
                <a16:creationId xmlns:a16="http://schemas.microsoft.com/office/drawing/2014/main" id="{FE582C84-2F3C-4275-B8F5-8690DB8FD5BA}"/>
              </a:ext>
            </a:extLst>
          </p:cNvPr>
          <p:cNvSpPr txBox="1"/>
          <p:nvPr/>
        </p:nvSpPr>
        <p:spPr>
          <a:xfrm>
            <a:off x="1357313" y="1857375"/>
            <a:ext cx="1214437" cy="1384300"/>
          </a:xfrm>
          <a:prstGeom prst="rect">
            <a:avLst/>
          </a:prstGeom>
          <a:noFill/>
        </p:spPr>
        <p:txBody>
          <a:bodyPr>
            <a:spAutoFit/>
          </a:bodyPr>
          <a:lstStyle/>
          <a:p>
            <a:pPr>
              <a:defRPr/>
            </a:pPr>
            <a:r>
              <a:rPr lang="en-GB" sz="6600" b="1" dirty="0">
                <a:solidFill>
                  <a:srgbClr val="FFFF00"/>
                </a:solidFill>
                <a:effectLst>
                  <a:outerShdw blurRad="38100" dist="38100" dir="2700000" algn="tl">
                    <a:srgbClr val="000000">
                      <a:alpha val="43137"/>
                    </a:srgbClr>
                  </a:outerShdw>
                </a:effectLst>
                <a:latin typeface="Arial" charset="0"/>
                <a:cs typeface="Arial" charset="0"/>
              </a:rPr>
              <a:t>77</a:t>
            </a:r>
          </a:p>
          <a:p>
            <a:pPr>
              <a:defRPr/>
            </a:pPr>
            <a:endParaRPr lang="en-GB"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6" presetClass="entr" presetSubtype="16" fill="hold" nodeType="clickEffect">
                                  <p:stCondLst>
                                    <p:cond delay="0"/>
                                  </p:stCondLst>
                                  <p:childTnLst>
                                    <p:set>
                                      <p:cBhvr>
                                        <p:cTn id="12" dur="1" fill="hold">
                                          <p:stCondLst>
                                            <p:cond delay="0"/>
                                          </p:stCondLst>
                                        </p:cTn>
                                        <p:tgtEl>
                                          <p:spTgt spid="362498"/>
                                        </p:tgtEl>
                                        <p:attrNameLst>
                                          <p:attrName>style.visibility</p:attrName>
                                        </p:attrNameLst>
                                      </p:cBhvr>
                                      <p:to>
                                        <p:strVal val="visible"/>
                                      </p:to>
                                    </p:set>
                                    <p:animEffect transition="in" filter="circle(in)">
                                      <p:cBhvr>
                                        <p:cTn id="13" dur="2000"/>
                                        <p:tgtEl>
                                          <p:spTgt spid="36249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5"/>
                                        </p:tgtEl>
                                        <p:attrNameLst>
                                          <p:attrName>style.visibility</p:attrName>
                                        </p:attrNameLst>
                                      </p:cBhvr>
                                      <p:to>
                                        <p:strVal val="visible"/>
                                      </p:to>
                                    </p:set>
                                    <p:anim calcmode="discrete" valueType="clr">
                                      <p:cBhvr override="childStyle">
                                        <p:cTn id="18"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5"/>
                                        </p:tgtEl>
                                        <p:attrNameLst>
                                          <p:attrName>fillcolor</p:attrName>
                                        </p:attrNameLst>
                                      </p:cBhvr>
                                      <p:tavLst>
                                        <p:tav tm="0">
                                          <p:val>
                                            <p:clrVal>
                                              <a:schemeClr val="accent2"/>
                                            </p:clrVal>
                                          </p:val>
                                        </p:tav>
                                        <p:tav tm="50000">
                                          <p:val>
                                            <p:clrVal>
                                              <a:schemeClr val="hlink"/>
                                            </p:clrVal>
                                          </p:val>
                                        </p:tav>
                                      </p:tavLst>
                                    </p:anim>
                                    <p:set>
                                      <p:cBhvr>
                                        <p:cTn id="20"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4D3C913E-CCFC-407D-9EFA-2A336D4BB513}"/>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7B6624D-A3B9-4B9D-9D55-AE97C728CAE2}" type="slidenum">
              <a:rPr lang="en-GB" altLang="en-US"/>
              <a:pPr eaLnBrk="1" hangingPunct="1"/>
              <a:t>156</a:t>
            </a:fld>
            <a:endParaRPr lang="en-GB" altLang="en-US"/>
          </a:p>
        </p:txBody>
      </p:sp>
      <p:sp>
        <p:nvSpPr>
          <p:cNvPr id="387074" name="Rectangle 2">
            <a:extLst>
              <a:ext uri="{FF2B5EF4-FFF2-40B4-BE49-F238E27FC236}">
                <a16:creationId xmlns:a16="http://schemas.microsoft.com/office/drawing/2014/main" id="{8F6F431E-A485-4008-8ECA-49A062ACC89A}"/>
              </a:ext>
            </a:extLst>
          </p:cNvPr>
          <p:cNvSpPr>
            <a:spLocks noGrp="1" noChangeArrowheads="1"/>
          </p:cNvSpPr>
          <p:nvPr>
            <p:ph type="title"/>
          </p:nvPr>
        </p:nvSpPr>
        <p:spPr/>
        <p:txBody>
          <a:bodyPr/>
          <a:lstStyle/>
          <a:p>
            <a:pPr eaLnBrk="1" hangingPunct="1">
              <a:defRPr/>
            </a:pPr>
            <a:r>
              <a:rPr lang="en-GB" b="1" dirty="0">
                <a:solidFill>
                  <a:srgbClr val="FF0000"/>
                </a:solidFill>
              </a:rPr>
              <a:t>Illuminati </a:t>
            </a:r>
            <a:r>
              <a:rPr lang="en-GB" b="1" dirty="0">
                <a:solidFill>
                  <a:srgbClr val="FFFF00"/>
                </a:solidFill>
              </a:rPr>
              <a:t>Occult Numbers</a:t>
            </a:r>
          </a:p>
        </p:txBody>
      </p:sp>
      <p:sp>
        <p:nvSpPr>
          <p:cNvPr id="387075" name="Rectangle 3">
            <a:extLst>
              <a:ext uri="{FF2B5EF4-FFF2-40B4-BE49-F238E27FC236}">
                <a16:creationId xmlns:a16="http://schemas.microsoft.com/office/drawing/2014/main" id="{7D7BD467-491B-4A9F-95E0-9A9A1C16226C}"/>
              </a:ext>
            </a:extLst>
          </p:cNvPr>
          <p:cNvSpPr>
            <a:spLocks noGrp="1" noChangeArrowheads="1"/>
          </p:cNvSpPr>
          <p:nvPr>
            <p:ph type="body" idx="1"/>
          </p:nvPr>
        </p:nvSpPr>
        <p:spPr>
          <a:xfrm>
            <a:off x="5286375" y="1714500"/>
            <a:ext cx="1908175" cy="1900238"/>
          </a:xfrm>
        </p:spPr>
        <p:txBody>
          <a:bodyPr/>
          <a:lstStyle/>
          <a:p>
            <a:pPr eaLnBrk="1" hangingPunct="1">
              <a:defRPr/>
            </a:pPr>
            <a:r>
              <a:rPr lang="en-GB" sz="8000" b="1" dirty="0">
                <a:solidFill>
                  <a:srgbClr val="FFFF00"/>
                </a:solidFill>
                <a:effectLst>
                  <a:outerShdw blurRad="38100" dist="38100" dir="2700000" algn="tl">
                    <a:srgbClr val="000000"/>
                  </a:outerShdw>
                </a:effectLst>
                <a:latin typeface="Times New Roman" pitchFamily="18" charset="0"/>
                <a:cs typeface="Times New Roman" pitchFamily="18" charset="0"/>
              </a:rPr>
              <a:t>77</a:t>
            </a:r>
            <a:br>
              <a:rPr lang="en-GB" sz="2800" dirty="0"/>
            </a:br>
            <a:br>
              <a:rPr lang="en-GB" sz="1400" dirty="0"/>
            </a:br>
            <a:endParaRPr lang="en-GB" sz="1400" dirty="0"/>
          </a:p>
        </p:txBody>
      </p:sp>
      <p:sp>
        <p:nvSpPr>
          <p:cNvPr id="387077" name="Text Box 5">
            <a:extLst>
              <a:ext uri="{FF2B5EF4-FFF2-40B4-BE49-F238E27FC236}">
                <a16:creationId xmlns:a16="http://schemas.microsoft.com/office/drawing/2014/main" id="{23F8FAB8-BD4B-463E-9471-A236EA0E51EE}"/>
              </a:ext>
            </a:extLst>
          </p:cNvPr>
          <p:cNvSpPr txBox="1">
            <a:spLocks noChangeArrowheads="1"/>
          </p:cNvSpPr>
          <p:nvPr/>
        </p:nvSpPr>
        <p:spPr bwMode="auto">
          <a:xfrm>
            <a:off x="1547813" y="2781300"/>
            <a:ext cx="6985000" cy="396875"/>
          </a:xfrm>
          <a:prstGeom prst="rect">
            <a:avLst/>
          </a:prstGeom>
          <a:noFill/>
          <a:ln w="9525">
            <a:noFill/>
            <a:miter lim="800000"/>
            <a:headEnd/>
            <a:tailEnd/>
          </a:ln>
          <a:effectLst/>
        </p:spPr>
        <p:txBody>
          <a:bodyPr>
            <a:spAutoFit/>
          </a:bodyPr>
          <a:lstStyle/>
          <a:p>
            <a:pPr algn="just" eaLnBrk="0" hangingPunct="0">
              <a:spcBef>
                <a:spcPct val="50000"/>
              </a:spcBef>
              <a:defRPr/>
            </a:pPr>
            <a:endParaRPr lang="en-US" sz="2000" b="1">
              <a:solidFill>
                <a:srgbClr val="00FF99"/>
              </a:solidFill>
              <a:effectLst>
                <a:outerShdw blurRad="38100" dist="38100" dir="2700000" algn="tl">
                  <a:srgbClr val="000000"/>
                </a:outerShdw>
              </a:effectLst>
              <a:latin typeface="Arial" charset="0"/>
              <a:cs typeface="Arial" charset="0"/>
            </a:endParaRPr>
          </a:p>
        </p:txBody>
      </p:sp>
      <p:sp>
        <p:nvSpPr>
          <p:cNvPr id="387078" name="Text Box 6">
            <a:extLst>
              <a:ext uri="{FF2B5EF4-FFF2-40B4-BE49-F238E27FC236}">
                <a16:creationId xmlns:a16="http://schemas.microsoft.com/office/drawing/2014/main" id="{FFBCDA18-7AFE-4179-ACCC-18A514C43299}"/>
              </a:ext>
            </a:extLst>
          </p:cNvPr>
          <p:cNvSpPr txBox="1">
            <a:spLocks noChangeArrowheads="1"/>
          </p:cNvSpPr>
          <p:nvPr/>
        </p:nvSpPr>
        <p:spPr bwMode="auto">
          <a:xfrm>
            <a:off x="0" y="1143000"/>
            <a:ext cx="9144000" cy="584200"/>
          </a:xfrm>
          <a:prstGeom prst="rect">
            <a:avLst/>
          </a:prstGeom>
          <a:noFill/>
          <a:ln w="9525">
            <a:noFill/>
            <a:miter lim="800000"/>
            <a:headEnd/>
            <a:tailEnd/>
          </a:ln>
          <a:effectLst/>
        </p:spPr>
        <p:txBody>
          <a:bodyPr>
            <a:spAutoFit/>
          </a:bodyPr>
          <a:lstStyle/>
          <a:p>
            <a:pPr algn="ctr" eaLnBrk="0" hangingPunct="0">
              <a:spcBef>
                <a:spcPct val="50000"/>
              </a:spcBef>
              <a:defRPr/>
            </a:pPr>
            <a:r>
              <a:rPr lang="en-GB" sz="3200" b="1" dirty="0">
                <a:solidFill>
                  <a:srgbClr val="FF00FF"/>
                </a:solidFill>
                <a:effectLst>
                  <a:outerShdw blurRad="38100" dist="38100" dir="2700000" algn="tl">
                    <a:srgbClr val="000000"/>
                  </a:outerShdw>
                </a:effectLst>
                <a:latin typeface="Arial" charset="0"/>
                <a:cs typeface="Arial" charset="0"/>
              </a:rPr>
              <a:t>The obvious of course </a:t>
            </a:r>
            <a:r>
              <a:rPr lang="en-GB" sz="2400" b="1" dirty="0">
                <a:solidFill>
                  <a:srgbClr val="FF00FF"/>
                </a:solidFill>
                <a:effectLst>
                  <a:outerShdw blurRad="38100" dist="38100" dir="2700000" algn="tl">
                    <a:srgbClr val="000000"/>
                  </a:outerShdw>
                </a:effectLst>
                <a:latin typeface="Arial" charset="0"/>
                <a:cs typeface="Arial" charset="0"/>
              </a:rPr>
              <a:t>is 11 x 7=77</a:t>
            </a:r>
          </a:p>
        </p:txBody>
      </p:sp>
      <p:sp>
        <p:nvSpPr>
          <p:cNvPr id="387080" name="Text Box 8">
            <a:extLst>
              <a:ext uri="{FF2B5EF4-FFF2-40B4-BE49-F238E27FC236}">
                <a16:creationId xmlns:a16="http://schemas.microsoft.com/office/drawing/2014/main" id="{61D0824C-B8BA-467C-AC72-9973F72EA59E}"/>
              </a:ext>
            </a:extLst>
          </p:cNvPr>
          <p:cNvSpPr txBox="1">
            <a:spLocks noChangeArrowheads="1"/>
          </p:cNvSpPr>
          <p:nvPr/>
        </p:nvSpPr>
        <p:spPr bwMode="auto">
          <a:xfrm>
            <a:off x="4071938" y="3214688"/>
            <a:ext cx="4857750" cy="2308225"/>
          </a:xfrm>
          <a:prstGeom prst="rect">
            <a:avLst/>
          </a:prstGeom>
          <a:noFill/>
          <a:ln w="9525">
            <a:noFill/>
            <a:miter lim="800000"/>
            <a:headEnd/>
            <a:tailEnd/>
          </a:ln>
          <a:effectLst/>
        </p:spPr>
        <p:txBody>
          <a:bodyPr>
            <a:spAutoFit/>
          </a:bodyPr>
          <a:lstStyle/>
          <a:p>
            <a:pPr algn="ctr" eaLnBrk="0" hangingPunct="0">
              <a:spcBef>
                <a:spcPct val="50000"/>
              </a:spcBef>
              <a:defRPr/>
            </a:pPr>
            <a:r>
              <a:rPr lang="en-GB" sz="3600" b="1" dirty="0">
                <a:solidFill>
                  <a:srgbClr val="00FFFF"/>
                </a:solidFill>
                <a:effectLst>
                  <a:outerShdw blurRad="38100" dist="38100" dir="2700000" algn="tl">
                    <a:srgbClr val="000000"/>
                  </a:outerShdw>
                </a:effectLst>
                <a:latin typeface="Arial" charset="0"/>
                <a:cs typeface="Arial" charset="0"/>
              </a:rPr>
              <a:t>The London Bombings on </a:t>
            </a:r>
            <a:r>
              <a:rPr lang="en-GB" sz="3600" b="1" dirty="0">
                <a:solidFill>
                  <a:srgbClr val="FF0000"/>
                </a:solidFill>
                <a:effectLst>
                  <a:outerShdw blurRad="38100" dist="38100" dir="2700000" algn="tl">
                    <a:srgbClr val="000000"/>
                  </a:outerShdw>
                </a:effectLst>
                <a:latin typeface="Arial" charset="0"/>
                <a:cs typeface="Arial" charset="0"/>
              </a:rPr>
              <a:t>July 7</a:t>
            </a:r>
            <a:r>
              <a:rPr lang="en-GB" sz="3600" b="1" baseline="30000" dirty="0">
                <a:solidFill>
                  <a:srgbClr val="FF0000"/>
                </a:solidFill>
                <a:effectLst>
                  <a:outerShdw blurRad="38100" dist="38100" dir="2700000" algn="tl">
                    <a:srgbClr val="000000"/>
                  </a:outerShdw>
                </a:effectLst>
                <a:latin typeface="Arial" charset="0"/>
                <a:cs typeface="Arial" charset="0"/>
              </a:rPr>
              <a:t>th</a:t>
            </a:r>
            <a:r>
              <a:rPr lang="en-GB" sz="3600" b="1" dirty="0">
                <a:solidFill>
                  <a:srgbClr val="FF0000"/>
                </a:solidFill>
                <a:effectLst>
                  <a:outerShdw blurRad="38100" dist="38100" dir="2700000" algn="tl">
                    <a:srgbClr val="000000"/>
                  </a:outerShdw>
                </a:effectLst>
                <a:latin typeface="Arial" charset="0"/>
                <a:cs typeface="Arial" charset="0"/>
              </a:rPr>
              <a:t> 2005</a:t>
            </a:r>
            <a:r>
              <a:rPr lang="en-GB" sz="3600" b="1" dirty="0">
                <a:solidFill>
                  <a:srgbClr val="00FFFF"/>
                </a:solidFill>
                <a:effectLst>
                  <a:outerShdw blurRad="38100" dist="38100" dir="2700000" algn="tl">
                    <a:srgbClr val="000000"/>
                  </a:outerShdw>
                </a:effectLst>
                <a:latin typeface="Arial" charset="0"/>
                <a:cs typeface="Arial" charset="0"/>
              </a:rPr>
              <a:t>, were stamped with the number </a:t>
            </a:r>
            <a:r>
              <a:rPr lang="en-GB" sz="3600" b="1" dirty="0">
                <a:solidFill>
                  <a:srgbClr val="FF0000"/>
                </a:solidFill>
                <a:effectLst>
                  <a:outerShdw blurRad="38100" dist="38100" dir="2700000" algn="tl">
                    <a:srgbClr val="000000"/>
                  </a:outerShdw>
                </a:effectLst>
                <a:latin typeface="Arial" charset="0"/>
                <a:cs typeface="Arial" charset="0"/>
              </a:rPr>
              <a:t>77</a:t>
            </a:r>
          </a:p>
        </p:txBody>
      </p:sp>
      <p:pic>
        <p:nvPicPr>
          <p:cNvPr id="144395" name="Picture 11" descr="guardianlondonyc0.jpg">
            <a:extLst>
              <a:ext uri="{FF2B5EF4-FFF2-40B4-BE49-F238E27FC236}">
                <a16:creationId xmlns:a16="http://schemas.microsoft.com/office/drawing/2014/main" id="{07061CCF-2717-4907-A457-3DD079F6CD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2000250"/>
            <a:ext cx="3643313" cy="456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87075">
                                            <p:txEl>
                                              <p:pRg st="0" end="0"/>
                                            </p:txEl>
                                          </p:spTgt>
                                        </p:tgtEl>
                                        <p:attrNameLst>
                                          <p:attrName>style.visibility</p:attrName>
                                        </p:attrNameLst>
                                      </p:cBhvr>
                                      <p:to>
                                        <p:strVal val="visible"/>
                                      </p:to>
                                    </p:set>
                                    <p:anim calcmode="lin" valueType="num">
                                      <p:cBhvr additive="base">
                                        <p:cTn id="7" dur="500" fill="hold"/>
                                        <p:tgtEl>
                                          <p:spTgt spid="387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87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87078"/>
                                        </p:tgtEl>
                                        <p:attrNameLst>
                                          <p:attrName>style.visibility</p:attrName>
                                        </p:attrNameLst>
                                      </p:cBhvr>
                                      <p:to>
                                        <p:strVal val="visible"/>
                                      </p:to>
                                    </p:set>
                                    <p:anim calcmode="lin" valueType="num">
                                      <p:cBhvr additive="base">
                                        <p:cTn id="13" dur="500" fill="hold"/>
                                        <p:tgtEl>
                                          <p:spTgt spid="387078"/>
                                        </p:tgtEl>
                                        <p:attrNameLst>
                                          <p:attrName>ppt_x</p:attrName>
                                        </p:attrNameLst>
                                      </p:cBhvr>
                                      <p:tavLst>
                                        <p:tav tm="0">
                                          <p:val>
                                            <p:strVal val="#ppt_x"/>
                                          </p:val>
                                        </p:tav>
                                        <p:tav tm="100000">
                                          <p:val>
                                            <p:strVal val="#ppt_x"/>
                                          </p:val>
                                        </p:tav>
                                      </p:tavLst>
                                    </p:anim>
                                    <p:anim calcmode="lin" valueType="num">
                                      <p:cBhvr additive="base">
                                        <p:cTn id="14" dur="500" fill="hold"/>
                                        <p:tgtEl>
                                          <p:spTgt spid="38707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6" presetClass="entr" presetSubtype="16" fill="hold" nodeType="clickEffect">
                                  <p:stCondLst>
                                    <p:cond delay="0"/>
                                  </p:stCondLst>
                                  <p:childTnLst>
                                    <p:set>
                                      <p:cBhvr>
                                        <p:cTn id="18" dur="1" fill="hold">
                                          <p:stCondLst>
                                            <p:cond delay="0"/>
                                          </p:stCondLst>
                                        </p:cTn>
                                        <p:tgtEl>
                                          <p:spTgt spid="144395"/>
                                        </p:tgtEl>
                                        <p:attrNameLst>
                                          <p:attrName>style.visibility</p:attrName>
                                        </p:attrNameLst>
                                      </p:cBhvr>
                                      <p:to>
                                        <p:strVal val="visible"/>
                                      </p:to>
                                    </p:set>
                                    <p:animEffect transition="in" filter="circle(in)">
                                      <p:cBhvr>
                                        <p:cTn id="19" dur="2000"/>
                                        <p:tgtEl>
                                          <p:spTgt spid="144395"/>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7" presetClass="entr" presetSubtype="0" fill="hold" grpId="0" nodeType="clickEffect">
                                  <p:stCondLst>
                                    <p:cond delay="0"/>
                                  </p:stCondLst>
                                  <p:iterate type="lt">
                                    <p:tmPct val="50000"/>
                                  </p:iterate>
                                  <p:childTnLst>
                                    <p:set>
                                      <p:cBhvr>
                                        <p:cTn id="23" dur="1" fill="hold">
                                          <p:stCondLst>
                                            <p:cond delay="0"/>
                                          </p:stCondLst>
                                        </p:cTn>
                                        <p:tgtEl>
                                          <p:spTgt spid="387080"/>
                                        </p:tgtEl>
                                        <p:attrNameLst>
                                          <p:attrName>style.visibility</p:attrName>
                                        </p:attrNameLst>
                                      </p:cBhvr>
                                      <p:to>
                                        <p:strVal val="visible"/>
                                      </p:to>
                                    </p:set>
                                    <p:anim calcmode="discrete" valueType="clr">
                                      <p:cBhvr override="childStyle">
                                        <p:cTn id="24" dur="80"/>
                                        <p:tgtEl>
                                          <p:spTgt spid="387080"/>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387080"/>
                                        </p:tgtEl>
                                        <p:attrNameLst>
                                          <p:attrName>fillcolor</p:attrName>
                                        </p:attrNameLst>
                                      </p:cBhvr>
                                      <p:tavLst>
                                        <p:tav tm="0">
                                          <p:val>
                                            <p:clrVal>
                                              <a:schemeClr val="accent2"/>
                                            </p:clrVal>
                                          </p:val>
                                        </p:tav>
                                        <p:tav tm="50000">
                                          <p:val>
                                            <p:clrVal>
                                              <a:schemeClr val="hlink"/>
                                            </p:clrVal>
                                          </p:val>
                                        </p:tav>
                                      </p:tavLst>
                                    </p:anim>
                                    <p:set>
                                      <p:cBhvr>
                                        <p:cTn id="26" dur="80"/>
                                        <p:tgtEl>
                                          <p:spTgt spid="38708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7075" grpId="0" build="p"/>
      <p:bldP spid="387078" grpId="0"/>
      <p:bldP spid="387080"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AE730-3721-4E4A-AA7C-DF22973AC3FE}"/>
              </a:ext>
            </a:extLst>
          </p:cNvPr>
          <p:cNvSpPr>
            <a:spLocks noGrp="1"/>
          </p:cNvSpPr>
          <p:nvPr>
            <p:ph type="title"/>
          </p:nvPr>
        </p:nvSpPr>
        <p:spPr/>
        <p:txBody>
          <a:bodyPr/>
          <a:lstStyle/>
          <a:p>
            <a:pPr>
              <a:defRPr/>
            </a:pPr>
            <a:r>
              <a:rPr lang="en-GB" b="1" dirty="0">
                <a:solidFill>
                  <a:srgbClr val="FF0000"/>
                </a:solidFill>
              </a:rPr>
              <a:t>Illuminati </a:t>
            </a:r>
            <a:r>
              <a:rPr lang="en-GB" b="1" dirty="0">
                <a:solidFill>
                  <a:srgbClr val="FFFF00"/>
                </a:solidFill>
              </a:rPr>
              <a:t>Occult Numbers</a:t>
            </a:r>
            <a:endParaRPr lang="en-GB" dirty="0"/>
          </a:p>
        </p:txBody>
      </p:sp>
      <p:sp>
        <p:nvSpPr>
          <p:cNvPr id="4" name="Slide Number Placeholder 3">
            <a:extLst>
              <a:ext uri="{FF2B5EF4-FFF2-40B4-BE49-F238E27FC236}">
                <a16:creationId xmlns:a16="http://schemas.microsoft.com/office/drawing/2014/main" id="{057B03C1-A44C-4F46-AFA8-CF0E60CE537F}"/>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96E7FBE-74F0-41FE-9074-C611A3FB7616}" type="slidenum">
              <a:rPr lang="en-GB" altLang="en-US"/>
              <a:pPr eaLnBrk="1" hangingPunct="1"/>
              <a:t>157</a:t>
            </a:fld>
            <a:endParaRPr lang="en-GB" altLang="en-US"/>
          </a:p>
        </p:txBody>
      </p:sp>
      <p:sp>
        <p:nvSpPr>
          <p:cNvPr id="5" name="TextBox 4">
            <a:extLst>
              <a:ext uri="{FF2B5EF4-FFF2-40B4-BE49-F238E27FC236}">
                <a16:creationId xmlns:a16="http://schemas.microsoft.com/office/drawing/2014/main" id="{C938295B-ED07-45DD-94B8-D11789A9EADA}"/>
              </a:ext>
            </a:extLst>
          </p:cNvPr>
          <p:cNvSpPr txBox="1"/>
          <p:nvPr/>
        </p:nvSpPr>
        <p:spPr>
          <a:xfrm>
            <a:off x="4500563" y="2214563"/>
            <a:ext cx="4429125" cy="4400550"/>
          </a:xfrm>
          <a:prstGeom prst="rect">
            <a:avLst/>
          </a:prstGeom>
          <a:noFill/>
        </p:spPr>
        <p:txBody>
          <a:bodyPr>
            <a:spAutoFit/>
          </a:bodyPr>
          <a:lstStyle/>
          <a:p>
            <a:pPr>
              <a:defRPr/>
            </a:pPr>
            <a:r>
              <a:rPr lang="en-GB" sz="2800" b="1" dirty="0">
                <a:solidFill>
                  <a:srgbClr val="00FF00"/>
                </a:solidFill>
                <a:effectLst>
                  <a:outerShdw blurRad="38100" dist="38100" dir="2700000" algn="tl">
                    <a:srgbClr val="000000"/>
                  </a:outerShdw>
                </a:effectLst>
                <a:latin typeface="Arial" charset="0"/>
                <a:cs typeface="Arial" charset="0"/>
              </a:rPr>
              <a:t>Also represented as </a:t>
            </a:r>
            <a:r>
              <a:rPr lang="en-GB" sz="2800" b="1" dirty="0">
                <a:solidFill>
                  <a:srgbClr val="FF0000"/>
                </a:solidFill>
                <a:effectLst>
                  <a:outerShdw blurRad="38100" dist="38100" dir="2700000" algn="tl">
                    <a:srgbClr val="000000"/>
                  </a:outerShdw>
                </a:effectLst>
                <a:latin typeface="Arial" charset="0"/>
                <a:cs typeface="Arial" charset="0"/>
              </a:rPr>
              <a:t>999</a:t>
            </a:r>
          </a:p>
          <a:p>
            <a:pPr>
              <a:defRPr/>
            </a:pPr>
            <a:endParaRPr lang="en-GB" sz="2800" dirty="0">
              <a:solidFill>
                <a:srgbClr val="FF0000"/>
              </a:solidFill>
              <a:effectLst>
                <a:outerShdw blurRad="38100" dist="38100" dir="2700000" algn="tl">
                  <a:srgbClr val="000000"/>
                </a:outerShdw>
              </a:effectLst>
              <a:latin typeface="Arial" charset="0"/>
              <a:cs typeface="Arial" charset="0"/>
            </a:endParaRPr>
          </a:p>
          <a:p>
            <a:pPr>
              <a:defRPr/>
            </a:pPr>
            <a:r>
              <a:rPr lang="en-GB" sz="2800" b="1" dirty="0">
                <a:solidFill>
                  <a:srgbClr val="FF9900"/>
                </a:solidFill>
                <a:effectLst>
                  <a:outerShdw blurRad="38100" dist="38100" dir="2700000" algn="tl">
                    <a:srgbClr val="000000"/>
                  </a:outerShdw>
                </a:effectLst>
                <a:latin typeface="Arial" charset="0"/>
                <a:cs typeface="Arial" charset="0"/>
              </a:rPr>
              <a:t>We all know that </a:t>
            </a:r>
            <a:r>
              <a:rPr lang="en-GB" sz="2800" b="1" dirty="0">
                <a:solidFill>
                  <a:srgbClr val="FF0000"/>
                </a:solidFill>
                <a:effectLst>
                  <a:outerShdw blurRad="38100" dist="38100" dir="2700000" algn="tl">
                    <a:srgbClr val="000000"/>
                  </a:outerShdw>
                </a:effectLst>
                <a:latin typeface="Arial" charset="0"/>
                <a:cs typeface="Arial" charset="0"/>
              </a:rPr>
              <a:t>666</a:t>
            </a:r>
            <a:r>
              <a:rPr lang="en-GB" sz="2800" b="1" dirty="0">
                <a:solidFill>
                  <a:srgbClr val="FF9900"/>
                </a:solidFill>
                <a:effectLst>
                  <a:outerShdw blurRad="38100" dist="38100" dir="2700000" algn="tl">
                    <a:srgbClr val="000000"/>
                  </a:outerShdw>
                </a:effectLst>
                <a:latin typeface="Arial" charset="0"/>
                <a:cs typeface="Arial" charset="0"/>
              </a:rPr>
              <a:t> represents Satan and Antichrist, it will not be tattooed on people for the word says:</a:t>
            </a:r>
            <a:r>
              <a:rPr lang="en-GB" sz="2800" b="1" dirty="0">
                <a:solidFill>
                  <a:srgbClr val="00FF99"/>
                </a:solidFill>
                <a:effectLst>
                  <a:outerShdw blurRad="38100" dist="38100" dir="2700000" algn="tl">
                    <a:srgbClr val="000000"/>
                  </a:outerShdw>
                </a:effectLst>
                <a:latin typeface="Arial" charset="0"/>
                <a:cs typeface="Arial" charset="0"/>
              </a:rPr>
              <a:t> </a:t>
            </a:r>
            <a:r>
              <a:rPr lang="en-GB" sz="2800" b="1" dirty="0">
                <a:solidFill>
                  <a:srgbClr val="00FFFF"/>
                </a:solidFill>
                <a:effectLst>
                  <a:outerShdw blurRad="38100" dist="38100" dir="2700000" algn="tl">
                    <a:srgbClr val="000000"/>
                  </a:outerShdw>
                </a:effectLst>
                <a:latin typeface="Arial" charset="0"/>
                <a:cs typeface="Arial" charset="0"/>
              </a:rPr>
              <a:t>“let him that hath understanding count the number of the beast..”</a:t>
            </a:r>
            <a:endParaRPr lang="en-GB" sz="2800" dirty="0">
              <a:latin typeface="Arial" charset="0"/>
              <a:cs typeface="Arial" charset="0"/>
            </a:endParaRPr>
          </a:p>
        </p:txBody>
      </p:sp>
      <p:pic>
        <p:nvPicPr>
          <p:cNvPr id="363522" name="Picture 2" descr="http://www.busterjacksonministries.org/web_images/upc_symbol.jpg">
            <a:extLst>
              <a:ext uri="{FF2B5EF4-FFF2-40B4-BE49-F238E27FC236}">
                <a16:creationId xmlns:a16="http://schemas.microsoft.com/office/drawing/2014/main" id="{D5013040-D02E-4860-AF5D-F0E60B53BF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13" y="1357313"/>
            <a:ext cx="4027487"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8D6D99B7-D5AB-4625-81A5-14D8219B952E}"/>
              </a:ext>
            </a:extLst>
          </p:cNvPr>
          <p:cNvSpPr txBox="1"/>
          <p:nvPr/>
        </p:nvSpPr>
        <p:spPr>
          <a:xfrm>
            <a:off x="214282" y="4611231"/>
            <a:ext cx="3929090" cy="2246769"/>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defRPr/>
            </a:pPr>
            <a:r>
              <a:rPr lang="en-GB" sz="2800" b="1" dirty="0">
                <a:solidFill>
                  <a:srgbClr val="FFFF00"/>
                </a:solidFill>
                <a:effectLst>
                  <a:outerShdw blurRad="38100" dist="38100" dir="2700000" algn="tl">
                    <a:srgbClr val="000000">
                      <a:alpha val="43137"/>
                    </a:srgbClr>
                  </a:outerShdw>
                </a:effectLst>
              </a:rPr>
              <a:t>The Brussels Beast Computer tracts trade though the bar code system based on the number 666 </a:t>
            </a:r>
          </a:p>
        </p:txBody>
      </p:sp>
      <p:sp>
        <p:nvSpPr>
          <p:cNvPr id="8" name="TextBox 7">
            <a:extLst>
              <a:ext uri="{FF2B5EF4-FFF2-40B4-BE49-F238E27FC236}">
                <a16:creationId xmlns:a16="http://schemas.microsoft.com/office/drawing/2014/main" id="{907476C7-02F8-45F8-8711-EE40EDAA0ECC}"/>
              </a:ext>
            </a:extLst>
          </p:cNvPr>
          <p:cNvSpPr txBox="1"/>
          <p:nvPr/>
        </p:nvSpPr>
        <p:spPr>
          <a:xfrm>
            <a:off x="5572125" y="1214438"/>
            <a:ext cx="1714500" cy="1108075"/>
          </a:xfrm>
          <a:prstGeom prst="rect">
            <a:avLst/>
          </a:prstGeom>
          <a:noFill/>
        </p:spPr>
        <p:txBody>
          <a:bodyPr>
            <a:spAutoFit/>
          </a:bodyPr>
          <a:lstStyle/>
          <a:p>
            <a:pPr>
              <a:defRPr/>
            </a:pPr>
            <a:r>
              <a:rPr lang="en-GB" sz="6600" b="1" dirty="0">
                <a:solidFill>
                  <a:srgbClr val="FFFF00"/>
                </a:solidFill>
                <a:effectLst>
                  <a:outerShdw blurRad="38100" dist="38100" dir="2700000" algn="tl">
                    <a:srgbClr val="000000">
                      <a:alpha val="43137"/>
                    </a:srgbClr>
                  </a:outerShdw>
                </a:effectLst>
                <a:latin typeface="Arial" charset="0"/>
                <a:cs typeface="Arial" charset="0"/>
              </a:rPr>
              <a:t>666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6" presetClass="entr" presetSubtype="16" fill="hold" nodeType="clickEffect">
                                  <p:stCondLst>
                                    <p:cond delay="0"/>
                                  </p:stCondLst>
                                  <p:childTnLst>
                                    <p:set>
                                      <p:cBhvr>
                                        <p:cTn id="12" dur="1" fill="hold">
                                          <p:stCondLst>
                                            <p:cond delay="0"/>
                                          </p:stCondLst>
                                        </p:cTn>
                                        <p:tgtEl>
                                          <p:spTgt spid="363522"/>
                                        </p:tgtEl>
                                        <p:attrNameLst>
                                          <p:attrName>style.visibility</p:attrName>
                                        </p:attrNameLst>
                                      </p:cBhvr>
                                      <p:to>
                                        <p:strVal val="visible"/>
                                      </p:to>
                                    </p:set>
                                    <p:animEffect transition="in" filter="circle(in)">
                                      <p:cBhvr>
                                        <p:cTn id="13" dur="2000"/>
                                        <p:tgtEl>
                                          <p:spTgt spid="36352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7" presetClass="entr" presetSubtype="0" fill="hold" grpId="0" nodeType="clickEffect">
                                  <p:stCondLst>
                                    <p:cond delay="0"/>
                                  </p:stCondLst>
                                  <p:iterate type="lt">
                                    <p:tmPct val="50000"/>
                                  </p:iterate>
                                  <p:childTnLst>
                                    <p:set>
                                      <p:cBhvr>
                                        <p:cTn id="23" dur="1" fill="hold">
                                          <p:stCondLst>
                                            <p:cond delay="0"/>
                                          </p:stCondLst>
                                        </p:cTn>
                                        <p:tgtEl>
                                          <p:spTgt spid="5"/>
                                        </p:tgtEl>
                                        <p:attrNameLst>
                                          <p:attrName>style.visibility</p:attrName>
                                        </p:attrNameLst>
                                      </p:cBhvr>
                                      <p:to>
                                        <p:strVal val="visible"/>
                                      </p:to>
                                    </p:set>
                                    <p:anim calcmode="discrete" valueType="clr">
                                      <p:cBhvr override="childStyle">
                                        <p:cTn id="24"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5"/>
                                        </p:tgtEl>
                                        <p:attrNameLst>
                                          <p:attrName>fillcolor</p:attrName>
                                        </p:attrNameLst>
                                      </p:cBhvr>
                                      <p:tavLst>
                                        <p:tav tm="0">
                                          <p:val>
                                            <p:clrVal>
                                              <a:schemeClr val="accent2"/>
                                            </p:clrVal>
                                          </p:val>
                                        </p:tav>
                                        <p:tav tm="50000">
                                          <p:val>
                                            <p:clrVal>
                                              <a:schemeClr val="hlink"/>
                                            </p:clrVal>
                                          </p:val>
                                        </p:tav>
                                      </p:tavLst>
                                    </p:anim>
                                    <p:set>
                                      <p:cBhvr>
                                        <p:cTn id="26"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37C1F-8220-44F6-A0BF-F63850877149}"/>
              </a:ext>
            </a:extLst>
          </p:cNvPr>
          <p:cNvSpPr>
            <a:spLocks noGrp="1"/>
          </p:cNvSpPr>
          <p:nvPr>
            <p:ph type="title"/>
          </p:nvPr>
        </p:nvSpPr>
        <p:spPr/>
        <p:txBody>
          <a:bodyPr/>
          <a:lstStyle/>
          <a:p>
            <a:pPr>
              <a:defRPr/>
            </a:pPr>
            <a:r>
              <a:rPr lang="en-GB" b="1" dirty="0">
                <a:solidFill>
                  <a:srgbClr val="FF0000"/>
                </a:solidFill>
              </a:rPr>
              <a:t>Illuminati </a:t>
            </a:r>
            <a:r>
              <a:rPr lang="en-GB" b="1" dirty="0">
                <a:solidFill>
                  <a:srgbClr val="FFFF00"/>
                </a:solidFill>
              </a:rPr>
              <a:t>Occult Numbers</a:t>
            </a:r>
            <a:endParaRPr lang="en-GB" dirty="0"/>
          </a:p>
        </p:txBody>
      </p:sp>
      <p:sp>
        <p:nvSpPr>
          <p:cNvPr id="3" name="Slide Number Placeholder 2">
            <a:extLst>
              <a:ext uri="{FF2B5EF4-FFF2-40B4-BE49-F238E27FC236}">
                <a16:creationId xmlns:a16="http://schemas.microsoft.com/office/drawing/2014/main" id="{013D6B3E-AE8E-41DB-803C-DE18ABD23ACF}"/>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166D368-D490-4EC7-B1F3-982F5468F527}" type="slidenum">
              <a:rPr lang="en-GB" altLang="en-US"/>
              <a:pPr eaLnBrk="1" hangingPunct="1"/>
              <a:t>158</a:t>
            </a:fld>
            <a:endParaRPr lang="en-GB" altLang="en-US"/>
          </a:p>
        </p:txBody>
      </p:sp>
      <p:pic>
        <p:nvPicPr>
          <p:cNvPr id="364546" name="Picture 2" descr="http://cache.daylife.com/imageserve/09q91xmfaq6yj/520x.jpg">
            <a:extLst>
              <a:ext uri="{FF2B5EF4-FFF2-40B4-BE49-F238E27FC236}">
                <a16:creationId xmlns:a16="http://schemas.microsoft.com/office/drawing/2014/main" id="{F6A17707-C763-4B31-9752-58CF4352DE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938" y="1357313"/>
            <a:ext cx="4953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632896E0-2A18-41C2-8A1E-8A72791A2CFE}"/>
              </a:ext>
            </a:extLst>
          </p:cNvPr>
          <p:cNvSpPr txBox="1"/>
          <p:nvPr/>
        </p:nvSpPr>
        <p:spPr>
          <a:xfrm>
            <a:off x="6072188" y="1928813"/>
            <a:ext cx="1714500" cy="1108075"/>
          </a:xfrm>
          <a:prstGeom prst="rect">
            <a:avLst/>
          </a:prstGeom>
          <a:noFill/>
        </p:spPr>
        <p:txBody>
          <a:bodyPr>
            <a:spAutoFit/>
          </a:bodyPr>
          <a:lstStyle/>
          <a:p>
            <a:pPr>
              <a:defRPr/>
            </a:pPr>
            <a:r>
              <a:rPr lang="en-GB" sz="6600" b="1" dirty="0">
                <a:solidFill>
                  <a:srgbClr val="FFFF00"/>
                </a:solidFill>
                <a:effectLst>
                  <a:outerShdw blurRad="38100" dist="38100" dir="2700000" algn="tl">
                    <a:srgbClr val="000000">
                      <a:alpha val="43137"/>
                    </a:srgbClr>
                  </a:outerShdw>
                </a:effectLst>
                <a:latin typeface="Arial" charset="0"/>
                <a:cs typeface="Arial" charset="0"/>
              </a:rPr>
              <a:t>666</a:t>
            </a:r>
          </a:p>
        </p:txBody>
      </p:sp>
      <p:sp>
        <p:nvSpPr>
          <p:cNvPr id="6" name="TextBox 5">
            <a:extLst>
              <a:ext uri="{FF2B5EF4-FFF2-40B4-BE49-F238E27FC236}">
                <a16:creationId xmlns:a16="http://schemas.microsoft.com/office/drawing/2014/main" id="{05C9AF09-74AD-4802-9AC0-6EA81AEADAAE}"/>
              </a:ext>
            </a:extLst>
          </p:cNvPr>
          <p:cNvSpPr txBox="1"/>
          <p:nvPr/>
        </p:nvSpPr>
        <p:spPr>
          <a:xfrm>
            <a:off x="0" y="5473005"/>
            <a:ext cx="9144000" cy="1384995"/>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defRPr/>
            </a:pPr>
            <a:r>
              <a:rPr lang="en-GB" sz="2800" b="1" dirty="0">
                <a:solidFill>
                  <a:srgbClr val="00FFFF"/>
                </a:solidFill>
                <a:effectLst>
                  <a:outerShdw blurRad="38100" dist="38100" dir="2700000" algn="tl">
                    <a:srgbClr val="000000"/>
                  </a:outerShdw>
                </a:effectLst>
              </a:rPr>
              <a:t>However, we are all assigned</a:t>
            </a:r>
            <a:r>
              <a:rPr lang="en-GB" sz="2800" b="1" dirty="0">
                <a:solidFill>
                  <a:srgbClr val="00FF99"/>
                </a:solidFill>
                <a:effectLst>
                  <a:outerShdw blurRad="38100" dist="38100" dir="2700000" algn="tl">
                    <a:srgbClr val="000000"/>
                  </a:outerShdw>
                </a:effectLst>
              </a:rPr>
              <a:t> </a:t>
            </a:r>
            <a:r>
              <a:rPr lang="en-GB" sz="2800" b="1" dirty="0">
                <a:solidFill>
                  <a:srgbClr val="FF00FF"/>
                </a:solidFill>
                <a:effectLst>
                  <a:outerShdw blurRad="38100" dist="38100" dir="2700000" algn="tl">
                    <a:srgbClr val="000000"/>
                  </a:outerShdw>
                </a:effectLst>
              </a:rPr>
              <a:t>the number </a:t>
            </a:r>
            <a:r>
              <a:rPr lang="en-GB" sz="2800" b="1" dirty="0">
                <a:solidFill>
                  <a:srgbClr val="FF0000"/>
                </a:solidFill>
                <a:effectLst>
                  <a:outerShdw blurRad="38100" dist="38100" dir="2700000" algn="tl">
                    <a:srgbClr val="000000"/>
                  </a:outerShdw>
                </a:effectLst>
              </a:rPr>
              <a:t>666 </a:t>
            </a:r>
            <a:r>
              <a:rPr lang="en-GB" sz="2800" b="1" dirty="0">
                <a:solidFill>
                  <a:srgbClr val="FF00FF"/>
                </a:solidFill>
                <a:effectLst>
                  <a:outerShdw blurRad="38100" dist="38100" dir="2700000" algn="tl">
                    <a:srgbClr val="000000"/>
                  </a:outerShdw>
                </a:effectLst>
              </a:rPr>
              <a:t>as a prefix to our identification number held in the</a:t>
            </a:r>
            <a:r>
              <a:rPr lang="en-GB" sz="2800" b="1" dirty="0">
                <a:solidFill>
                  <a:srgbClr val="00FF99"/>
                </a:solidFill>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“Beast”</a:t>
            </a:r>
            <a:r>
              <a:rPr lang="en-GB" sz="2800" b="1" dirty="0">
                <a:solidFill>
                  <a:srgbClr val="00FF99"/>
                </a:solidFill>
                <a:effectLst>
                  <a:outerShdw blurRad="38100" dist="38100" dir="2700000" algn="tl">
                    <a:srgbClr val="000000"/>
                  </a:outerShdw>
                </a:effectLst>
              </a:rPr>
              <a:t> </a:t>
            </a:r>
            <a:r>
              <a:rPr lang="en-GB" sz="2800" b="1" dirty="0">
                <a:solidFill>
                  <a:schemeClr val="hlink"/>
                </a:solidFill>
                <a:effectLst>
                  <a:outerShdw blurRad="38100" dist="38100" dir="2700000" algn="tl">
                    <a:srgbClr val="000000"/>
                  </a:outerShdw>
                </a:effectLst>
              </a:rPr>
              <a:t>computers at </a:t>
            </a:r>
            <a:r>
              <a:rPr lang="en-GB" sz="2800" b="1" dirty="0" err="1">
                <a:solidFill>
                  <a:schemeClr val="hlink"/>
                </a:solidFill>
                <a:effectLst>
                  <a:outerShdw blurRad="38100" dist="38100" dir="2700000" algn="tl">
                    <a:srgbClr val="000000"/>
                  </a:outerShdw>
                </a:effectLst>
              </a:rPr>
              <a:t>Bruxelles</a:t>
            </a:r>
            <a:r>
              <a:rPr lang="en-GB" sz="2800" b="1" dirty="0">
                <a:solidFill>
                  <a:schemeClr val="hlink"/>
                </a:solidFill>
                <a:effectLst>
                  <a:outerShdw blurRad="38100" dist="38100" dir="2700000" algn="tl">
                    <a:srgbClr val="000000"/>
                  </a:outerShdw>
                </a:effectLst>
              </a:rPr>
              <a:t> and Luxemburg …</a:t>
            </a:r>
            <a:endParaRPr lang="en-GB" sz="2800" dirty="0"/>
          </a:p>
        </p:txBody>
      </p:sp>
      <p:pic>
        <p:nvPicPr>
          <p:cNvPr id="364548" name="Picture 4" descr="http://3.bp.blogspot.com/_axMfYvUkr64/Rg8MdUQAhzI/AAAAAAAAAIM/8_vxI1CSIWc/s320/trilateral%2Bcommission%2Blogo.jpg">
            <a:extLst>
              <a:ext uri="{FF2B5EF4-FFF2-40B4-BE49-F238E27FC236}">
                <a16:creationId xmlns:a16="http://schemas.microsoft.com/office/drawing/2014/main" id="{E84D24EA-DE6C-4969-805D-10AEEB3B14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0813" y="3429000"/>
            <a:ext cx="1695450"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A73752E9-B2E2-47E6-A8F2-20F4132945C6}"/>
              </a:ext>
            </a:extLst>
          </p:cNvPr>
          <p:cNvSpPr txBox="1"/>
          <p:nvPr/>
        </p:nvSpPr>
        <p:spPr>
          <a:xfrm>
            <a:off x="0" y="4357688"/>
            <a:ext cx="6429375" cy="954087"/>
          </a:xfrm>
          <a:prstGeom prst="rect">
            <a:avLst/>
          </a:prstGeom>
          <a:noFill/>
        </p:spPr>
        <p:txBody>
          <a:bodyPr>
            <a:spAutoFit/>
          </a:bodyPr>
          <a:lstStyle/>
          <a:p>
            <a:pPr algn="ctr">
              <a:defRPr/>
            </a:pPr>
            <a:r>
              <a:rPr lang="en-GB" sz="2800" b="1" dirty="0">
                <a:solidFill>
                  <a:srgbClr val="00FF00"/>
                </a:solidFill>
                <a:effectLst>
                  <a:outerShdw blurRad="38100" dist="38100" dir="2700000" algn="tl">
                    <a:srgbClr val="000000">
                      <a:alpha val="43137"/>
                    </a:srgbClr>
                  </a:outerShdw>
                </a:effectLst>
                <a:latin typeface="Arial" charset="0"/>
                <a:cs typeface="Arial" charset="0"/>
              </a:rPr>
              <a:t>Hidden 666 in the Trilateral Commission Logo </a:t>
            </a:r>
          </a:p>
        </p:txBody>
      </p:sp>
      <p:sp>
        <p:nvSpPr>
          <p:cNvPr id="9" name="Right Arrow 8">
            <a:extLst>
              <a:ext uri="{FF2B5EF4-FFF2-40B4-BE49-F238E27FC236}">
                <a16:creationId xmlns:a16="http://schemas.microsoft.com/office/drawing/2014/main" id="{E0439147-385E-4DE9-9CDE-0D4C74A72943}"/>
              </a:ext>
            </a:extLst>
          </p:cNvPr>
          <p:cNvSpPr/>
          <p:nvPr/>
        </p:nvSpPr>
        <p:spPr>
          <a:xfrm>
            <a:off x="5786438" y="4214813"/>
            <a:ext cx="1214437" cy="571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6" presetClass="entr" presetSubtype="16" fill="hold" nodeType="clickEffect">
                                  <p:stCondLst>
                                    <p:cond delay="0"/>
                                  </p:stCondLst>
                                  <p:childTnLst>
                                    <p:set>
                                      <p:cBhvr>
                                        <p:cTn id="12" dur="1" fill="hold">
                                          <p:stCondLst>
                                            <p:cond delay="0"/>
                                          </p:stCondLst>
                                        </p:cTn>
                                        <p:tgtEl>
                                          <p:spTgt spid="364546"/>
                                        </p:tgtEl>
                                        <p:attrNameLst>
                                          <p:attrName>style.visibility</p:attrName>
                                        </p:attrNameLst>
                                      </p:cBhvr>
                                      <p:to>
                                        <p:strVal val="visible"/>
                                      </p:to>
                                    </p:set>
                                    <p:animEffect transition="in" filter="circle(in)">
                                      <p:cBhvr>
                                        <p:cTn id="13" dur="2000"/>
                                        <p:tgtEl>
                                          <p:spTgt spid="36454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7" presetClass="entr" presetSubtype="0" fill="hold" grpId="0" nodeType="clickEffect">
                                  <p:stCondLst>
                                    <p:cond delay="0"/>
                                  </p:stCondLst>
                                  <p:iterate type="lt">
                                    <p:tmPct val="50000"/>
                                  </p:iterate>
                                  <p:childTnLst>
                                    <p:set>
                                      <p:cBhvr>
                                        <p:cTn id="23" dur="1" fill="hold">
                                          <p:stCondLst>
                                            <p:cond delay="0"/>
                                          </p:stCondLst>
                                        </p:cTn>
                                        <p:tgtEl>
                                          <p:spTgt spid="8"/>
                                        </p:tgtEl>
                                        <p:attrNameLst>
                                          <p:attrName>style.visibility</p:attrName>
                                        </p:attrNameLst>
                                      </p:cBhvr>
                                      <p:to>
                                        <p:strVal val="visible"/>
                                      </p:to>
                                    </p:set>
                                    <p:anim calcmode="discrete" valueType="clr">
                                      <p:cBhvr override="childStyle">
                                        <p:cTn id="24"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8"/>
                                        </p:tgtEl>
                                        <p:attrNameLst>
                                          <p:attrName>fillcolor</p:attrName>
                                        </p:attrNameLst>
                                      </p:cBhvr>
                                      <p:tavLst>
                                        <p:tav tm="0">
                                          <p:val>
                                            <p:clrVal>
                                              <a:schemeClr val="accent2"/>
                                            </p:clrVal>
                                          </p:val>
                                        </p:tav>
                                        <p:tav tm="50000">
                                          <p:val>
                                            <p:clrVal>
                                              <a:schemeClr val="hlink"/>
                                            </p:clrVal>
                                          </p:val>
                                        </p:tav>
                                      </p:tavLst>
                                    </p:anim>
                                    <p:set>
                                      <p:cBhvr>
                                        <p:cTn id="26" dur="80"/>
                                        <p:tgtEl>
                                          <p:spTgt spid="8"/>
                                        </p:tgtEl>
                                        <p:attrNameLst>
                                          <p:attrName>fill.type</p:attrName>
                                        </p:attrNameLst>
                                      </p:cBhvr>
                                      <p:to>
                                        <p:strVal val="solid"/>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6" presetClass="entr" presetSubtype="16" fill="hold" nodeType="clickEffect">
                                  <p:stCondLst>
                                    <p:cond delay="0"/>
                                  </p:stCondLst>
                                  <p:childTnLst>
                                    <p:set>
                                      <p:cBhvr>
                                        <p:cTn id="30" dur="1" fill="hold">
                                          <p:stCondLst>
                                            <p:cond delay="0"/>
                                          </p:stCondLst>
                                        </p:cTn>
                                        <p:tgtEl>
                                          <p:spTgt spid="364548"/>
                                        </p:tgtEl>
                                        <p:attrNameLst>
                                          <p:attrName>style.visibility</p:attrName>
                                        </p:attrNameLst>
                                      </p:cBhvr>
                                      <p:to>
                                        <p:strVal val="visible"/>
                                      </p:to>
                                    </p:set>
                                    <p:animEffect transition="in" filter="circle(in)">
                                      <p:cBhvr>
                                        <p:cTn id="31" dur="2000"/>
                                        <p:tgtEl>
                                          <p:spTgt spid="364548"/>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0-#ppt_w/2"/>
                                          </p:val>
                                        </p:tav>
                                        <p:tav tm="100000">
                                          <p:val>
                                            <p:strVal val="#ppt_x"/>
                                          </p:val>
                                        </p:tav>
                                      </p:tavLst>
                                    </p:anim>
                                    <p:anim calcmode="lin" valueType="num">
                                      <p:cBhvr additive="base">
                                        <p:cTn id="37"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animBg="1"/>
    </p:bldLst>
  </p:timing>
</p:sld>
</file>

<file path=ppt/slides/slide1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F8044A5F-45FF-49FA-B0A2-26B56AC09473}"/>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E066D03-C448-44C1-8501-B486EB5BBE37}" type="slidenum">
              <a:rPr lang="en-GB" altLang="en-US"/>
              <a:pPr eaLnBrk="1" hangingPunct="1"/>
              <a:t>159</a:t>
            </a:fld>
            <a:endParaRPr lang="en-GB" altLang="en-US"/>
          </a:p>
        </p:txBody>
      </p:sp>
      <p:sp>
        <p:nvSpPr>
          <p:cNvPr id="389122" name="Rectangle 2">
            <a:extLst>
              <a:ext uri="{FF2B5EF4-FFF2-40B4-BE49-F238E27FC236}">
                <a16:creationId xmlns:a16="http://schemas.microsoft.com/office/drawing/2014/main" id="{8A281F93-CF57-4601-A04B-32A25048BF1D}"/>
              </a:ext>
            </a:extLst>
          </p:cNvPr>
          <p:cNvSpPr>
            <a:spLocks noGrp="1" noChangeArrowheads="1"/>
          </p:cNvSpPr>
          <p:nvPr>
            <p:ph type="title"/>
          </p:nvPr>
        </p:nvSpPr>
        <p:spPr/>
        <p:txBody>
          <a:bodyPr/>
          <a:lstStyle/>
          <a:p>
            <a:pPr eaLnBrk="1" hangingPunct="1">
              <a:defRPr/>
            </a:pPr>
            <a:r>
              <a:rPr lang="en-GB" b="1" dirty="0">
                <a:solidFill>
                  <a:srgbClr val="FF0000"/>
                </a:solidFill>
              </a:rPr>
              <a:t>Illuminati </a:t>
            </a:r>
            <a:r>
              <a:rPr lang="en-GB" b="1" dirty="0">
                <a:solidFill>
                  <a:srgbClr val="FFFF00"/>
                </a:solidFill>
              </a:rPr>
              <a:t>Occult Numbers</a:t>
            </a:r>
          </a:p>
        </p:txBody>
      </p:sp>
      <p:sp>
        <p:nvSpPr>
          <p:cNvPr id="389123" name="Rectangle 3">
            <a:extLst>
              <a:ext uri="{FF2B5EF4-FFF2-40B4-BE49-F238E27FC236}">
                <a16:creationId xmlns:a16="http://schemas.microsoft.com/office/drawing/2014/main" id="{92CC97CB-AF2A-4F3B-B5EF-7F611828347A}"/>
              </a:ext>
            </a:extLst>
          </p:cNvPr>
          <p:cNvSpPr>
            <a:spLocks noGrp="1" noChangeArrowheads="1"/>
          </p:cNvSpPr>
          <p:nvPr>
            <p:ph type="body" idx="1"/>
          </p:nvPr>
        </p:nvSpPr>
        <p:spPr>
          <a:xfrm>
            <a:off x="1214438" y="1357313"/>
            <a:ext cx="2411412" cy="1257300"/>
          </a:xfrm>
        </p:spPr>
        <p:txBody>
          <a:bodyPr/>
          <a:lstStyle/>
          <a:p>
            <a:pPr eaLnBrk="1" hangingPunct="1">
              <a:defRPr/>
            </a:pPr>
            <a:r>
              <a:rPr lang="en-GB" sz="8000" b="1" dirty="0">
                <a:solidFill>
                  <a:srgbClr val="FFFF00"/>
                </a:solidFill>
                <a:effectLst>
                  <a:outerShdw blurRad="38100" dist="38100" dir="2700000" algn="tl">
                    <a:srgbClr val="000000"/>
                  </a:outerShdw>
                </a:effectLst>
                <a:latin typeface="Times New Roman" pitchFamily="18" charset="0"/>
                <a:cs typeface="Times New Roman" pitchFamily="18" charset="0"/>
              </a:rPr>
              <a:t>666</a:t>
            </a:r>
            <a:br>
              <a:rPr lang="en-GB" sz="1400" dirty="0"/>
            </a:br>
            <a:endParaRPr lang="en-GB" sz="1400" dirty="0"/>
          </a:p>
        </p:txBody>
      </p:sp>
      <p:sp>
        <p:nvSpPr>
          <p:cNvPr id="389125" name="Text Box 5">
            <a:extLst>
              <a:ext uri="{FF2B5EF4-FFF2-40B4-BE49-F238E27FC236}">
                <a16:creationId xmlns:a16="http://schemas.microsoft.com/office/drawing/2014/main" id="{8988CB2B-7132-4AEC-A79E-95FC4FD6A0CB}"/>
              </a:ext>
            </a:extLst>
          </p:cNvPr>
          <p:cNvSpPr txBox="1">
            <a:spLocks noChangeArrowheads="1"/>
          </p:cNvSpPr>
          <p:nvPr/>
        </p:nvSpPr>
        <p:spPr bwMode="auto">
          <a:xfrm>
            <a:off x="1547813" y="2781300"/>
            <a:ext cx="6985000" cy="396875"/>
          </a:xfrm>
          <a:prstGeom prst="rect">
            <a:avLst/>
          </a:prstGeom>
          <a:noFill/>
          <a:ln w="9525">
            <a:noFill/>
            <a:miter lim="800000"/>
            <a:headEnd/>
            <a:tailEnd/>
          </a:ln>
          <a:effectLst/>
        </p:spPr>
        <p:txBody>
          <a:bodyPr>
            <a:spAutoFit/>
          </a:bodyPr>
          <a:lstStyle/>
          <a:p>
            <a:pPr algn="just" eaLnBrk="0" hangingPunct="0">
              <a:spcBef>
                <a:spcPct val="50000"/>
              </a:spcBef>
              <a:defRPr/>
            </a:pPr>
            <a:endParaRPr lang="en-US" sz="2000" b="1">
              <a:solidFill>
                <a:srgbClr val="00FF99"/>
              </a:solidFill>
              <a:effectLst>
                <a:outerShdw blurRad="38100" dist="38100" dir="2700000" algn="tl">
                  <a:srgbClr val="000000"/>
                </a:outerShdw>
              </a:effectLst>
              <a:latin typeface="Arial" charset="0"/>
              <a:cs typeface="Arial" charset="0"/>
            </a:endParaRPr>
          </a:p>
        </p:txBody>
      </p:sp>
      <p:sp>
        <p:nvSpPr>
          <p:cNvPr id="389128" name="Text Box 8">
            <a:extLst>
              <a:ext uri="{FF2B5EF4-FFF2-40B4-BE49-F238E27FC236}">
                <a16:creationId xmlns:a16="http://schemas.microsoft.com/office/drawing/2014/main" id="{47872843-1C88-435D-90A3-7A3FDD93E9E0}"/>
              </a:ext>
            </a:extLst>
          </p:cNvPr>
          <p:cNvSpPr txBox="1">
            <a:spLocks noChangeArrowheads="1"/>
          </p:cNvSpPr>
          <p:nvPr/>
        </p:nvSpPr>
        <p:spPr bwMode="auto">
          <a:xfrm>
            <a:off x="4786313" y="1643063"/>
            <a:ext cx="4106862" cy="3970337"/>
          </a:xfrm>
          <a:prstGeom prst="rect">
            <a:avLst/>
          </a:prstGeom>
          <a:noFill/>
          <a:ln w="9525">
            <a:noFill/>
            <a:miter lim="800000"/>
            <a:headEnd/>
            <a:tailEnd/>
          </a:ln>
          <a:effectLst/>
        </p:spPr>
        <p:txBody>
          <a:bodyPr>
            <a:spAutoFit/>
          </a:bodyPr>
          <a:lstStyle/>
          <a:p>
            <a:pPr eaLnBrk="0" hangingPunct="0">
              <a:spcBef>
                <a:spcPct val="50000"/>
              </a:spcBef>
              <a:defRPr/>
            </a:pPr>
            <a:r>
              <a:rPr lang="en-GB" sz="2800" b="1" dirty="0">
                <a:solidFill>
                  <a:schemeClr val="hlink"/>
                </a:solidFill>
                <a:effectLst>
                  <a:outerShdw blurRad="38100" dist="38100" dir="2700000" algn="tl">
                    <a:srgbClr val="000000"/>
                  </a:outerShdw>
                </a:effectLst>
                <a:latin typeface="Arial" charset="0"/>
                <a:cs typeface="Arial" charset="0"/>
              </a:rPr>
              <a:t>which  consists of </a:t>
            </a:r>
            <a:r>
              <a:rPr lang="en-GB" sz="2800" b="1" dirty="0">
                <a:solidFill>
                  <a:srgbClr val="FF0000"/>
                </a:solidFill>
                <a:effectLst>
                  <a:outerShdw blurRad="38100" dist="38100" dir="2700000" algn="tl">
                    <a:srgbClr val="000000"/>
                  </a:outerShdw>
                </a:effectLst>
                <a:latin typeface="Arial" charset="0"/>
                <a:cs typeface="Arial" charset="0"/>
              </a:rPr>
              <a:t>18</a:t>
            </a:r>
            <a:r>
              <a:rPr lang="en-GB" sz="2800" b="1" dirty="0">
                <a:solidFill>
                  <a:schemeClr val="hlink"/>
                </a:solidFill>
                <a:effectLst>
                  <a:outerShdw blurRad="38100" dist="38100" dir="2700000" algn="tl">
                    <a:srgbClr val="000000"/>
                  </a:outerShdw>
                </a:effectLst>
                <a:latin typeface="Arial" charset="0"/>
                <a:cs typeface="Arial" charset="0"/>
              </a:rPr>
              <a:t> digits – (</a:t>
            </a:r>
            <a:r>
              <a:rPr lang="en-GB" sz="2800" b="1" dirty="0">
                <a:solidFill>
                  <a:srgbClr val="FF0000"/>
                </a:solidFill>
                <a:effectLst>
                  <a:outerShdw blurRad="38100" dist="38100" dir="2700000" algn="tl">
                    <a:srgbClr val="000000"/>
                  </a:outerShdw>
                </a:effectLst>
                <a:latin typeface="Arial" charset="0"/>
                <a:cs typeface="Arial" charset="0"/>
              </a:rPr>
              <a:t>666</a:t>
            </a:r>
            <a:r>
              <a:rPr lang="en-GB" sz="2800" b="1" dirty="0">
                <a:solidFill>
                  <a:schemeClr val="hlink"/>
                </a:solidFill>
                <a:effectLst>
                  <a:outerShdw blurRad="38100" dist="38100" dir="2700000" algn="tl">
                    <a:srgbClr val="000000"/>
                  </a:outerShdw>
                </a:effectLst>
                <a:latin typeface="Arial" charset="0"/>
                <a:cs typeface="Arial" charset="0"/>
              </a:rPr>
              <a:t> + </a:t>
            </a:r>
            <a:r>
              <a:rPr lang="en-GB" sz="2800" b="1" dirty="0">
                <a:solidFill>
                  <a:srgbClr val="FF0000"/>
                </a:solidFill>
                <a:effectLst>
                  <a:outerShdw blurRad="38100" dist="38100" dir="2700000" algn="tl">
                    <a:srgbClr val="000000"/>
                  </a:outerShdw>
                </a:effectLst>
                <a:latin typeface="Arial" charset="0"/>
                <a:cs typeface="Arial" charset="0"/>
              </a:rPr>
              <a:t>3</a:t>
            </a:r>
            <a:r>
              <a:rPr lang="en-GB" sz="2800" b="1" dirty="0">
                <a:solidFill>
                  <a:schemeClr val="hlink"/>
                </a:solidFill>
                <a:effectLst>
                  <a:outerShdw blurRad="38100" dist="38100" dir="2700000" algn="tl">
                    <a:srgbClr val="000000"/>
                  </a:outerShdw>
                </a:effectLst>
                <a:latin typeface="Arial" charset="0"/>
                <a:cs typeface="Arial" charset="0"/>
              </a:rPr>
              <a:t> digit country code + </a:t>
            </a:r>
            <a:r>
              <a:rPr lang="en-GB" sz="2800" b="1" dirty="0">
                <a:solidFill>
                  <a:srgbClr val="FF0000"/>
                </a:solidFill>
                <a:effectLst>
                  <a:outerShdw blurRad="38100" dist="38100" dir="2700000" algn="tl">
                    <a:srgbClr val="000000"/>
                  </a:outerShdw>
                </a:effectLst>
                <a:latin typeface="Arial" charset="0"/>
                <a:cs typeface="Arial" charset="0"/>
              </a:rPr>
              <a:t>3</a:t>
            </a:r>
            <a:r>
              <a:rPr lang="en-GB" sz="2800" b="1" dirty="0">
                <a:solidFill>
                  <a:schemeClr val="hlink"/>
                </a:solidFill>
                <a:effectLst>
                  <a:outerShdw blurRad="38100" dist="38100" dir="2700000" algn="tl">
                    <a:srgbClr val="000000"/>
                  </a:outerShdw>
                </a:effectLst>
                <a:latin typeface="Arial" charset="0"/>
                <a:cs typeface="Arial" charset="0"/>
              </a:rPr>
              <a:t> digit telephone</a:t>
            </a:r>
            <a:r>
              <a:rPr lang="en-GB" sz="2800" b="1" dirty="0">
                <a:solidFill>
                  <a:srgbClr val="00FF99"/>
                </a:solidFill>
                <a:effectLst>
                  <a:outerShdw blurRad="38100" dist="38100" dir="2700000" algn="tl">
                    <a:srgbClr val="000000"/>
                  </a:outerShdw>
                </a:effectLst>
                <a:latin typeface="Arial" charset="0"/>
                <a:cs typeface="Arial" charset="0"/>
              </a:rPr>
              <a:t> </a:t>
            </a:r>
            <a:r>
              <a:rPr lang="en-GB" sz="2800" b="1" dirty="0">
                <a:solidFill>
                  <a:srgbClr val="00FF00"/>
                </a:solidFill>
                <a:effectLst>
                  <a:outerShdw blurRad="38100" dist="38100" dir="2700000" algn="tl">
                    <a:srgbClr val="000000"/>
                  </a:outerShdw>
                </a:effectLst>
                <a:latin typeface="Arial" charset="0"/>
                <a:cs typeface="Arial" charset="0"/>
              </a:rPr>
              <a:t>area code + our </a:t>
            </a:r>
            <a:r>
              <a:rPr lang="en-GB" sz="2800" b="1" dirty="0">
                <a:solidFill>
                  <a:srgbClr val="FF0000"/>
                </a:solidFill>
                <a:effectLst>
                  <a:outerShdw blurRad="38100" dist="38100" dir="2700000" algn="tl">
                    <a:srgbClr val="000000"/>
                  </a:outerShdw>
                </a:effectLst>
                <a:latin typeface="Arial" charset="0"/>
                <a:cs typeface="Arial" charset="0"/>
              </a:rPr>
              <a:t>9</a:t>
            </a:r>
            <a:r>
              <a:rPr lang="en-GB" sz="2800" b="1" dirty="0">
                <a:solidFill>
                  <a:srgbClr val="00FF00"/>
                </a:solidFill>
                <a:effectLst>
                  <a:outerShdw blurRad="38100" dist="38100" dir="2700000" algn="tl">
                    <a:srgbClr val="000000"/>
                  </a:outerShdw>
                </a:effectLst>
                <a:latin typeface="Arial" charset="0"/>
                <a:cs typeface="Arial" charset="0"/>
              </a:rPr>
              <a:t> digit social security number) The </a:t>
            </a:r>
            <a:r>
              <a:rPr lang="en-GB" sz="2800" b="1" dirty="0">
                <a:solidFill>
                  <a:srgbClr val="FF0000"/>
                </a:solidFill>
                <a:effectLst>
                  <a:outerShdw blurRad="38100" dist="38100" dir="2700000" algn="tl">
                    <a:srgbClr val="000000"/>
                  </a:outerShdw>
                </a:effectLst>
                <a:latin typeface="Arial" charset="0"/>
                <a:cs typeface="Arial" charset="0"/>
              </a:rPr>
              <a:t>18</a:t>
            </a:r>
            <a:r>
              <a:rPr lang="en-GB" sz="2800" b="1" dirty="0">
                <a:solidFill>
                  <a:srgbClr val="00FF00"/>
                </a:solidFill>
                <a:effectLst>
                  <a:outerShdw blurRad="38100" dist="38100" dir="2700000" algn="tl">
                    <a:srgbClr val="000000"/>
                  </a:outerShdw>
                </a:effectLst>
                <a:latin typeface="Arial" charset="0"/>
                <a:cs typeface="Arial" charset="0"/>
              </a:rPr>
              <a:t> digit number is another way of expressing </a:t>
            </a:r>
            <a:r>
              <a:rPr lang="en-GB" sz="2800" b="1" dirty="0">
                <a:solidFill>
                  <a:srgbClr val="FF0000"/>
                </a:solidFill>
                <a:effectLst>
                  <a:outerShdw blurRad="38100" dist="38100" dir="2700000" algn="tl">
                    <a:srgbClr val="000000"/>
                  </a:outerShdw>
                </a:effectLst>
                <a:latin typeface="Arial" charset="0"/>
                <a:cs typeface="Arial" charset="0"/>
              </a:rPr>
              <a:t>666</a:t>
            </a:r>
            <a:r>
              <a:rPr lang="en-GB" sz="2800" b="1" dirty="0">
                <a:solidFill>
                  <a:srgbClr val="00FF00"/>
                </a:solidFill>
                <a:effectLst>
                  <a:outerShdw blurRad="38100" dist="38100" dir="2700000" algn="tl">
                    <a:srgbClr val="000000"/>
                  </a:outerShdw>
                </a:effectLst>
                <a:latin typeface="Arial" charset="0"/>
                <a:cs typeface="Arial" charset="0"/>
              </a:rPr>
              <a:t>!</a:t>
            </a:r>
          </a:p>
        </p:txBody>
      </p:sp>
      <p:sp>
        <p:nvSpPr>
          <p:cNvPr id="389129" name="Text Box 9">
            <a:extLst>
              <a:ext uri="{FF2B5EF4-FFF2-40B4-BE49-F238E27FC236}">
                <a16:creationId xmlns:a16="http://schemas.microsoft.com/office/drawing/2014/main" id="{201E70D5-A197-44D8-AA60-D045E9DBA811}"/>
              </a:ext>
            </a:extLst>
          </p:cNvPr>
          <p:cNvSpPr txBox="1">
            <a:spLocks noChangeArrowheads="1"/>
          </p:cNvSpPr>
          <p:nvPr/>
        </p:nvSpPr>
        <p:spPr bwMode="auto">
          <a:xfrm>
            <a:off x="0" y="6021388"/>
            <a:ext cx="9144000" cy="579437"/>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eaLnBrk="0" hangingPunct="0">
              <a:spcBef>
                <a:spcPct val="50000"/>
              </a:spcBef>
              <a:defRPr/>
            </a:pPr>
            <a:r>
              <a:rPr lang="en-GB" sz="3200" b="1" dirty="0">
                <a:solidFill>
                  <a:srgbClr val="FF0000"/>
                </a:solidFill>
                <a:effectLst>
                  <a:outerShdw blurRad="38100" dist="38100" dir="2700000" algn="tl">
                    <a:srgbClr val="000000"/>
                  </a:outerShdw>
                </a:effectLst>
              </a:rPr>
              <a:t>B</a:t>
            </a:r>
            <a:r>
              <a:rPr lang="en-GB" sz="3200" b="1" dirty="0">
                <a:solidFill>
                  <a:srgbClr val="FFFF00"/>
                </a:solidFill>
                <a:effectLst>
                  <a:outerShdw blurRad="38100" dist="38100" dir="2700000" algn="tl">
                    <a:srgbClr val="000000"/>
                  </a:outerShdw>
                </a:effectLst>
              </a:rPr>
              <a:t>attle </a:t>
            </a:r>
            <a:r>
              <a:rPr lang="en-GB" sz="3200" b="1" dirty="0">
                <a:solidFill>
                  <a:srgbClr val="FF0000"/>
                </a:solidFill>
                <a:effectLst>
                  <a:outerShdw blurRad="38100" dist="38100" dir="2700000" algn="tl">
                    <a:srgbClr val="000000"/>
                  </a:outerShdw>
                </a:effectLst>
              </a:rPr>
              <a:t>E</a:t>
            </a:r>
            <a:r>
              <a:rPr lang="en-GB" sz="3200" b="1" dirty="0">
                <a:solidFill>
                  <a:srgbClr val="FFFF00"/>
                </a:solidFill>
                <a:effectLst>
                  <a:outerShdw blurRad="38100" dist="38100" dir="2700000" algn="tl">
                    <a:srgbClr val="000000"/>
                  </a:outerShdw>
                </a:effectLst>
              </a:rPr>
              <a:t>ngagement </a:t>
            </a:r>
            <a:r>
              <a:rPr lang="en-GB" sz="3200" b="1" dirty="0">
                <a:solidFill>
                  <a:srgbClr val="FF0000"/>
                </a:solidFill>
                <a:effectLst>
                  <a:outerShdw blurRad="38100" dist="38100" dir="2700000" algn="tl">
                    <a:srgbClr val="000000"/>
                  </a:outerShdw>
                </a:effectLst>
              </a:rPr>
              <a:t>A</a:t>
            </a:r>
            <a:r>
              <a:rPr lang="en-GB" sz="3200" b="1" dirty="0">
                <a:solidFill>
                  <a:srgbClr val="FFFF00"/>
                </a:solidFill>
                <a:effectLst>
                  <a:outerShdw blurRad="38100" dist="38100" dir="2700000" algn="tl">
                    <a:srgbClr val="000000"/>
                  </a:outerShdw>
                </a:effectLst>
              </a:rPr>
              <a:t>nd </a:t>
            </a:r>
            <a:r>
              <a:rPr lang="en-GB" sz="3200" b="1" dirty="0">
                <a:solidFill>
                  <a:srgbClr val="FF0000"/>
                </a:solidFill>
                <a:effectLst>
                  <a:outerShdw blurRad="38100" dist="38100" dir="2700000" algn="tl">
                    <a:srgbClr val="000000"/>
                  </a:outerShdw>
                </a:effectLst>
              </a:rPr>
              <a:t>S</a:t>
            </a:r>
            <a:r>
              <a:rPr lang="en-GB" sz="3200" b="1" dirty="0">
                <a:solidFill>
                  <a:srgbClr val="FFFF00"/>
                </a:solidFill>
                <a:effectLst>
                  <a:outerShdw blurRad="38100" dist="38100" dir="2700000" algn="tl">
                    <a:srgbClr val="000000"/>
                  </a:outerShdw>
                </a:effectLst>
              </a:rPr>
              <a:t>ymmetrical </a:t>
            </a:r>
            <a:r>
              <a:rPr lang="en-GB" sz="3200" b="1" dirty="0">
                <a:solidFill>
                  <a:srgbClr val="FF0000"/>
                </a:solidFill>
                <a:effectLst>
                  <a:outerShdw blurRad="38100" dist="38100" dir="2700000" algn="tl">
                    <a:srgbClr val="000000"/>
                  </a:outerShdw>
                </a:effectLst>
              </a:rPr>
              <a:t>T</a:t>
            </a:r>
            <a:r>
              <a:rPr lang="en-GB" sz="3200" b="1" dirty="0">
                <a:solidFill>
                  <a:srgbClr val="FFFF00"/>
                </a:solidFill>
                <a:effectLst>
                  <a:outerShdw blurRad="38100" dist="38100" dir="2700000" algn="tl">
                    <a:srgbClr val="000000"/>
                  </a:outerShdw>
                </a:effectLst>
              </a:rPr>
              <a:t>racking</a:t>
            </a:r>
          </a:p>
        </p:txBody>
      </p:sp>
      <p:pic>
        <p:nvPicPr>
          <p:cNvPr id="165898" name="Picture 10" descr="http://cdn.cbsi.com.au/story_media/339290453/photos-the-worlds-fastest-supercomputers_1.jpg">
            <a:extLst>
              <a:ext uri="{FF2B5EF4-FFF2-40B4-BE49-F238E27FC236}">
                <a16:creationId xmlns:a16="http://schemas.microsoft.com/office/drawing/2014/main" id="{42401974-15F8-41C8-AD3A-61BEAACA8D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2571750"/>
            <a:ext cx="41910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89123">
                                            <p:txEl>
                                              <p:pRg st="0" end="0"/>
                                            </p:txEl>
                                          </p:spTgt>
                                        </p:tgtEl>
                                        <p:attrNameLst>
                                          <p:attrName>style.visibility</p:attrName>
                                        </p:attrNameLst>
                                      </p:cBhvr>
                                      <p:to>
                                        <p:strVal val="visible"/>
                                      </p:to>
                                    </p:set>
                                    <p:anim calcmode="lin" valueType="num">
                                      <p:cBhvr additive="base">
                                        <p:cTn id="7" dur="500" fill="hold"/>
                                        <p:tgtEl>
                                          <p:spTgt spid="3891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891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6" presetClass="entr" presetSubtype="16" fill="hold" nodeType="clickEffect">
                                  <p:stCondLst>
                                    <p:cond delay="0"/>
                                  </p:stCondLst>
                                  <p:childTnLst>
                                    <p:set>
                                      <p:cBhvr>
                                        <p:cTn id="12" dur="1" fill="hold">
                                          <p:stCondLst>
                                            <p:cond delay="0"/>
                                          </p:stCondLst>
                                        </p:cTn>
                                        <p:tgtEl>
                                          <p:spTgt spid="165898"/>
                                        </p:tgtEl>
                                        <p:attrNameLst>
                                          <p:attrName>style.visibility</p:attrName>
                                        </p:attrNameLst>
                                      </p:cBhvr>
                                      <p:to>
                                        <p:strVal val="visible"/>
                                      </p:to>
                                    </p:set>
                                    <p:animEffect transition="in" filter="circle(in)">
                                      <p:cBhvr>
                                        <p:cTn id="13" dur="2000"/>
                                        <p:tgtEl>
                                          <p:spTgt spid="16589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389128"/>
                                        </p:tgtEl>
                                        <p:attrNameLst>
                                          <p:attrName>style.visibility</p:attrName>
                                        </p:attrNameLst>
                                      </p:cBhvr>
                                      <p:to>
                                        <p:strVal val="visible"/>
                                      </p:to>
                                    </p:set>
                                    <p:anim calcmode="discrete" valueType="clr">
                                      <p:cBhvr override="childStyle">
                                        <p:cTn id="18" dur="80"/>
                                        <p:tgtEl>
                                          <p:spTgt spid="389128"/>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389128"/>
                                        </p:tgtEl>
                                        <p:attrNameLst>
                                          <p:attrName>fillcolor</p:attrName>
                                        </p:attrNameLst>
                                      </p:cBhvr>
                                      <p:tavLst>
                                        <p:tav tm="0">
                                          <p:val>
                                            <p:clrVal>
                                              <a:schemeClr val="accent2"/>
                                            </p:clrVal>
                                          </p:val>
                                        </p:tav>
                                        <p:tav tm="50000">
                                          <p:val>
                                            <p:clrVal>
                                              <a:schemeClr val="hlink"/>
                                            </p:clrVal>
                                          </p:val>
                                        </p:tav>
                                      </p:tavLst>
                                    </p:anim>
                                    <p:set>
                                      <p:cBhvr>
                                        <p:cTn id="20" dur="80"/>
                                        <p:tgtEl>
                                          <p:spTgt spid="389128"/>
                                        </p:tgtEl>
                                        <p:attrNameLst>
                                          <p:attrName>fill.type</p:attrName>
                                        </p:attrNameLst>
                                      </p:cBhvr>
                                      <p:to>
                                        <p:strVal val="solid"/>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89129"/>
                                        </p:tgtEl>
                                        <p:attrNameLst>
                                          <p:attrName>style.visibility</p:attrName>
                                        </p:attrNameLst>
                                      </p:cBhvr>
                                      <p:to>
                                        <p:strVal val="visible"/>
                                      </p:to>
                                    </p:set>
                                    <p:anim calcmode="lin" valueType="num">
                                      <p:cBhvr additive="base">
                                        <p:cTn id="25" dur="500" fill="hold"/>
                                        <p:tgtEl>
                                          <p:spTgt spid="389129"/>
                                        </p:tgtEl>
                                        <p:attrNameLst>
                                          <p:attrName>ppt_x</p:attrName>
                                        </p:attrNameLst>
                                      </p:cBhvr>
                                      <p:tavLst>
                                        <p:tav tm="0">
                                          <p:val>
                                            <p:strVal val="#ppt_x"/>
                                          </p:val>
                                        </p:tav>
                                        <p:tav tm="100000">
                                          <p:val>
                                            <p:strVal val="#ppt_x"/>
                                          </p:val>
                                        </p:tav>
                                      </p:tavLst>
                                    </p:anim>
                                    <p:anim calcmode="lin" valueType="num">
                                      <p:cBhvr additive="base">
                                        <p:cTn id="26" dur="500" fill="hold"/>
                                        <p:tgtEl>
                                          <p:spTgt spid="3891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23" grpId="0" build="p"/>
      <p:bldP spid="38912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273C9-8076-4D7A-9E7A-EEF9622D4627}"/>
              </a:ext>
            </a:extLst>
          </p:cNvPr>
          <p:cNvSpPr>
            <a:spLocks noGrp="1"/>
          </p:cNvSpPr>
          <p:nvPr>
            <p:ph type="title"/>
          </p:nvPr>
        </p:nvSpPr>
        <p:spPr/>
        <p:txBody>
          <a:bodyPr/>
          <a:lstStyle/>
          <a:p>
            <a:pPr>
              <a:defRPr/>
            </a:pPr>
            <a:r>
              <a:rPr lang="en-GB" b="1" dirty="0">
                <a:solidFill>
                  <a:srgbClr val="FF0000"/>
                </a:solidFill>
              </a:rPr>
              <a:t>Fatima </a:t>
            </a:r>
            <a:r>
              <a:rPr lang="en-GB" b="1" dirty="0">
                <a:solidFill>
                  <a:srgbClr val="FFFF00"/>
                </a:solidFill>
              </a:rPr>
              <a:t>Statue Goes</a:t>
            </a:r>
            <a:r>
              <a:rPr lang="en-GB" b="1" dirty="0">
                <a:solidFill>
                  <a:srgbClr val="FF0000"/>
                </a:solidFill>
              </a:rPr>
              <a:t> On Parade</a:t>
            </a:r>
            <a:endParaRPr lang="en-GB" dirty="0"/>
          </a:p>
        </p:txBody>
      </p:sp>
      <p:sp>
        <p:nvSpPr>
          <p:cNvPr id="3" name="Slide Number Placeholder 2">
            <a:extLst>
              <a:ext uri="{FF2B5EF4-FFF2-40B4-BE49-F238E27FC236}">
                <a16:creationId xmlns:a16="http://schemas.microsoft.com/office/drawing/2014/main" id="{B6A9EE62-9858-4012-ABB7-81549837E3B7}"/>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F6579A6-F892-4D95-B7DD-73C46C43D232}" type="slidenum">
              <a:rPr lang="en-GB" altLang="en-US"/>
              <a:pPr eaLnBrk="1" hangingPunct="1"/>
              <a:t>16</a:t>
            </a:fld>
            <a:endParaRPr lang="en-GB" altLang="en-US"/>
          </a:p>
        </p:txBody>
      </p:sp>
      <p:pic>
        <p:nvPicPr>
          <p:cNvPr id="336898" name="Picture 2" descr="http://douglawrence.files.wordpress.com/2009/02/ppiusxiilar.jpg">
            <a:extLst>
              <a:ext uri="{FF2B5EF4-FFF2-40B4-BE49-F238E27FC236}">
                <a16:creationId xmlns:a16="http://schemas.microsoft.com/office/drawing/2014/main" id="{12FB0B2F-9880-4D11-88BA-A470F74B349D}"/>
              </a:ext>
            </a:extLst>
          </p:cNvPr>
          <p:cNvPicPr>
            <a:picLocks noChangeAspect="1" noChangeArrowheads="1"/>
          </p:cNvPicPr>
          <p:nvPr/>
        </p:nvPicPr>
        <p:blipFill>
          <a:blip r:embed="rId3" cstate="print"/>
          <a:srcRect/>
          <a:stretch>
            <a:fillRect/>
          </a:stretch>
        </p:blipFill>
        <p:spPr bwMode="auto">
          <a:xfrm>
            <a:off x="285720" y="1500174"/>
            <a:ext cx="4343400" cy="427672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TextBox 4">
            <a:extLst>
              <a:ext uri="{FF2B5EF4-FFF2-40B4-BE49-F238E27FC236}">
                <a16:creationId xmlns:a16="http://schemas.microsoft.com/office/drawing/2014/main" id="{858FD6E9-A0DB-46CB-8820-F37FB61611A4}"/>
              </a:ext>
            </a:extLst>
          </p:cNvPr>
          <p:cNvSpPr txBox="1">
            <a:spLocks noChangeArrowheads="1"/>
          </p:cNvSpPr>
          <p:nvPr/>
        </p:nvSpPr>
        <p:spPr bwMode="auto">
          <a:xfrm>
            <a:off x="4857750" y="1428750"/>
            <a:ext cx="4286250"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2800" b="1">
                <a:solidFill>
                  <a:srgbClr val="00FFFF"/>
                </a:solidFill>
              </a:rPr>
              <a:t>With the appearance of Bolshevik Russia and world communism,</a:t>
            </a:r>
            <a:r>
              <a:rPr lang="en-GB" altLang="en-US" sz="2800" b="1">
                <a:solidFill>
                  <a:srgbClr val="00FF00"/>
                </a:solidFill>
              </a:rPr>
              <a:t> </a:t>
            </a:r>
            <a:r>
              <a:rPr lang="en-GB" altLang="en-US" sz="2800" b="1">
                <a:solidFill>
                  <a:srgbClr val="FFC000"/>
                </a:solidFill>
              </a:rPr>
              <a:t>the cult soon was transformed into an ideological crusade.</a:t>
            </a:r>
            <a:r>
              <a:rPr lang="en-GB" altLang="en-US" sz="2800" b="1">
                <a:solidFill>
                  <a:srgbClr val="FFFF00"/>
                </a:solidFill>
              </a:rPr>
              <a:t> </a:t>
            </a:r>
            <a:r>
              <a:rPr lang="en-GB" altLang="en-US" sz="2800" b="1">
                <a:solidFill>
                  <a:srgbClr val="FF00FF"/>
                </a:solidFill>
              </a:rPr>
              <a:t>It was used extensively in the anti-Russian ideological war carried out by Pius XII, </a:t>
            </a:r>
            <a:r>
              <a:rPr lang="en-GB" altLang="en-US" sz="2800" b="1">
                <a:solidFill>
                  <a:srgbClr val="FFFF00"/>
                </a:solidFill>
              </a:rPr>
              <a:t>Cardinal Spellman and John Foster Dulles</a:t>
            </a:r>
            <a:endParaRPr lang="en-GB" altLang="en-US" sz="2800">
              <a:solidFill>
                <a:srgbClr val="FFFF00"/>
              </a:solidFill>
            </a:endParaRPr>
          </a:p>
        </p:txBody>
      </p:sp>
      <p:sp>
        <p:nvSpPr>
          <p:cNvPr id="6" name="TextBox 5">
            <a:extLst>
              <a:ext uri="{FF2B5EF4-FFF2-40B4-BE49-F238E27FC236}">
                <a16:creationId xmlns:a16="http://schemas.microsoft.com/office/drawing/2014/main" id="{EB39547D-11B0-4469-ABEC-CDE56B8E9CEA}"/>
              </a:ext>
            </a:extLst>
          </p:cNvPr>
          <p:cNvSpPr txBox="1"/>
          <p:nvPr/>
        </p:nvSpPr>
        <p:spPr>
          <a:xfrm>
            <a:off x="214313" y="6000750"/>
            <a:ext cx="4143375" cy="646113"/>
          </a:xfrm>
          <a:prstGeom prst="rect">
            <a:avLst/>
          </a:prstGeom>
          <a:noFill/>
        </p:spPr>
        <p:txBody>
          <a:bodyPr>
            <a:spAutoFit/>
          </a:bodyPr>
          <a:lstStyle/>
          <a:p>
            <a:pPr algn="ctr">
              <a:defRPr/>
            </a:pPr>
            <a:r>
              <a:rPr lang="en-GB" sz="3600" b="1" dirty="0">
                <a:solidFill>
                  <a:srgbClr val="FFFF00"/>
                </a:solidFill>
                <a:effectLst>
                  <a:outerShdw blurRad="38100" dist="38100" dir="2700000" algn="tl">
                    <a:srgbClr val="000000">
                      <a:alpha val="43137"/>
                    </a:srgbClr>
                  </a:outerShdw>
                </a:effectLst>
                <a:latin typeface="Arial" charset="0"/>
                <a:cs typeface="Arial" charset="0"/>
              </a:rPr>
              <a:t>Pope Pius XII</a:t>
            </a:r>
            <a:endParaRPr lang="en-GB" sz="3600" dirty="0">
              <a:solidFill>
                <a:srgbClr val="FFFF00"/>
              </a:solidFill>
              <a:effectLst>
                <a:outerShdw blurRad="38100" dist="38100" dir="2700000" algn="tl">
                  <a:srgbClr val="000000">
                    <a:alpha val="43137"/>
                  </a:srgbClr>
                </a:outerShdw>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36898"/>
                                        </p:tgtEl>
                                        <p:attrNameLst>
                                          <p:attrName>style.visibility</p:attrName>
                                        </p:attrNameLst>
                                      </p:cBhvr>
                                      <p:to>
                                        <p:strVal val="visible"/>
                                      </p:to>
                                    </p:set>
                                    <p:animEffect transition="in" filter="circle(in)">
                                      <p:cBhvr>
                                        <p:cTn id="7" dur="2000"/>
                                        <p:tgtEl>
                                          <p:spTgt spid="3368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5"/>
                                        </p:tgtEl>
                                        <p:attrNameLst>
                                          <p:attrName>style.visibility</p:attrName>
                                        </p:attrNameLst>
                                      </p:cBhvr>
                                      <p:to>
                                        <p:strVal val="visible"/>
                                      </p:to>
                                    </p:set>
                                    <p:anim calcmode="discrete" valueType="clr">
                                      <p:cBhvr override="childStyle">
                                        <p:cTn id="18"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5"/>
                                        </p:tgtEl>
                                        <p:attrNameLst>
                                          <p:attrName>fillcolor</p:attrName>
                                        </p:attrNameLst>
                                      </p:cBhvr>
                                      <p:tavLst>
                                        <p:tav tm="0">
                                          <p:val>
                                            <p:clrVal>
                                              <a:schemeClr val="accent2"/>
                                            </p:clrVal>
                                          </p:val>
                                        </p:tav>
                                        <p:tav tm="50000">
                                          <p:val>
                                            <p:clrVal>
                                              <a:schemeClr val="hlink"/>
                                            </p:clrVal>
                                          </p:val>
                                        </p:tav>
                                      </p:tavLst>
                                    </p:anim>
                                    <p:set>
                                      <p:cBhvr>
                                        <p:cTn id="20"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66DE43-9D1D-4A79-A7F3-47A58D0E7816}"/>
              </a:ext>
            </a:extLst>
          </p:cNvPr>
          <p:cNvSpPr>
            <a:spLocks noGrp="1"/>
          </p:cNvSpPr>
          <p:nvPr>
            <p:ph type="title"/>
          </p:nvPr>
        </p:nvSpPr>
        <p:spPr/>
        <p:txBody>
          <a:bodyPr/>
          <a:lstStyle/>
          <a:p>
            <a:pPr>
              <a:defRPr/>
            </a:pPr>
            <a:r>
              <a:rPr lang="en-GB" b="1" dirty="0">
                <a:solidFill>
                  <a:srgbClr val="FF0000"/>
                </a:solidFill>
              </a:rPr>
              <a:t>Illuminati </a:t>
            </a:r>
            <a:r>
              <a:rPr lang="en-GB" b="1" dirty="0">
                <a:solidFill>
                  <a:srgbClr val="FFFF00"/>
                </a:solidFill>
              </a:rPr>
              <a:t>Occult Numbers</a:t>
            </a:r>
            <a:endParaRPr lang="en-GB" dirty="0"/>
          </a:p>
        </p:txBody>
      </p:sp>
      <p:sp>
        <p:nvSpPr>
          <p:cNvPr id="4" name="Slide Number Placeholder 3">
            <a:extLst>
              <a:ext uri="{FF2B5EF4-FFF2-40B4-BE49-F238E27FC236}">
                <a16:creationId xmlns:a16="http://schemas.microsoft.com/office/drawing/2014/main" id="{108BB08B-D4D3-44EC-9CFC-B11BE7F32219}"/>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F9B841F-7885-440D-8C56-BFA49E955F86}" type="slidenum">
              <a:rPr lang="en-GB" altLang="en-US"/>
              <a:pPr eaLnBrk="1" hangingPunct="1"/>
              <a:t>160</a:t>
            </a:fld>
            <a:endParaRPr lang="en-GB" altLang="en-US"/>
          </a:p>
        </p:txBody>
      </p:sp>
      <p:sp>
        <p:nvSpPr>
          <p:cNvPr id="6" name="TextBox 5">
            <a:extLst>
              <a:ext uri="{FF2B5EF4-FFF2-40B4-BE49-F238E27FC236}">
                <a16:creationId xmlns:a16="http://schemas.microsoft.com/office/drawing/2014/main" id="{DEED2AFA-2E95-4D85-9B33-4CCE3DD0F0AE}"/>
              </a:ext>
            </a:extLst>
          </p:cNvPr>
          <p:cNvSpPr txBox="1"/>
          <p:nvPr/>
        </p:nvSpPr>
        <p:spPr>
          <a:xfrm>
            <a:off x="4429125" y="1714500"/>
            <a:ext cx="4714875" cy="4400550"/>
          </a:xfrm>
          <a:prstGeom prst="rect">
            <a:avLst/>
          </a:prstGeom>
          <a:noFill/>
        </p:spPr>
        <p:txBody>
          <a:bodyPr>
            <a:spAutoFit/>
          </a:bodyPr>
          <a:lstStyle/>
          <a:p>
            <a:pPr>
              <a:defRPr/>
            </a:pPr>
            <a:r>
              <a:rPr lang="en-GB" sz="2800" b="1" dirty="0">
                <a:solidFill>
                  <a:srgbClr val="FF00FF"/>
                </a:solidFill>
                <a:effectLst>
                  <a:outerShdw blurRad="38100" dist="38100" dir="2700000" algn="tl">
                    <a:srgbClr val="000000"/>
                  </a:outerShdw>
                </a:effectLst>
                <a:latin typeface="Arial" charset="0"/>
                <a:cs typeface="Arial" charset="0"/>
              </a:rPr>
              <a:t>[Colin Powell] </a:t>
            </a:r>
            <a:r>
              <a:rPr lang="en-GB" sz="2800" b="1" dirty="0">
                <a:solidFill>
                  <a:srgbClr val="00FFFF"/>
                </a:solidFill>
                <a:effectLst>
                  <a:outerShdw blurRad="38100" dist="38100" dir="2700000" algn="tl">
                    <a:srgbClr val="000000"/>
                  </a:outerShdw>
                </a:effectLst>
                <a:latin typeface="Arial" charset="0"/>
                <a:cs typeface="Arial" charset="0"/>
              </a:rPr>
              <a:t>- "Finding the Russian scientists may be a problem being that Russia</a:t>
            </a:r>
            <a:r>
              <a:rPr lang="en-GB" sz="2800" b="1" dirty="0">
                <a:solidFill>
                  <a:srgbClr val="00FF99"/>
                </a:solidFill>
                <a:effectLst>
                  <a:outerShdw blurRad="38100" dist="38100" dir="2700000" algn="tl">
                    <a:srgbClr val="000000"/>
                  </a:outerShdw>
                </a:effectLst>
                <a:latin typeface="Arial" charset="0"/>
                <a:cs typeface="Arial" charset="0"/>
              </a:rPr>
              <a:t> </a:t>
            </a:r>
            <a:r>
              <a:rPr lang="en-GB" sz="2800" b="1" dirty="0">
                <a:solidFill>
                  <a:srgbClr val="FFC000"/>
                </a:solidFill>
                <a:effectLst>
                  <a:outerShdw blurRad="38100" dist="38100" dir="2700000" algn="tl">
                    <a:srgbClr val="000000"/>
                  </a:outerShdw>
                </a:effectLst>
                <a:latin typeface="Arial" charset="0"/>
                <a:cs typeface="Arial" charset="0"/>
              </a:rPr>
              <a:t>does not have a Social Security System,</a:t>
            </a:r>
            <a:r>
              <a:rPr lang="en-GB" sz="2800" b="1" dirty="0">
                <a:solidFill>
                  <a:srgbClr val="FF9900"/>
                </a:solidFill>
                <a:effectLst>
                  <a:outerShdw blurRad="38100" dist="38100" dir="2700000" algn="tl">
                    <a:srgbClr val="000000"/>
                  </a:outerShdw>
                </a:effectLst>
                <a:latin typeface="Arial" charset="0"/>
                <a:cs typeface="Arial" charset="0"/>
              </a:rPr>
              <a:t> </a:t>
            </a:r>
            <a:r>
              <a:rPr lang="en-GB" sz="2800" b="1" dirty="0">
                <a:solidFill>
                  <a:srgbClr val="00FF00"/>
                </a:solidFill>
                <a:effectLst>
                  <a:outerShdw blurRad="38100" dist="38100" dir="2700000" algn="tl">
                    <a:srgbClr val="000000"/>
                  </a:outerShdw>
                </a:effectLst>
                <a:latin typeface="Arial" charset="0"/>
                <a:cs typeface="Arial" charset="0"/>
              </a:rPr>
              <a:t>as here in America, that allows us to MONITOR, </a:t>
            </a:r>
            <a:r>
              <a:rPr lang="en-GB" sz="2800" b="1" dirty="0">
                <a:solidFill>
                  <a:srgbClr val="FFFF00"/>
                </a:solidFill>
                <a:effectLst>
                  <a:outerShdw blurRad="38100" dist="38100" dir="2700000" algn="tl">
                    <a:srgbClr val="000000"/>
                  </a:outerShdw>
                </a:effectLst>
                <a:latin typeface="Arial" charset="0"/>
                <a:cs typeface="Arial" charset="0"/>
              </a:rPr>
              <a:t>TRACK DOWN and CAPTURE an American (&amp; British) citizen.”</a:t>
            </a:r>
            <a:endParaRPr lang="en-GB" dirty="0">
              <a:latin typeface="Arial" charset="0"/>
              <a:cs typeface="Arial" charset="0"/>
            </a:endParaRPr>
          </a:p>
        </p:txBody>
      </p:sp>
      <p:pic>
        <p:nvPicPr>
          <p:cNvPr id="366594" name="Picture 2" descr="http://1.bp.blogspot.com/_sW65ilskOC8/SPtGesWxmaI/AAAAAAAAODo/SFNIzWZEYc8/s400/ColinPowellUniform.jpg">
            <a:extLst>
              <a:ext uri="{FF2B5EF4-FFF2-40B4-BE49-F238E27FC236}">
                <a16:creationId xmlns:a16="http://schemas.microsoft.com/office/drawing/2014/main" id="{2C30F82B-8D76-4AE8-89BD-55C4C60A5B3C}"/>
              </a:ext>
            </a:extLst>
          </p:cNvPr>
          <p:cNvPicPr>
            <a:picLocks noChangeAspect="1" noChangeArrowheads="1"/>
          </p:cNvPicPr>
          <p:nvPr/>
        </p:nvPicPr>
        <p:blipFill>
          <a:blip r:embed="rId2">
            <a:lum bright="10000"/>
            <a:extLst>
              <a:ext uri="{28A0092B-C50C-407E-A947-70E740481C1C}">
                <a14:useLocalDpi xmlns:a14="http://schemas.microsoft.com/office/drawing/2010/main" val="0"/>
              </a:ext>
            </a:extLst>
          </a:blip>
          <a:srcRect/>
          <a:stretch>
            <a:fillRect/>
          </a:stretch>
        </p:blipFill>
        <p:spPr bwMode="auto">
          <a:xfrm>
            <a:off x="785813" y="2643188"/>
            <a:ext cx="296227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788B0D97-200F-43B5-BEE0-48A00A943ADF}"/>
              </a:ext>
            </a:extLst>
          </p:cNvPr>
          <p:cNvSpPr txBox="1"/>
          <p:nvPr/>
        </p:nvSpPr>
        <p:spPr>
          <a:xfrm>
            <a:off x="1285875" y="1357313"/>
            <a:ext cx="2071688" cy="1108075"/>
          </a:xfrm>
          <a:prstGeom prst="rect">
            <a:avLst/>
          </a:prstGeom>
          <a:noFill/>
        </p:spPr>
        <p:txBody>
          <a:bodyPr>
            <a:spAutoFit/>
          </a:bodyPr>
          <a:lstStyle/>
          <a:p>
            <a:pPr>
              <a:defRPr/>
            </a:pPr>
            <a:r>
              <a:rPr lang="en-GB" sz="6600" b="1" dirty="0">
                <a:solidFill>
                  <a:srgbClr val="FFFF00"/>
                </a:solidFill>
                <a:effectLst>
                  <a:outerShdw blurRad="38100" dist="38100" dir="2700000" algn="tl">
                    <a:srgbClr val="000000">
                      <a:alpha val="43137"/>
                    </a:srgbClr>
                  </a:outerShdw>
                </a:effectLst>
                <a:latin typeface="Arial" charset="0"/>
                <a:cs typeface="Arial" charset="0"/>
              </a:rPr>
              <a:t>666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6" presetClass="entr" presetSubtype="16" fill="hold" nodeType="clickEffect">
                                  <p:stCondLst>
                                    <p:cond delay="0"/>
                                  </p:stCondLst>
                                  <p:childTnLst>
                                    <p:set>
                                      <p:cBhvr>
                                        <p:cTn id="12" dur="1" fill="hold">
                                          <p:stCondLst>
                                            <p:cond delay="0"/>
                                          </p:stCondLst>
                                        </p:cTn>
                                        <p:tgtEl>
                                          <p:spTgt spid="366594"/>
                                        </p:tgtEl>
                                        <p:attrNameLst>
                                          <p:attrName>style.visibility</p:attrName>
                                        </p:attrNameLst>
                                      </p:cBhvr>
                                      <p:to>
                                        <p:strVal val="visible"/>
                                      </p:to>
                                    </p:set>
                                    <p:animEffect transition="in" filter="circle(in)">
                                      <p:cBhvr>
                                        <p:cTn id="13" dur="2000"/>
                                        <p:tgtEl>
                                          <p:spTgt spid="36659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6"/>
                                        </p:tgtEl>
                                        <p:attrNameLst>
                                          <p:attrName>style.visibility</p:attrName>
                                        </p:attrNameLst>
                                      </p:cBhvr>
                                      <p:to>
                                        <p:strVal val="visible"/>
                                      </p:to>
                                    </p:set>
                                    <p:anim calcmode="discrete" valueType="clr">
                                      <p:cBhvr override="childStyle">
                                        <p:cTn id="18"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6"/>
                                        </p:tgtEl>
                                        <p:attrNameLst>
                                          <p:attrName>fillcolor</p:attrName>
                                        </p:attrNameLst>
                                      </p:cBhvr>
                                      <p:tavLst>
                                        <p:tav tm="0">
                                          <p:val>
                                            <p:clrVal>
                                              <a:schemeClr val="accent2"/>
                                            </p:clrVal>
                                          </p:val>
                                        </p:tav>
                                        <p:tav tm="50000">
                                          <p:val>
                                            <p:clrVal>
                                              <a:schemeClr val="hlink"/>
                                            </p:clrVal>
                                          </p:val>
                                        </p:tav>
                                      </p:tavLst>
                                    </p:anim>
                                    <p:set>
                                      <p:cBhvr>
                                        <p:cTn id="20"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3BF7E64-7607-465C-8D2C-DCF5EB249369}"/>
              </a:ext>
            </a:extLst>
          </p:cNvPr>
          <p:cNvSpPr>
            <a:spLocks noGrp="1"/>
          </p:cNvSpPr>
          <p:nvPr>
            <p:ph type="title"/>
          </p:nvPr>
        </p:nvSpPr>
        <p:spPr/>
        <p:txBody>
          <a:bodyPr/>
          <a:lstStyle/>
          <a:p>
            <a:pPr>
              <a:defRPr/>
            </a:pPr>
            <a:r>
              <a:rPr lang="en-GB" b="1" dirty="0">
                <a:solidFill>
                  <a:srgbClr val="FF0000"/>
                </a:solidFill>
              </a:rPr>
              <a:t>Illuminati </a:t>
            </a:r>
            <a:r>
              <a:rPr lang="en-GB" b="1" dirty="0">
                <a:solidFill>
                  <a:srgbClr val="FFFF00"/>
                </a:solidFill>
              </a:rPr>
              <a:t>Occult Numbers</a:t>
            </a:r>
            <a:endParaRPr lang="en-GB" dirty="0"/>
          </a:p>
        </p:txBody>
      </p:sp>
      <p:sp>
        <p:nvSpPr>
          <p:cNvPr id="4" name="Slide Number Placeholder 3">
            <a:extLst>
              <a:ext uri="{FF2B5EF4-FFF2-40B4-BE49-F238E27FC236}">
                <a16:creationId xmlns:a16="http://schemas.microsoft.com/office/drawing/2014/main" id="{666AC4EC-2C12-4027-A9D4-6A599BC752D9}"/>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CF5B43B-1921-4CA4-BCD2-3EBD5B4FC870}" type="slidenum">
              <a:rPr lang="en-GB" altLang="en-US"/>
              <a:pPr eaLnBrk="1" hangingPunct="1"/>
              <a:t>161</a:t>
            </a:fld>
            <a:endParaRPr lang="en-GB" altLang="en-US"/>
          </a:p>
        </p:txBody>
      </p:sp>
      <p:sp>
        <p:nvSpPr>
          <p:cNvPr id="6" name="TextBox 5">
            <a:extLst>
              <a:ext uri="{FF2B5EF4-FFF2-40B4-BE49-F238E27FC236}">
                <a16:creationId xmlns:a16="http://schemas.microsoft.com/office/drawing/2014/main" id="{34C00F13-0AE9-48BA-93A0-60E3761E8458}"/>
              </a:ext>
            </a:extLst>
          </p:cNvPr>
          <p:cNvSpPr txBox="1"/>
          <p:nvPr/>
        </p:nvSpPr>
        <p:spPr>
          <a:xfrm>
            <a:off x="4572000" y="1500188"/>
            <a:ext cx="4357688" cy="5048250"/>
          </a:xfrm>
          <a:prstGeom prst="rect">
            <a:avLst/>
          </a:prstGeom>
          <a:noFill/>
        </p:spPr>
        <p:txBody>
          <a:bodyPr>
            <a:spAutoFit/>
          </a:bodyPr>
          <a:lstStyle/>
          <a:p>
            <a:pPr eaLnBrk="0" hangingPunct="0">
              <a:spcBef>
                <a:spcPct val="50000"/>
              </a:spcBef>
              <a:defRPr/>
            </a:pPr>
            <a:r>
              <a:rPr lang="en-GB" sz="2800" b="1" dirty="0">
                <a:solidFill>
                  <a:srgbClr val="FF00FF"/>
                </a:solidFill>
                <a:effectLst>
                  <a:outerShdw blurRad="38100" dist="38100" dir="2700000" algn="tl">
                    <a:srgbClr val="000000"/>
                  </a:outerShdw>
                </a:effectLst>
                <a:latin typeface="Arial" charset="0"/>
                <a:cs typeface="Arial" charset="0"/>
              </a:rPr>
              <a:t>Colin Powell </a:t>
            </a:r>
            <a:r>
              <a:rPr lang="en-GB" sz="2800" b="1" dirty="0">
                <a:solidFill>
                  <a:srgbClr val="00FFFF"/>
                </a:solidFill>
                <a:effectLst>
                  <a:outerShdw blurRad="38100" dist="38100" dir="2700000" algn="tl">
                    <a:srgbClr val="000000"/>
                  </a:outerShdw>
                </a:effectLst>
                <a:latin typeface="Arial" charset="0"/>
                <a:cs typeface="Arial" charset="0"/>
              </a:rPr>
              <a:t>accidentally let this information slip while being interviewed by </a:t>
            </a:r>
            <a:r>
              <a:rPr lang="en-GB" sz="2800" b="1" dirty="0">
                <a:solidFill>
                  <a:srgbClr val="FF0000"/>
                </a:solidFill>
                <a:effectLst>
                  <a:outerShdw blurRad="38100" dist="38100" dir="2700000" algn="tl">
                    <a:srgbClr val="000000"/>
                  </a:outerShdw>
                </a:effectLst>
                <a:latin typeface="Arial" charset="0"/>
                <a:cs typeface="Arial" charset="0"/>
              </a:rPr>
              <a:t>Fox News Sunday, 17/06/01.</a:t>
            </a:r>
          </a:p>
          <a:p>
            <a:pPr eaLnBrk="0" hangingPunct="0">
              <a:spcBef>
                <a:spcPct val="50000"/>
              </a:spcBef>
              <a:defRPr/>
            </a:pPr>
            <a:r>
              <a:rPr lang="en-GB" sz="2800" b="1" dirty="0">
                <a:solidFill>
                  <a:srgbClr val="00FF00"/>
                </a:solidFill>
                <a:effectLst>
                  <a:outerShdw blurRad="38100" dist="38100" dir="2700000" algn="tl">
                    <a:srgbClr val="000000"/>
                  </a:outerShdw>
                </a:effectLst>
                <a:latin typeface="Arial" charset="0"/>
                <a:cs typeface="Arial" charset="0"/>
              </a:rPr>
              <a:t>This statement indicates that we are more highly monitored in the west than the former Soviet Union.</a:t>
            </a:r>
            <a:endParaRPr lang="en-GB" sz="2800" dirty="0">
              <a:solidFill>
                <a:srgbClr val="00FF00"/>
              </a:solidFill>
              <a:latin typeface="Arial" charset="0"/>
              <a:cs typeface="Arial" charset="0"/>
            </a:endParaRPr>
          </a:p>
        </p:txBody>
      </p:sp>
      <p:pic>
        <p:nvPicPr>
          <p:cNvPr id="365570" name="Picture 2" descr="http://s3.amazonaws.com/mmc-beta-production/assets/4254/social_security_626_article_article.jpg">
            <a:extLst>
              <a:ext uri="{FF2B5EF4-FFF2-40B4-BE49-F238E27FC236}">
                <a16:creationId xmlns:a16="http://schemas.microsoft.com/office/drawing/2014/main" id="{E0CEA47D-D83E-4EF5-AD26-8432D848C4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2857500"/>
            <a:ext cx="41148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A0BE1AED-34E0-4A83-A096-5017FDF799B1}"/>
              </a:ext>
            </a:extLst>
          </p:cNvPr>
          <p:cNvSpPr txBox="1"/>
          <p:nvPr/>
        </p:nvSpPr>
        <p:spPr>
          <a:xfrm>
            <a:off x="1500188" y="1500188"/>
            <a:ext cx="1785937" cy="1108075"/>
          </a:xfrm>
          <a:prstGeom prst="rect">
            <a:avLst/>
          </a:prstGeom>
          <a:noFill/>
        </p:spPr>
        <p:txBody>
          <a:bodyPr>
            <a:spAutoFit/>
          </a:bodyPr>
          <a:lstStyle/>
          <a:p>
            <a:pPr>
              <a:defRPr/>
            </a:pPr>
            <a:r>
              <a:rPr lang="en-GB" sz="6600" b="1" dirty="0">
                <a:solidFill>
                  <a:srgbClr val="FFFF00"/>
                </a:solidFill>
                <a:effectLst>
                  <a:outerShdw blurRad="38100" dist="38100" dir="2700000" algn="tl">
                    <a:srgbClr val="000000">
                      <a:alpha val="43137"/>
                    </a:srgbClr>
                  </a:outerShdw>
                </a:effectLst>
                <a:latin typeface="Arial" charset="0"/>
                <a:cs typeface="Arial" charset="0"/>
              </a:rPr>
              <a:t>666</a:t>
            </a:r>
            <a:endParaRPr lang="en-GB"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6" presetClass="entr" presetSubtype="16" fill="hold" nodeType="clickEffect">
                                  <p:stCondLst>
                                    <p:cond delay="0"/>
                                  </p:stCondLst>
                                  <p:childTnLst>
                                    <p:set>
                                      <p:cBhvr>
                                        <p:cTn id="12" dur="1" fill="hold">
                                          <p:stCondLst>
                                            <p:cond delay="0"/>
                                          </p:stCondLst>
                                        </p:cTn>
                                        <p:tgtEl>
                                          <p:spTgt spid="365570"/>
                                        </p:tgtEl>
                                        <p:attrNameLst>
                                          <p:attrName>style.visibility</p:attrName>
                                        </p:attrNameLst>
                                      </p:cBhvr>
                                      <p:to>
                                        <p:strVal val="visible"/>
                                      </p:to>
                                    </p:set>
                                    <p:animEffect transition="in" filter="circle(in)">
                                      <p:cBhvr>
                                        <p:cTn id="13" dur="2000"/>
                                        <p:tgtEl>
                                          <p:spTgt spid="36557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6"/>
                                        </p:tgtEl>
                                        <p:attrNameLst>
                                          <p:attrName>style.visibility</p:attrName>
                                        </p:attrNameLst>
                                      </p:cBhvr>
                                      <p:to>
                                        <p:strVal val="visible"/>
                                      </p:to>
                                    </p:set>
                                    <p:anim calcmode="discrete" valueType="clr">
                                      <p:cBhvr override="childStyle">
                                        <p:cTn id="18"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6"/>
                                        </p:tgtEl>
                                        <p:attrNameLst>
                                          <p:attrName>fillcolor</p:attrName>
                                        </p:attrNameLst>
                                      </p:cBhvr>
                                      <p:tavLst>
                                        <p:tav tm="0">
                                          <p:val>
                                            <p:clrVal>
                                              <a:schemeClr val="accent2"/>
                                            </p:clrVal>
                                          </p:val>
                                        </p:tav>
                                        <p:tav tm="50000">
                                          <p:val>
                                            <p:clrVal>
                                              <a:schemeClr val="hlink"/>
                                            </p:clrVal>
                                          </p:val>
                                        </p:tav>
                                      </p:tavLst>
                                    </p:anim>
                                    <p:set>
                                      <p:cBhvr>
                                        <p:cTn id="20"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1170" name="Rectangle 2">
            <a:extLst>
              <a:ext uri="{FF2B5EF4-FFF2-40B4-BE49-F238E27FC236}">
                <a16:creationId xmlns:a16="http://schemas.microsoft.com/office/drawing/2014/main" id="{A39878EB-1390-42C1-8445-7C149298B199}"/>
              </a:ext>
            </a:extLst>
          </p:cNvPr>
          <p:cNvSpPr>
            <a:spLocks noGrp="1" noChangeArrowheads="1"/>
          </p:cNvSpPr>
          <p:nvPr>
            <p:ph type="title"/>
          </p:nvPr>
        </p:nvSpPr>
        <p:spPr/>
        <p:txBody>
          <a:bodyPr/>
          <a:lstStyle/>
          <a:p>
            <a:pPr eaLnBrk="1" hangingPunct="1">
              <a:defRPr/>
            </a:pPr>
            <a:r>
              <a:rPr lang="en-GB" b="1">
                <a:solidFill>
                  <a:srgbClr val="FF0000"/>
                </a:solidFill>
              </a:rPr>
              <a:t>Illuminati </a:t>
            </a:r>
            <a:r>
              <a:rPr lang="en-GB" b="1">
                <a:solidFill>
                  <a:srgbClr val="FFFF00"/>
                </a:solidFill>
              </a:rPr>
              <a:t>Occult Numbers</a:t>
            </a:r>
          </a:p>
        </p:txBody>
      </p:sp>
      <p:sp>
        <p:nvSpPr>
          <p:cNvPr id="9" name="Slide Number Placeholder 5">
            <a:extLst>
              <a:ext uri="{FF2B5EF4-FFF2-40B4-BE49-F238E27FC236}">
                <a16:creationId xmlns:a16="http://schemas.microsoft.com/office/drawing/2014/main" id="{28160A67-5261-478F-AF62-55A0F6F5948D}"/>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914BCD9-9999-412D-8BB3-BB05084D29AB}" type="slidenum">
              <a:rPr lang="en-GB" altLang="en-US"/>
              <a:pPr eaLnBrk="1" hangingPunct="1"/>
              <a:t>162</a:t>
            </a:fld>
            <a:endParaRPr lang="en-GB" altLang="en-US"/>
          </a:p>
        </p:txBody>
      </p:sp>
      <p:sp>
        <p:nvSpPr>
          <p:cNvPr id="391176" name="Text Box 8">
            <a:extLst>
              <a:ext uri="{FF2B5EF4-FFF2-40B4-BE49-F238E27FC236}">
                <a16:creationId xmlns:a16="http://schemas.microsoft.com/office/drawing/2014/main" id="{001E119A-FEA3-4C51-8AA8-410447B318EF}"/>
              </a:ext>
            </a:extLst>
          </p:cNvPr>
          <p:cNvSpPr txBox="1">
            <a:spLocks noChangeArrowheads="1"/>
          </p:cNvSpPr>
          <p:nvPr/>
        </p:nvSpPr>
        <p:spPr bwMode="auto">
          <a:xfrm>
            <a:off x="4500563" y="1643063"/>
            <a:ext cx="4643437" cy="4032250"/>
          </a:xfrm>
          <a:prstGeom prst="rect">
            <a:avLst/>
          </a:prstGeom>
          <a:noFill/>
          <a:ln w="9525">
            <a:noFill/>
            <a:miter lim="800000"/>
            <a:headEnd/>
            <a:tailEnd/>
          </a:ln>
          <a:effectLst/>
        </p:spPr>
        <p:txBody>
          <a:bodyPr>
            <a:spAutoFit/>
          </a:bodyPr>
          <a:lstStyle/>
          <a:p>
            <a:pPr eaLnBrk="0" hangingPunct="0">
              <a:spcBef>
                <a:spcPct val="50000"/>
              </a:spcBef>
              <a:defRPr/>
            </a:pPr>
            <a:r>
              <a:rPr lang="en-GB" sz="3200" b="1" dirty="0">
                <a:solidFill>
                  <a:srgbClr val="00FFFF"/>
                </a:solidFill>
                <a:effectLst>
                  <a:outerShdw blurRad="38100" dist="38100" dir="2700000" algn="tl">
                    <a:srgbClr val="000000"/>
                  </a:outerShdw>
                </a:effectLst>
                <a:latin typeface="Arial" charset="0"/>
                <a:cs typeface="Arial" charset="0"/>
              </a:rPr>
              <a:t>Roman numerals: </a:t>
            </a:r>
            <a:br>
              <a:rPr lang="en-GB" sz="3200" b="1" dirty="0">
                <a:solidFill>
                  <a:srgbClr val="FFFF00"/>
                </a:solidFill>
                <a:effectLst>
                  <a:outerShdw blurRad="38100" dist="38100" dir="2700000" algn="tl">
                    <a:srgbClr val="000000"/>
                  </a:outerShdw>
                </a:effectLst>
                <a:latin typeface="Arial" charset="0"/>
                <a:cs typeface="Arial" charset="0"/>
              </a:rPr>
            </a:br>
            <a:r>
              <a:rPr lang="en-GB" sz="3200" b="1" dirty="0">
                <a:solidFill>
                  <a:srgbClr val="FFC000"/>
                </a:solidFill>
                <a:effectLst>
                  <a:outerShdw blurRad="38100" dist="38100" dir="2700000" algn="tl">
                    <a:srgbClr val="000000"/>
                  </a:outerShdw>
                </a:effectLst>
                <a:latin typeface="Arial" charset="0"/>
                <a:cs typeface="Arial" charset="0"/>
              </a:rPr>
              <a:t>The sum of all classical Roman numerals, </a:t>
            </a:r>
            <a:r>
              <a:rPr lang="en-GB" sz="3200" b="1" dirty="0">
                <a:solidFill>
                  <a:srgbClr val="FF0000"/>
                </a:solidFill>
                <a:effectLst>
                  <a:outerShdw blurRad="38100" dist="38100" dir="2700000" algn="tl">
                    <a:srgbClr val="000000"/>
                  </a:outerShdw>
                </a:effectLst>
                <a:latin typeface="Arial" charset="0"/>
                <a:cs typeface="Arial" charset="0"/>
              </a:rPr>
              <a:t>I, V, X, L, C, D (1, 5, 10, 50, 100, 500) is 666.</a:t>
            </a:r>
            <a:r>
              <a:rPr lang="en-GB" sz="3200" b="1" dirty="0">
                <a:solidFill>
                  <a:srgbClr val="FFFF00"/>
                </a:solidFill>
                <a:effectLst>
                  <a:outerShdw blurRad="38100" dist="38100" dir="2700000" algn="tl">
                    <a:srgbClr val="000000"/>
                  </a:outerShdw>
                </a:effectLst>
                <a:latin typeface="Arial" charset="0"/>
                <a:cs typeface="Arial" charset="0"/>
              </a:rPr>
              <a:t> </a:t>
            </a:r>
            <a:r>
              <a:rPr lang="en-GB" sz="3200" b="1" dirty="0">
                <a:solidFill>
                  <a:srgbClr val="00FF00"/>
                </a:solidFill>
                <a:effectLst>
                  <a:outerShdw blurRad="38100" dist="38100" dir="2700000" algn="tl">
                    <a:srgbClr val="000000"/>
                  </a:outerShdw>
                </a:effectLst>
                <a:latin typeface="Arial" charset="0"/>
                <a:cs typeface="Arial" charset="0"/>
              </a:rPr>
              <a:t>(The numeral M, for 1000, was a later addition.) </a:t>
            </a:r>
          </a:p>
        </p:txBody>
      </p:sp>
      <p:pic>
        <p:nvPicPr>
          <p:cNvPr id="166923" name="Picture 11" descr="http://i.ehow.com/images/GlobalPhoto/Articles/4905294/roman-numerals-main_Full.jpg">
            <a:extLst>
              <a:ext uri="{FF2B5EF4-FFF2-40B4-BE49-F238E27FC236}">
                <a16:creationId xmlns:a16="http://schemas.microsoft.com/office/drawing/2014/main" id="{B4740C52-A4CD-4690-98F1-128E72C5AF7F}"/>
              </a:ext>
            </a:extLst>
          </p:cNvPr>
          <p:cNvPicPr>
            <a:picLocks noChangeAspect="1" noChangeArrowheads="1"/>
          </p:cNvPicPr>
          <p:nvPr/>
        </p:nvPicPr>
        <p:blipFill>
          <a:blip r:embed="rId3" cstate="print">
            <a:duotone>
              <a:prstClr val="black"/>
              <a:srgbClr val="00FF00">
                <a:tint val="45000"/>
                <a:satMod val="400000"/>
              </a:srgbClr>
            </a:duotone>
          </a:blip>
          <a:srcRect/>
          <a:stretch>
            <a:fillRect/>
          </a:stretch>
        </p:blipFill>
        <p:spPr bwMode="auto">
          <a:xfrm>
            <a:off x="357158" y="3000372"/>
            <a:ext cx="3929090" cy="274321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TextBox 11">
            <a:extLst>
              <a:ext uri="{FF2B5EF4-FFF2-40B4-BE49-F238E27FC236}">
                <a16:creationId xmlns:a16="http://schemas.microsoft.com/office/drawing/2014/main" id="{98DE3D44-4254-49BA-944D-25AF4CF2DC5B}"/>
              </a:ext>
            </a:extLst>
          </p:cNvPr>
          <p:cNvSpPr txBox="1"/>
          <p:nvPr/>
        </p:nvSpPr>
        <p:spPr>
          <a:xfrm>
            <a:off x="1571625" y="1571625"/>
            <a:ext cx="1714500" cy="1384300"/>
          </a:xfrm>
          <a:prstGeom prst="rect">
            <a:avLst/>
          </a:prstGeom>
          <a:noFill/>
        </p:spPr>
        <p:txBody>
          <a:bodyPr>
            <a:spAutoFit/>
          </a:bodyPr>
          <a:lstStyle/>
          <a:p>
            <a:pPr>
              <a:defRPr/>
            </a:pPr>
            <a:r>
              <a:rPr lang="en-GB" sz="6600" b="1" dirty="0">
                <a:solidFill>
                  <a:srgbClr val="FFFF00"/>
                </a:solidFill>
                <a:effectLst>
                  <a:outerShdw blurRad="38100" dist="38100" dir="2700000" algn="tl">
                    <a:srgbClr val="000000">
                      <a:alpha val="43137"/>
                    </a:srgbClr>
                  </a:outerShdw>
                </a:effectLst>
                <a:latin typeface="Arial" charset="0"/>
                <a:cs typeface="Arial" charset="0"/>
              </a:rPr>
              <a:t>666</a:t>
            </a:r>
          </a:p>
          <a:p>
            <a:pPr>
              <a:defRPr/>
            </a:pPr>
            <a:endParaRPr lang="en-GB"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6" presetClass="entr" presetSubtype="16" fill="hold" nodeType="clickEffect">
                                  <p:stCondLst>
                                    <p:cond delay="0"/>
                                  </p:stCondLst>
                                  <p:childTnLst>
                                    <p:set>
                                      <p:cBhvr>
                                        <p:cTn id="12" dur="1" fill="hold">
                                          <p:stCondLst>
                                            <p:cond delay="0"/>
                                          </p:stCondLst>
                                        </p:cTn>
                                        <p:tgtEl>
                                          <p:spTgt spid="166923"/>
                                        </p:tgtEl>
                                        <p:attrNameLst>
                                          <p:attrName>style.visibility</p:attrName>
                                        </p:attrNameLst>
                                      </p:cBhvr>
                                      <p:to>
                                        <p:strVal val="visible"/>
                                      </p:to>
                                    </p:set>
                                    <p:animEffect transition="in" filter="circle(in)">
                                      <p:cBhvr>
                                        <p:cTn id="13" dur="2000"/>
                                        <p:tgtEl>
                                          <p:spTgt spid="16692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391176"/>
                                        </p:tgtEl>
                                        <p:attrNameLst>
                                          <p:attrName>style.visibility</p:attrName>
                                        </p:attrNameLst>
                                      </p:cBhvr>
                                      <p:to>
                                        <p:strVal val="visible"/>
                                      </p:to>
                                    </p:set>
                                    <p:anim calcmode="discrete" valueType="clr">
                                      <p:cBhvr override="childStyle">
                                        <p:cTn id="18" dur="80"/>
                                        <p:tgtEl>
                                          <p:spTgt spid="39117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391176"/>
                                        </p:tgtEl>
                                        <p:attrNameLst>
                                          <p:attrName>fillcolor</p:attrName>
                                        </p:attrNameLst>
                                      </p:cBhvr>
                                      <p:tavLst>
                                        <p:tav tm="0">
                                          <p:val>
                                            <p:clrVal>
                                              <a:schemeClr val="accent2"/>
                                            </p:clrVal>
                                          </p:val>
                                        </p:tav>
                                        <p:tav tm="50000">
                                          <p:val>
                                            <p:clrVal>
                                              <a:schemeClr val="hlink"/>
                                            </p:clrVal>
                                          </p:val>
                                        </p:tav>
                                      </p:tavLst>
                                    </p:anim>
                                    <p:set>
                                      <p:cBhvr>
                                        <p:cTn id="20" dur="80"/>
                                        <p:tgtEl>
                                          <p:spTgt spid="39117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176" grpId="0"/>
      <p:bldP spid="12"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7">
            <a:extLst>
              <a:ext uri="{FF2B5EF4-FFF2-40B4-BE49-F238E27FC236}">
                <a16:creationId xmlns:a16="http://schemas.microsoft.com/office/drawing/2014/main" id="{04D38B96-01E6-4408-9163-5B738A911303}"/>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5D49399-1D48-40CA-920A-47D85F8A9CF3}" type="slidenum">
              <a:rPr lang="en-GB" altLang="en-US"/>
              <a:pPr eaLnBrk="1" hangingPunct="1"/>
              <a:t>163</a:t>
            </a:fld>
            <a:endParaRPr lang="en-GB" altLang="en-US"/>
          </a:p>
        </p:txBody>
      </p:sp>
      <p:sp>
        <p:nvSpPr>
          <p:cNvPr id="425986" name="Rectangle 2">
            <a:extLst>
              <a:ext uri="{FF2B5EF4-FFF2-40B4-BE49-F238E27FC236}">
                <a16:creationId xmlns:a16="http://schemas.microsoft.com/office/drawing/2014/main" id="{949188F2-99D2-4805-A743-B9B85E884662}"/>
              </a:ext>
            </a:extLst>
          </p:cNvPr>
          <p:cNvSpPr>
            <a:spLocks noGrp="1" noChangeArrowheads="1"/>
          </p:cNvSpPr>
          <p:nvPr>
            <p:ph type="title"/>
          </p:nvPr>
        </p:nvSpPr>
        <p:spPr/>
        <p:txBody>
          <a:bodyPr/>
          <a:lstStyle/>
          <a:p>
            <a:pPr eaLnBrk="1" hangingPunct="1">
              <a:defRPr/>
            </a:pPr>
            <a:r>
              <a:rPr lang="en-GB" b="1">
                <a:solidFill>
                  <a:srgbClr val="FF0000"/>
                </a:solidFill>
              </a:rPr>
              <a:t>Illuminati </a:t>
            </a:r>
            <a:r>
              <a:rPr lang="en-GB" b="1">
                <a:solidFill>
                  <a:srgbClr val="FFFF00"/>
                </a:solidFill>
              </a:rPr>
              <a:t>Occult Numbers</a:t>
            </a:r>
          </a:p>
        </p:txBody>
      </p:sp>
      <p:sp>
        <p:nvSpPr>
          <p:cNvPr id="425987" name="Rectangle 3">
            <a:extLst>
              <a:ext uri="{FF2B5EF4-FFF2-40B4-BE49-F238E27FC236}">
                <a16:creationId xmlns:a16="http://schemas.microsoft.com/office/drawing/2014/main" id="{7464DC33-43F9-475B-B316-42AE7B8998B3}"/>
              </a:ext>
            </a:extLst>
          </p:cNvPr>
          <p:cNvSpPr>
            <a:spLocks noGrp="1" noChangeArrowheads="1"/>
          </p:cNvSpPr>
          <p:nvPr>
            <p:ph type="body" sz="half" idx="1"/>
          </p:nvPr>
        </p:nvSpPr>
        <p:spPr>
          <a:xfrm>
            <a:off x="457200" y="1600200"/>
            <a:ext cx="2243138" cy="1252538"/>
          </a:xfrm>
        </p:spPr>
        <p:txBody>
          <a:bodyPr/>
          <a:lstStyle/>
          <a:p>
            <a:pPr eaLnBrk="1" hangingPunct="1">
              <a:defRPr/>
            </a:pPr>
            <a:r>
              <a:rPr lang="en-GB" sz="7200" b="1">
                <a:solidFill>
                  <a:srgbClr val="FFFF00"/>
                </a:solidFill>
                <a:effectLst>
                  <a:outerShdw blurRad="38100" dist="38100" dir="2700000" algn="tl">
                    <a:srgbClr val="000000"/>
                  </a:outerShdw>
                </a:effectLst>
                <a:latin typeface="Times New Roman" pitchFamily="18" charset="0"/>
                <a:cs typeface="Times New Roman" pitchFamily="18" charset="0"/>
              </a:rPr>
              <a:t>666</a:t>
            </a:r>
            <a:br>
              <a:rPr lang="en-GB" sz="2400"/>
            </a:br>
            <a:br>
              <a:rPr lang="en-GB" sz="1200"/>
            </a:br>
            <a:endParaRPr lang="en-GB" sz="1200"/>
          </a:p>
        </p:txBody>
      </p:sp>
      <p:pic>
        <p:nvPicPr>
          <p:cNvPr id="425988" name="Picture 4" descr="ban1">
            <a:extLst>
              <a:ext uri="{FF2B5EF4-FFF2-40B4-BE49-F238E27FC236}">
                <a16:creationId xmlns:a16="http://schemas.microsoft.com/office/drawing/2014/main" id="{C30E56F6-9CEC-4811-91A1-084F470D8E90}"/>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1692275" y="3716338"/>
            <a:ext cx="6994525" cy="896937"/>
          </a:xfrm>
        </p:spPr>
      </p:pic>
      <p:sp>
        <p:nvSpPr>
          <p:cNvPr id="171014" name="Text Box 5">
            <a:extLst>
              <a:ext uri="{FF2B5EF4-FFF2-40B4-BE49-F238E27FC236}">
                <a16:creationId xmlns:a16="http://schemas.microsoft.com/office/drawing/2014/main" id="{F5295E18-FC8A-4D4A-93DD-4727F31AB36F}"/>
              </a:ext>
            </a:extLst>
          </p:cNvPr>
          <p:cNvSpPr txBox="1">
            <a:spLocks noChangeArrowheads="1"/>
          </p:cNvSpPr>
          <p:nvPr/>
        </p:nvSpPr>
        <p:spPr bwMode="auto">
          <a:xfrm>
            <a:off x="1835150" y="1700213"/>
            <a:ext cx="66976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endParaRPr lang="en-US" altLang="en-US" sz="2000" b="1">
              <a:solidFill>
                <a:srgbClr val="00FF99"/>
              </a:solidFill>
            </a:endParaRPr>
          </a:p>
        </p:txBody>
      </p:sp>
      <p:sp>
        <p:nvSpPr>
          <p:cNvPr id="425990" name="Text Box 6">
            <a:extLst>
              <a:ext uri="{FF2B5EF4-FFF2-40B4-BE49-F238E27FC236}">
                <a16:creationId xmlns:a16="http://schemas.microsoft.com/office/drawing/2014/main" id="{A10E3878-FB2E-448B-ADC5-1EC895FA4599}"/>
              </a:ext>
            </a:extLst>
          </p:cNvPr>
          <p:cNvSpPr txBox="1">
            <a:spLocks noChangeArrowheads="1"/>
          </p:cNvSpPr>
          <p:nvPr/>
        </p:nvSpPr>
        <p:spPr bwMode="auto">
          <a:xfrm>
            <a:off x="1547813" y="2781300"/>
            <a:ext cx="6985000" cy="396875"/>
          </a:xfrm>
          <a:prstGeom prst="rect">
            <a:avLst/>
          </a:prstGeom>
          <a:noFill/>
          <a:ln w="9525">
            <a:noFill/>
            <a:miter lim="800000"/>
            <a:headEnd/>
            <a:tailEnd/>
          </a:ln>
          <a:effectLst/>
        </p:spPr>
        <p:txBody>
          <a:bodyPr>
            <a:spAutoFit/>
          </a:bodyPr>
          <a:lstStyle/>
          <a:p>
            <a:pPr algn="just" eaLnBrk="0" hangingPunct="0">
              <a:spcBef>
                <a:spcPct val="50000"/>
              </a:spcBef>
              <a:defRPr/>
            </a:pPr>
            <a:endParaRPr lang="en-US" sz="2000" b="1">
              <a:solidFill>
                <a:srgbClr val="00FF99"/>
              </a:solidFill>
              <a:effectLst>
                <a:outerShdw blurRad="38100" dist="38100" dir="2700000" algn="tl">
                  <a:srgbClr val="000000"/>
                </a:outerShdw>
              </a:effectLst>
              <a:latin typeface="Arial" charset="0"/>
              <a:cs typeface="Arial" charset="0"/>
            </a:endParaRPr>
          </a:p>
        </p:txBody>
      </p:sp>
      <p:pic>
        <p:nvPicPr>
          <p:cNvPr id="425991" name="Picture 7" descr="nafb666">
            <a:extLst>
              <a:ext uri="{FF2B5EF4-FFF2-40B4-BE49-F238E27FC236}">
                <a16:creationId xmlns:a16="http://schemas.microsoft.com/office/drawing/2014/main" id="{CCCB9C1F-E4DE-4E42-B231-79943C696724}"/>
              </a:ext>
            </a:extLst>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1763713" y="4941888"/>
            <a:ext cx="6923087" cy="887412"/>
          </a:xfrm>
        </p:spPr>
      </p:pic>
      <p:sp>
        <p:nvSpPr>
          <p:cNvPr id="425992" name="Text Box 8">
            <a:extLst>
              <a:ext uri="{FF2B5EF4-FFF2-40B4-BE49-F238E27FC236}">
                <a16:creationId xmlns:a16="http://schemas.microsoft.com/office/drawing/2014/main" id="{7050E469-E22C-4BA9-B458-BDE63655C74A}"/>
              </a:ext>
            </a:extLst>
          </p:cNvPr>
          <p:cNvSpPr txBox="1">
            <a:spLocks noChangeArrowheads="1"/>
          </p:cNvSpPr>
          <p:nvPr/>
        </p:nvSpPr>
        <p:spPr bwMode="auto">
          <a:xfrm>
            <a:off x="3059113" y="1628775"/>
            <a:ext cx="5834062" cy="641350"/>
          </a:xfrm>
          <a:prstGeom prst="rect">
            <a:avLst/>
          </a:prstGeom>
          <a:noFill/>
          <a:ln w="9525">
            <a:noFill/>
            <a:miter lim="800000"/>
            <a:headEnd/>
            <a:tailEnd/>
          </a:ln>
          <a:effectLst/>
        </p:spPr>
        <p:txBody>
          <a:bodyPr>
            <a:spAutoFit/>
          </a:bodyPr>
          <a:lstStyle/>
          <a:p>
            <a:pPr eaLnBrk="0" hangingPunct="0">
              <a:spcBef>
                <a:spcPct val="50000"/>
              </a:spcBef>
              <a:defRPr/>
            </a:pPr>
            <a:r>
              <a:rPr lang="en-GB" sz="3600" b="1">
                <a:solidFill>
                  <a:srgbClr val="00FF00"/>
                </a:solidFill>
                <a:effectLst>
                  <a:outerShdw blurRad="38100" dist="38100" dir="2700000" algn="tl">
                    <a:srgbClr val="000000"/>
                  </a:outerShdw>
                </a:effectLst>
                <a:latin typeface="Arial" charset="0"/>
                <a:cs typeface="Arial" charset="0"/>
              </a:rPr>
              <a:t>We are being conditioned</a:t>
            </a:r>
          </a:p>
        </p:txBody>
      </p:sp>
      <p:sp>
        <p:nvSpPr>
          <p:cNvPr id="425993" name="Text Box 9">
            <a:extLst>
              <a:ext uri="{FF2B5EF4-FFF2-40B4-BE49-F238E27FC236}">
                <a16:creationId xmlns:a16="http://schemas.microsoft.com/office/drawing/2014/main" id="{5B22187B-A1F8-4C93-92F1-0C263D3C6DFE}"/>
              </a:ext>
            </a:extLst>
          </p:cNvPr>
          <p:cNvSpPr txBox="1">
            <a:spLocks noChangeArrowheads="1"/>
          </p:cNvSpPr>
          <p:nvPr/>
        </p:nvSpPr>
        <p:spPr bwMode="auto">
          <a:xfrm>
            <a:off x="1006475" y="2852738"/>
            <a:ext cx="8137525" cy="641350"/>
          </a:xfrm>
          <a:prstGeom prst="rect">
            <a:avLst/>
          </a:prstGeom>
          <a:noFill/>
          <a:ln w="9525">
            <a:noFill/>
            <a:miter lim="800000"/>
            <a:headEnd/>
            <a:tailEnd/>
          </a:ln>
          <a:effectLst/>
        </p:spPr>
        <p:txBody>
          <a:bodyPr>
            <a:spAutoFit/>
          </a:bodyPr>
          <a:lstStyle/>
          <a:p>
            <a:pPr eaLnBrk="0" hangingPunct="0">
              <a:spcBef>
                <a:spcPct val="50000"/>
              </a:spcBef>
              <a:defRPr/>
            </a:pPr>
            <a:r>
              <a:rPr lang="en-GB" sz="3600" b="1">
                <a:solidFill>
                  <a:srgbClr val="00FF00"/>
                </a:solidFill>
                <a:effectLst>
                  <a:outerShdw blurRad="38100" dist="38100" dir="2700000" algn="tl">
                    <a:srgbClr val="000000"/>
                  </a:outerShdw>
                </a:effectLst>
                <a:latin typeface="Arial" charset="0"/>
                <a:cs typeface="Arial" charset="0"/>
              </a:rPr>
              <a:t>By Subliminal 6’s in advertising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25987">
                                            <p:txEl>
                                              <p:pRg st="0" end="0"/>
                                            </p:txEl>
                                          </p:spTgt>
                                        </p:tgtEl>
                                        <p:attrNameLst>
                                          <p:attrName>style.visibility</p:attrName>
                                        </p:attrNameLst>
                                      </p:cBhvr>
                                      <p:to>
                                        <p:strVal val="visible"/>
                                      </p:to>
                                    </p:set>
                                    <p:animEffect transition="in" filter="dissolve">
                                      <p:cBhvr>
                                        <p:cTn id="7" dur="500"/>
                                        <p:tgtEl>
                                          <p:spTgt spid="42598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25992"/>
                                        </p:tgtEl>
                                        <p:attrNameLst>
                                          <p:attrName>style.visibility</p:attrName>
                                        </p:attrNameLst>
                                      </p:cBhvr>
                                      <p:to>
                                        <p:strVal val="visible"/>
                                      </p:to>
                                    </p:set>
                                    <p:anim calcmode="discrete" valueType="clr">
                                      <p:cBhvr override="childStyle">
                                        <p:cTn id="12" dur="80"/>
                                        <p:tgtEl>
                                          <p:spTgt spid="425992"/>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25992"/>
                                        </p:tgtEl>
                                        <p:attrNameLst>
                                          <p:attrName>fillcolor</p:attrName>
                                        </p:attrNameLst>
                                      </p:cBhvr>
                                      <p:tavLst>
                                        <p:tav tm="0">
                                          <p:val>
                                            <p:clrVal>
                                              <a:schemeClr val="accent2"/>
                                            </p:clrVal>
                                          </p:val>
                                        </p:tav>
                                        <p:tav tm="50000">
                                          <p:val>
                                            <p:clrVal>
                                              <a:schemeClr val="hlink"/>
                                            </p:clrVal>
                                          </p:val>
                                        </p:tav>
                                      </p:tavLst>
                                    </p:anim>
                                    <p:set>
                                      <p:cBhvr>
                                        <p:cTn id="14" dur="80"/>
                                        <p:tgtEl>
                                          <p:spTgt spid="425992"/>
                                        </p:tgtEl>
                                        <p:attrNameLst>
                                          <p:attrName>fill.type</p:attrName>
                                        </p:attrNameLst>
                                      </p:cBhvr>
                                      <p:to>
                                        <p:strVal val="solid"/>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425993"/>
                                        </p:tgtEl>
                                        <p:attrNameLst>
                                          <p:attrName>style.visibility</p:attrName>
                                        </p:attrNameLst>
                                      </p:cBhvr>
                                      <p:to>
                                        <p:strVal val="visible"/>
                                      </p:to>
                                    </p:set>
                                    <p:anim calcmode="discrete" valueType="clr">
                                      <p:cBhvr override="childStyle">
                                        <p:cTn id="19" dur="80"/>
                                        <p:tgtEl>
                                          <p:spTgt spid="425993"/>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425993"/>
                                        </p:tgtEl>
                                        <p:attrNameLst>
                                          <p:attrName>fillcolor</p:attrName>
                                        </p:attrNameLst>
                                      </p:cBhvr>
                                      <p:tavLst>
                                        <p:tav tm="0">
                                          <p:val>
                                            <p:clrVal>
                                              <a:schemeClr val="accent2"/>
                                            </p:clrVal>
                                          </p:val>
                                        </p:tav>
                                        <p:tav tm="50000">
                                          <p:val>
                                            <p:clrVal>
                                              <a:schemeClr val="hlink"/>
                                            </p:clrVal>
                                          </p:val>
                                        </p:tav>
                                      </p:tavLst>
                                    </p:anim>
                                    <p:set>
                                      <p:cBhvr>
                                        <p:cTn id="21" dur="80"/>
                                        <p:tgtEl>
                                          <p:spTgt spid="425993"/>
                                        </p:tgtEl>
                                        <p:attrNameLst>
                                          <p:attrName>fill.type</p:attrName>
                                        </p:attrNameLst>
                                      </p:cBhvr>
                                      <p:to>
                                        <p:strVal val="solid"/>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6" presetClass="entr" presetSubtype="16" fill="hold" nodeType="clickEffect">
                                  <p:stCondLst>
                                    <p:cond delay="0"/>
                                  </p:stCondLst>
                                  <p:childTnLst>
                                    <p:set>
                                      <p:cBhvr>
                                        <p:cTn id="25" dur="1" fill="hold">
                                          <p:stCondLst>
                                            <p:cond delay="0"/>
                                          </p:stCondLst>
                                        </p:cTn>
                                        <p:tgtEl>
                                          <p:spTgt spid="425988"/>
                                        </p:tgtEl>
                                        <p:attrNameLst>
                                          <p:attrName>style.visibility</p:attrName>
                                        </p:attrNameLst>
                                      </p:cBhvr>
                                      <p:to>
                                        <p:strVal val="visible"/>
                                      </p:to>
                                    </p:set>
                                    <p:animEffect transition="in" filter="circle(in)">
                                      <p:cBhvr>
                                        <p:cTn id="26" dur="2000"/>
                                        <p:tgtEl>
                                          <p:spTgt spid="425988"/>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6" presetClass="entr" presetSubtype="16" fill="hold" nodeType="clickEffect">
                                  <p:stCondLst>
                                    <p:cond delay="0"/>
                                  </p:stCondLst>
                                  <p:childTnLst>
                                    <p:set>
                                      <p:cBhvr>
                                        <p:cTn id="30" dur="1" fill="hold">
                                          <p:stCondLst>
                                            <p:cond delay="0"/>
                                          </p:stCondLst>
                                        </p:cTn>
                                        <p:tgtEl>
                                          <p:spTgt spid="425991"/>
                                        </p:tgtEl>
                                        <p:attrNameLst>
                                          <p:attrName>style.visibility</p:attrName>
                                        </p:attrNameLst>
                                      </p:cBhvr>
                                      <p:to>
                                        <p:strVal val="visible"/>
                                      </p:to>
                                    </p:set>
                                    <p:animEffect transition="in" filter="circle(in)">
                                      <p:cBhvr>
                                        <p:cTn id="31" dur="2000"/>
                                        <p:tgtEl>
                                          <p:spTgt spid="4259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5987" grpId="0" build="p"/>
      <p:bldP spid="425992" grpId="0"/>
      <p:bldP spid="425993" grpId="0"/>
    </p:bldLst>
  </p:timing>
</p:sld>
</file>

<file path=ppt/slides/slide1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Slide Number Placeholder 6">
            <a:extLst>
              <a:ext uri="{FF2B5EF4-FFF2-40B4-BE49-F238E27FC236}">
                <a16:creationId xmlns:a16="http://schemas.microsoft.com/office/drawing/2014/main" id="{DE2A288F-4D99-4E45-A17F-FD752E192513}"/>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E31E070-6870-448A-ACB2-842113EC6E9A}" type="slidenum">
              <a:rPr lang="en-GB" altLang="en-US"/>
              <a:pPr eaLnBrk="1" hangingPunct="1"/>
              <a:t>164</a:t>
            </a:fld>
            <a:endParaRPr lang="en-GB" altLang="en-US"/>
          </a:p>
        </p:txBody>
      </p:sp>
      <p:sp>
        <p:nvSpPr>
          <p:cNvPr id="428034" name="Rectangle 2">
            <a:extLst>
              <a:ext uri="{FF2B5EF4-FFF2-40B4-BE49-F238E27FC236}">
                <a16:creationId xmlns:a16="http://schemas.microsoft.com/office/drawing/2014/main" id="{8EFBC7A9-F5BD-48B2-B005-3F6E9DBFDF7F}"/>
              </a:ext>
            </a:extLst>
          </p:cNvPr>
          <p:cNvSpPr>
            <a:spLocks noGrp="1" noChangeArrowheads="1"/>
          </p:cNvSpPr>
          <p:nvPr>
            <p:ph type="title"/>
          </p:nvPr>
        </p:nvSpPr>
        <p:spPr/>
        <p:txBody>
          <a:bodyPr/>
          <a:lstStyle/>
          <a:p>
            <a:pPr eaLnBrk="1" hangingPunct="1">
              <a:defRPr/>
            </a:pPr>
            <a:r>
              <a:rPr lang="en-GB" b="1" dirty="0">
                <a:solidFill>
                  <a:srgbClr val="FF0000"/>
                </a:solidFill>
              </a:rPr>
              <a:t>Illuminati </a:t>
            </a:r>
            <a:r>
              <a:rPr lang="en-GB" b="1" dirty="0">
                <a:solidFill>
                  <a:srgbClr val="FFFF00"/>
                </a:solidFill>
              </a:rPr>
              <a:t>Occult Numbers</a:t>
            </a:r>
          </a:p>
        </p:txBody>
      </p:sp>
      <p:sp>
        <p:nvSpPr>
          <p:cNvPr id="428035" name="Rectangle 3">
            <a:extLst>
              <a:ext uri="{FF2B5EF4-FFF2-40B4-BE49-F238E27FC236}">
                <a16:creationId xmlns:a16="http://schemas.microsoft.com/office/drawing/2014/main" id="{571A2BDE-7A19-4FD2-B50E-98BA395EAB09}"/>
              </a:ext>
            </a:extLst>
          </p:cNvPr>
          <p:cNvSpPr>
            <a:spLocks noGrp="1" noChangeArrowheads="1"/>
          </p:cNvSpPr>
          <p:nvPr>
            <p:ph type="body" sz="half" idx="1"/>
          </p:nvPr>
        </p:nvSpPr>
        <p:spPr>
          <a:xfrm>
            <a:off x="357188" y="1428750"/>
            <a:ext cx="2027237" cy="1323975"/>
          </a:xfrm>
        </p:spPr>
        <p:txBody>
          <a:bodyPr/>
          <a:lstStyle/>
          <a:p>
            <a:pPr eaLnBrk="1" hangingPunct="1">
              <a:defRPr/>
            </a:pPr>
            <a:r>
              <a:rPr lang="en-GB" sz="7200" b="1" dirty="0">
                <a:solidFill>
                  <a:srgbClr val="FFFF00"/>
                </a:solidFill>
                <a:effectLst>
                  <a:outerShdw blurRad="38100" dist="38100" dir="2700000" algn="tl">
                    <a:srgbClr val="000000"/>
                  </a:outerShdw>
                </a:effectLst>
                <a:latin typeface="Times New Roman" pitchFamily="18" charset="0"/>
                <a:cs typeface="Times New Roman" pitchFamily="18" charset="0"/>
              </a:rPr>
              <a:t>666</a:t>
            </a:r>
            <a:br>
              <a:rPr lang="en-GB" sz="2400" dirty="0"/>
            </a:br>
            <a:br>
              <a:rPr lang="en-GB" sz="1200" dirty="0"/>
            </a:br>
            <a:endParaRPr lang="en-GB" sz="1200" dirty="0"/>
          </a:p>
        </p:txBody>
      </p:sp>
      <p:sp>
        <p:nvSpPr>
          <p:cNvPr id="172037" name="Text Box 4">
            <a:extLst>
              <a:ext uri="{FF2B5EF4-FFF2-40B4-BE49-F238E27FC236}">
                <a16:creationId xmlns:a16="http://schemas.microsoft.com/office/drawing/2014/main" id="{D5EA3734-8802-4EA6-9DD5-3A8C63AA6F03}"/>
              </a:ext>
            </a:extLst>
          </p:cNvPr>
          <p:cNvSpPr txBox="1">
            <a:spLocks noChangeArrowheads="1"/>
          </p:cNvSpPr>
          <p:nvPr/>
        </p:nvSpPr>
        <p:spPr bwMode="auto">
          <a:xfrm>
            <a:off x="1835150" y="1700213"/>
            <a:ext cx="66976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endParaRPr lang="en-US" altLang="en-US" sz="2000" b="1">
              <a:solidFill>
                <a:srgbClr val="00FF99"/>
              </a:solidFill>
            </a:endParaRPr>
          </a:p>
        </p:txBody>
      </p:sp>
      <p:sp>
        <p:nvSpPr>
          <p:cNvPr id="428037" name="Text Box 5">
            <a:extLst>
              <a:ext uri="{FF2B5EF4-FFF2-40B4-BE49-F238E27FC236}">
                <a16:creationId xmlns:a16="http://schemas.microsoft.com/office/drawing/2014/main" id="{80F62CF3-002E-4826-A133-D26526ECD150}"/>
              </a:ext>
            </a:extLst>
          </p:cNvPr>
          <p:cNvSpPr txBox="1">
            <a:spLocks noChangeArrowheads="1"/>
          </p:cNvSpPr>
          <p:nvPr/>
        </p:nvSpPr>
        <p:spPr bwMode="auto">
          <a:xfrm>
            <a:off x="1547813" y="2781300"/>
            <a:ext cx="6985000" cy="396875"/>
          </a:xfrm>
          <a:prstGeom prst="rect">
            <a:avLst/>
          </a:prstGeom>
          <a:noFill/>
          <a:ln w="9525">
            <a:noFill/>
            <a:miter lim="800000"/>
            <a:headEnd/>
            <a:tailEnd/>
          </a:ln>
          <a:effectLst/>
        </p:spPr>
        <p:txBody>
          <a:bodyPr>
            <a:spAutoFit/>
          </a:bodyPr>
          <a:lstStyle/>
          <a:p>
            <a:pPr algn="just" eaLnBrk="0" hangingPunct="0">
              <a:spcBef>
                <a:spcPct val="50000"/>
              </a:spcBef>
              <a:defRPr/>
            </a:pPr>
            <a:endParaRPr lang="en-US" sz="2000" b="1">
              <a:solidFill>
                <a:srgbClr val="00FF99"/>
              </a:solidFill>
              <a:effectLst>
                <a:outerShdw blurRad="38100" dist="38100" dir="2700000" algn="tl">
                  <a:srgbClr val="000000"/>
                </a:outerShdw>
              </a:effectLst>
              <a:latin typeface="Arial" charset="0"/>
              <a:cs typeface="Arial" charset="0"/>
            </a:endParaRPr>
          </a:p>
        </p:txBody>
      </p:sp>
      <p:sp>
        <p:nvSpPr>
          <p:cNvPr id="428038" name="Text Box 6">
            <a:extLst>
              <a:ext uri="{FF2B5EF4-FFF2-40B4-BE49-F238E27FC236}">
                <a16:creationId xmlns:a16="http://schemas.microsoft.com/office/drawing/2014/main" id="{CA11D125-0F78-4B9F-BE1F-D730C90A5FA6}"/>
              </a:ext>
            </a:extLst>
          </p:cNvPr>
          <p:cNvSpPr txBox="1">
            <a:spLocks noChangeArrowheads="1"/>
          </p:cNvSpPr>
          <p:nvPr/>
        </p:nvSpPr>
        <p:spPr bwMode="auto">
          <a:xfrm>
            <a:off x="3071813" y="1500188"/>
            <a:ext cx="5834062" cy="1739900"/>
          </a:xfrm>
          <a:prstGeom prst="rect">
            <a:avLst/>
          </a:prstGeom>
          <a:noFill/>
          <a:ln w="9525">
            <a:noFill/>
            <a:miter lim="800000"/>
            <a:headEnd/>
            <a:tailEnd/>
          </a:ln>
          <a:effectLst/>
        </p:spPr>
        <p:txBody>
          <a:bodyPr>
            <a:spAutoFit/>
          </a:bodyPr>
          <a:lstStyle/>
          <a:p>
            <a:pPr eaLnBrk="0" hangingPunct="0">
              <a:spcBef>
                <a:spcPct val="50000"/>
              </a:spcBef>
              <a:defRPr/>
            </a:pPr>
            <a:r>
              <a:rPr lang="en-GB" sz="3600" b="1" dirty="0">
                <a:solidFill>
                  <a:srgbClr val="00FF00"/>
                </a:solidFill>
                <a:effectLst>
                  <a:outerShdw blurRad="38100" dist="38100" dir="2700000" algn="tl">
                    <a:srgbClr val="000000"/>
                  </a:outerShdw>
                </a:effectLst>
                <a:latin typeface="Arial" charset="0"/>
                <a:cs typeface="Arial" charset="0"/>
              </a:rPr>
              <a:t>The </a:t>
            </a:r>
            <a:r>
              <a:rPr lang="en-GB" sz="3600" b="1" dirty="0">
                <a:solidFill>
                  <a:srgbClr val="FF0000"/>
                </a:solidFill>
                <a:effectLst>
                  <a:outerShdw blurRad="38100" dist="38100" dir="2700000" algn="tl">
                    <a:srgbClr val="000000"/>
                  </a:outerShdw>
                </a:effectLst>
                <a:latin typeface="Arial" charset="0"/>
                <a:cs typeface="Arial" charset="0"/>
              </a:rPr>
              <a:t>City Of London</a:t>
            </a:r>
            <a:r>
              <a:rPr lang="en-GB" sz="3600" b="1" dirty="0">
                <a:solidFill>
                  <a:srgbClr val="00FF00"/>
                </a:solidFill>
                <a:effectLst>
                  <a:outerShdw blurRad="38100" dist="38100" dir="2700000" algn="tl">
                    <a:srgbClr val="000000"/>
                  </a:outerShdw>
                </a:effectLst>
                <a:latin typeface="Arial" charset="0"/>
                <a:cs typeface="Arial" charset="0"/>
              </a:rPr>
              <a:t> – The Richest Square Mile in the world</a:t>
            </a:r>
          </a:p>
        </p:txBody>
      </p:sp>
      <p:sp>
        <p:nvSpPr>
          <p:cNvPr id="172040" name="Text Box 7">
            <a:extLst>
              <a:ext uri="{FF2B5EF4-FFF2-40B4-BE49-F238E27FC236}">
                <a16:creationId xmlns:a16="http://schemas.microsoft.com/office/drawing/2014/main" id="{C3445DEE-B486-4D8D-B193-4D314F9FFD9C}"/>
              </a:ext>
            </a:extLst>
          </p:cNvPr>
          <p:cNvSpPr txBox="1">
            <a:spLocks noChangeArrowheads="1"/>
          </p:cNvSpPr>
          <p:nvPr/>
        </p:nvSpPr>
        <p:spPr bwMode="auto">
          <a:xfrm>
            <a:off x="395288" y="3644900"/>
            <a:ext cx="85693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endParaRPr lang="en-US" altLang="en-US" sz="2000"/>
          </a:p>
        </p:txBody>
      </p:sp>
      <p:sp>
        <p:nvSpPr>
          <p:cNvPr id="428041" name="Text Box 9">
            <a:extLst>
              <a:ext uri="{FF2B5EF4-FFF2-40B4-BE49-F238E27FC236}">
                <a16:creationId xmlns:a16="http://schemas.microsoft.com/office/drawing/2014/main" id="{B546D2D9-4540-4AB1-82F0-36E070C7A1B8}"/>
              </a:ext>
            </a:extLst>
          </p:cNvPr>
          <p:cNvSpPr txBox="1">
            <a:spLocks noChangeArrowheads="1"/>
          </p:cNvSpPr>
          <p:nvPr/>
        </p:nvSpPr>
        <p:spPr bwMode="auto">
          <a:xfrm>
            <a:off x="3714744" y="3716338"/>
            <a:ext cx="5105406" cy="2554545"/>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eaLnBrk="0" hangingPunct="0">
              <a:spcBef>
                <a:spcPct val="50000"/>
              </a:spcBef>
              <a:defRPr/>
            </a:pPr>
            <a:r>
              <a:rPr lang="en-GB" sz="3200" b="1" dirty="0">
                <a:solidFill>
                  <a:srgbClr val="00FFFF"/>
                </a:solidFill>
                <a:effectLst>
                  <a:outerShdw blurRad="38100" dist="38100" dir="2700000" algn="tl">
                    <a:srgbClr val="000000"/>
                  </a:outerShdw>
                </a:effectLst>
              </a:rPr>
              <a:t>Occupies </a:t>
            </a:r>
            <a:r>
              <a:rPr lang="en-GB" sz="3200" b="1" dirty="0">
                <a:solidFill>
                  <a:srgbClr val="FF00FF"/>
                </a:solidFill>
                <a:effectLst>
                  <a:outerShdw blurRad="38100" dist="38100" dir="2700000" algn="tl">
                    <a:srgbClr val="000000"/>
                  </a:outerShdw>
                </a:effectLst>
              </a:rPr>
              <a:t>677 acres </a:t>
            </a:r>
            <a:r>
              <a:rPr lang="en-GB" sz="3200" b="1" dirty="0">
                <a:solidFill>
                  <a:srgbClr val="00FFFF"/>
                </a:solidFill>
                <a:effectLst>
                  <a:outerShdw blurRad="38100" dist="38100" dir="2700000" algn="tl">
                    <a:srgbClr val="000000"/>
                  </a:outerShdw>
                </a:effectLst>
              </a:rPr>
              <a:t>– which can be expressed as </a:t>
            </a:r>
            <a:r>
              <a:rPr lang="en-GB" sz="3200" b="1" dirty="0">
                <a:solidFill>
                  <a:srgbClr val="FF0000"/>
                </a:solidFill>
                <a:effectLst>
                  <a:outerShdw blurRad="38100" dist="38100" dir="2700000" algn="tl">
                    <a:srgbClr val="000000"/>
                  </a:outerShdw>
                </a:effectLst>
              </a:rPr>
              <a:t>666 + 11</a:t>
            </a:r>
            <a:r>
              <a:rPr lang="en-GB" sz="3200" b="1" dirty="0">
                <a:solidFill>
                  <a:srgbClr val="00FFFF"/>
                </a:solidFill>
                <a:effectLst>
                  <a:outerShdw blurRad="38100" dist="38100" dir="2700000" algn="tl">
                    <a:srgbClr val="000000"/>
                  </a:outerShdw>
                </a:effectLst>
              </a:rPr>
              <a:t> marking The City of London as part of the </a:t>
            </a:r>
            <a:r>
              <a:rPr lang="en-GB" sz="3200" b="1" dirty="0">
                <a:solidFill>
                  <a:srgbClr val="FF0000"/>
                </a:solidFill>
                <a:effectLst>
                  <a:outerShdw blurRad="38100" dist="38100" dir="2700000" algn="tl">
                    <a:srgbClr val="000000"/>
                  </a:outerShdw>
                </a:effectLst>
              </a:rPr>
              <a:t>Beast System.</a:t>
            </a:r>
          </a:p>
        </p:txBody>
      </p:sp>
      <p:pic>
        <p:nvPicPr>
          <p:cNvPr id="168971" name="Picture 11" descr="[Sundays] City of London Dragon by Michael Bojkowski.">
            <a:extLst>
              <a:ext uri="{FF2B5EF4-FFF2-40B4-BE49-F238E27FC236}">
                <a16:creationId xmlns:a16="http://schemas.microsoft.com/office/drawing/2014/main" id="{7F2396D0-3D7F-41D2-8FF3-7956E2B915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13" y="2714625"/>
            <a:ext cx="28575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28035">
                                            <p:txEl>
                                              <p:pRg st="0" end="0"/>
                                            </p:txEl>
                                          </p:spTgt>
                                        </p:tgtEl>
                                        <p:attrNameLst>
                                          <p:attrName>style.visibility</p:attrName>
                                        </p:attrNameLst>
                                      </p:cBhvr>
                                      <p:to>
                                        <p:strVal val="visible"/>
                                      </p:to>
                                    </p:set>
                                    <p:animEffect transition="in" filter="dissolve">
                                      <p:cBhvr>
                                        <p:cTn id="7" dur="500"/>
                                        <p:tgtEl>
                                          <p:spTgt spid="42803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iterate type="lt">
                                    <p:tmAbs val="75"/>
                                  </p:iterate>
                                  <p:childTnLst>
                                    <p:set>
                                      <p:cBhvr>
                                        <p:cTn id="11" dur="1" fill="hold">
                                          <p:stCondLst>
                                            <p:cond delay="74"/>
                                          </p:stCondLst>
                                        </p:cTn>
                                        <p:tgtEl>
                                          <p:spTgt spid="428038"/>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iterate type="lt">
                                    <p:tmAbs val="75"/>
                                  </p:iterate>
                                  <p:childTnLst>
                                    <p:set>
                                      <p:cBhvr>
                                        <p:cTn id="15" dur="1" fill="hold">
                                          <p:stCondLst>
                                            <p:cond delay="74"/>
                                          </p:stCondLst>
                                        </p:cTn>
                                        <p:tgtEl>
                                          <p:spTgt spid="428041"/>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6" presetClass="entr" presetSubtype="16" fill="hold" nodeType="clickEffect">
                                  <p:stCondLst>
                                    <p:cond delay="0"/>
                                  </p:stCondLst>
                                  <p:childTnLst>
                                    <p:set>
                                      <p:cBhvr>
                                        <p:cTn id="19" dur="1" fill="hold">
                                          <p:stCondLst>
                                            <p:cond delay="0"/>
                                          </p:stCondLst>
                                        </p:cTn>
                                        <p:tgtEl>
                                          <p:spTgt spid="168971"/>
                                        </p:tgtEl>
                                        <p:attrNameLst>
                                          <p:attrName>style.visibility</p:attrName>
                                        </p:attrNameLst>
                                      </p:cBhvr>
                                      <p:to>
                                        <p:strVal val="visible"/>
                                      </p:to>
                                    </p:set>
                                    <p:animEffect transition="in" filter="circle(in)">
                                      <p:cBhvr>
                                        <p:cTn id="20" dur="2000"/>
                                        <p:tgtEl>
                                          <p:spTgt spid="1689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8035" grpId="0" build="p" autoUpdateAnimBg="0"/>
      <p:bldP spid="428038" grpId="0" autoUpdateAnimBg="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2" descr="http://www.jimbatty.com/articles/IMG/map2_photodragon.jpg">
            <a:extLst>
              <a:ext uri="{FF2B5EF4-FFF2-40B4-BE49-F238E27FC236}">
                <a16:creationId xmlns:a16="http://schemas.microsoft.com/office/drawing/2014/main" id="{64B1CA84-7A08-44DD-BBC3-0281DDBD66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741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a:extLst>
              <a:ext uri="{FF2B5EF4-FFF2-40B4-BE49-F238E27FC236}">
                <a16:creationId xmlns:a16="http://schemas.microsoft.com/office/drawing/2014/main" id="{15523485-1A09-40C1-8205-1D4C91436E09}"/>
              </a:ext>
            </a:extLst>
          </p:cNvPr>
          <p:cNvSpPr>
            <a:spLocks noGrp="1"/>
          </p:cNvSpPr>
          <p:nvPr>
            <p:ph type="title"/>
          </p:nvPr>
        </p:nvSpPr>
        <p:spPr/>
        <p:txBody>
          <a:bodyPr/>
          <a:lstStyle/>
          <a:p>
            <a:pPr>
              <a:defRPr/>
            </a:pPr>
            <a:r>
              <a:rPr lang="en-GB" b="1" dirty="0">
                <a:solidFill>
                  <a:srgbClr val="FF0000"/>
                </a:solidFill>
              </a:rPr>
              <a:t>Illuminati </a:t>
            </a:r>
            <a:r>
              <a:rPr lang="en-GB" b="1" dirty="0">
                <a:solidFill>
                  <a:srgbClr val="FFFF00"/>
                </a:solidFill>
              </a:rPr>
              <a:t>Occult Numbers</a:t>
            </a:r>
            <a:endParaRPr lang="en-GB" dirty="0"/>
          </a:p>
        </p:txBody>
      </p:sp>
      <p:sp>
        <p:nvSpPr>
          <p:cNvPr id="5" name="Slide Number Placeholder 4">
            <a:extLst>
              <a:ext uri="{FF2B5EF4-FFF2-40B4-BE49-F238E27FC236}">
                <a16:creationId xmlns:a16="http://schemas.microsoft.com/office/drawing/2014/main" id="{AA2D489D-ACBF-4A63-AF5E-5EAA6FFA8CAD}"/>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CC13CD2-F3FD-4FFC-A898-65CC86664C94}" type="slidenum">
              <a:rPr lang="en-GB" altLang="en-US"/>
              <a:pPr eaLnBrk="1" hangingPunct="1"/>
              <a:t>165</a:t>
            </a:fld>
            <a:endParaRPr lang="en-GB" altLang="en-US"/>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ABBB28E-06A3-4867-8902-46B8CB04FB78}"/>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A97D161-4998-4878-AB86-0516D82329BE}" type="slidenum">
              <a:rPr lang="en-GB" altLang="en-US"/>
              <a:pPr eaLnBrk="1" hangingPunct="1"/>
              <a:t>166</a:t>
            </a:fld>
            <a:endParaRPr lang="en-GB" altLang="en-US"/>
          </a:p>
        </p:txBody>
      </p:sp>
      <p:sp>
        <p:nvSpPr>
          <p:cNvPr id="430082" name="Rectangle 2">
            <a:extLst>
              <a:ext uri="{FF2B5EF4-FFF2-40B4-BE49-F238E27FC236}">
                <a16:creationId xmlns:a16="http://schemas.microsoft.com/office/drawing/2014/main" id="{184CEE67-B7E7-4BB9-86EA-1D02DE6C5199}"/>
              </a:ext>
            </a:extLst>
          </p:cNvPr>
          <p:cNvSpPr>
            <a:spLocks noGrp="1" noChangeArrowheads="1"/>
          </p:cNvSpPr>
          <p:nvPr>
            <p:ph type="title"/>
          </p:nvPr>
        </p:nvSpPr>
        <p:spPr>
          <a:xfrm>
            <a:off x="214313" y="142875"/>
            <a:ext cx="8686800" cy="1371600"/>
          </a:xfrm>
        </p:spPr>
        <p:txBody>
          <a:bodyPr/>
          <a:lstStyle/>
          <a:p>
            <a:pPr eaLnBrk="1" hangingPunct="1">
              <a:defRPr/>
            </a:pPr>
            <a:r>
              <a:rPr lang="en-GB" sz="4000" b="1" dirty="0">
                <a:solidFill>
                  <a:srgbClr val="FF0000"/>
                </a:solidFill>
              </a:rPr>
              <a:t>Flag of Gog’s </a:t>
            </a:r>
            <a:r>
              <a:rPr lang="en-GB" sz="4000" b="1" dirty="0">
                <a:solidFill>
                  <a:srgbClr val="FFFF00"/>
                </a:solidFill>
              </a:rPr>
              <a:t>Stolen Real Estate</a:t>
            </a:r>
            <a:r>
              <a:rPr lang="en-GB" sz="4000" b="1" dirty="0">
                <a:solidFill>
                  <a:srgbClr val="FF0000"/>
                </a:solidFill>
              </a:rPr>
              <a:t> In  </a:t>
            </a:r>
            <a:r>
              <a:rPr lang="en-GB" sz="4000" b="1" dirty="0">
                <a:solidFill>
                  <a:srgbClr val="FFFF00"/>
                </a:solidFill>
              </a:rPr>
              <a:t>The Middle East</a:t>
            </a:r>
          </a:p>
        </p:txBody>
      </p:sp>
      <p:pic>
        <p:nvPicPr>
          <p:cNvPr id="430083" name="Picture 3" descr="hebrongifts_1766_1022488">
            <a:extLst>
              <a:ext uri="{FF2B5EF4-FFF2-40B4-BE49-F238E27FC236}">
                <a16:creationId xmlns:a16="http://schemas.microsoft.com/office/drawing/2014/main" id="{472A5128-67FD-4A02-AB13-BDD03A960D89}"/>
              </a:ext>
            </a:extLst>
          </p:cNvPr>
          <p:cNvPicPr>
            <a:picLocks noGrp="1" noChangeAspect="1" noChangeArrowheads="1"/>
          </p:cNvPicPr>
          <p:nvPr>
            <p:ph idx="1"/>
          </p:nvPr>
        </p:nvPicPr>
        <p:blipFill>
          <a:blip r:embed="rId3">
            <a:lum bright="20000"/>
            <a:extLst>
              <a:ext uri="{28A0092B-C50C-407E-A947-70E740481C1C}">
                <a14:useLocalDpi xmlns:a14="http://schemas.microsoft.com/office/drawing/2010/main" val="0"/>
              </a:ext>
            </a:extLst>
          </a:blip>
          <a:srcRect/>
          <a:stretch>
            <a:fillRect/>
          </a:stretch>
        </p:blipFill>
        <p:spPr>
          <a:xfrm>
            <a:off x="500063" y="2786063"/>
            <a:ext cx="3132137" cy="2427287"/>
          </a:xfrm>
        </p:spPr>
      </p:pic>
      <p:sp>
        <p:nvSpPr>
          <p:cNvPr id="430084" name="Text Box 4">
            <a:extLst>
              <a:ext uri="{FF2B5EF4-FFF2-40B4-BE49-F238E27FC236}">
                <a16:creationId xmlns:a16="http://schemas.microsoft.com/office/drawing/2014/main" id="{81079B90-C515-40BD-9F60-72EDA5594204}"/>
              </a:ext>
            </a:extLst>
          </p:cNvPr>
          <p:cNvSpPr txBox="1">
            <a:spLocks noChangeArrowheads="1"/>
          </p:cNvSpPr>
          <p:nvPr/>
        </p:nvSpPr>
        <p:spPr bwMode="auto">
          <a:xfrm>
            <a:off x="3857625" y="1571625"/>
            <a:ext cx="5286375"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GB" altLang="en-US" sz="2800" b="1">
                <a:solidFill>
                  <a:srgbClr val="FFFF00"/>
                </a:solidFill>
              </a:rPr>
              <a:t>   </a:t>
            </a:r>
            <a:r>
              <a:rPr lang="en-GB" altLang="en-US" sz="2800" b="1">
                <a:solidFill>
                  <a:srgbClr val="FF00FF"/>
                </a:solidFill>
              </a:rPr>
              <a:t>Note</a:t>
            </a:r>
            <a:r>
              <a:rPr lang="en-GB" altLang="en-US" sz="2800" b="1">
                <a:solidFill>
                  <a:srgbClr val="FFFF00"/>
                </a:solidFill>
              </a:rPr>
              <a:t> </a:t>
            </a:r>
            <a:r>
              <a:rPr lang="en-GB" altLang="en-US" sz="2800" b="1">
                <a:solidFill>
                  <a:srgbClr val="00FFFF"/>
                </a:solidFill>
              </a:rPr>
              <a:t>the Number </a:t>
            </a:r>
            <a:r>
              <a:rPr lang="en-GB" altLang="en-US" sz="2800" b="1">
                <a:solidFill>
                  <a:srgbClr val="FF0000"/>
                </a:solidFill>
              </a:rPr>
              <a:t>666</a:t>
            </a:r>
            <a:r>
              <a:rPr lang="en-GB" altLang="en-US" sz="2800" b="1">
                <a:solidFill>
                  <a:srgbClr val="00FFFF"/>
                </a:solidFill>
              </a:rPr>
              <a:t> – (</a:t>
            </a:r>
            <a:r>
              <a:rPr lang="en-GB" altLang="en-US" sz="2800" b="1">
                <a:solidFill>
                  <a:srgbClr val="FF0000"/>
                </a:solidFill>
              </a:rPr>
              <a:t>6</a:t>
            </a:r>
            <a:r>
              <a:rPr lang="en-GB" altLang="en-US" sz="2800" b="1">
                <a:solidFill>
                  <a:srgbClr val="00FFFF"/>
                </a:solidFill>
              </a:rPr>
              <a:t> outer triangles,</a:t>
            </a:r>
            <a:r>
              <a:rPr lang="en-GB" altLang="en-US" sz="2800" b="1">
                <a:solidFill>
                  <a:srgbClr val="FF0000"/>
                </a:solidFill>
              </a:rPr>
              <a:t> 6 </a:t>
            </a:r>
            <a:r>
              <a:rPr lang="en-GB" altLang="en-US" sz="2800" b="1">
                <a:solidFill>
                  <a:srgbClr val="00FFFF"/>
                </a:solidFill>
              </a:rPr>
              <a:t>inner triangles and </a:t>
            </a:r>
            <a:r>
              <a:rPr lang="en-GB" altLang="en-US" sz="2800" b="1">
                <a:solidFill>
                  <a:srgbClr val="FF0000"/>
                </a:solidFill>
              </a:rPr>
              <a:t>6</a:t>
            </a:r>
            <a:r>
              <a:rPr lang="en-GB" altLang="en-US" sz="2800" b="1">
                <a:solidFill>
                  <a:srgbClr val="00FFFF"/>
                </a:solidFill>
              </a:rPr>
              <a:t> points.</a:t>
            </a:r>
          </a:p>
          <a:p>
            <a:pPr>
              <a:spcBef>
                <a:spcPct val="50000"/>
              </a:spcBef>
              <a:buFontTx/>
              <a:buChar char="•"/>
            </a:pPr>
            <a:r>
              <a:rPr lang="en-GB" altLang="en-US" sz="2800" b="1">
                <a:solidFill>
                  <a:srgbClr val="FF00FF"/>
                </a:solidFill>
              </a:rPr>
              <a:t>Note</a:t>
            </a:r>
            <a:r>
              <a:rPr lang="en-GB" altLang="en-US" sz="2800" b="1">
                <a:solidFill>
                  <a:srgbClr val="FFFF00"/>
                </a:solidFill>
              </a:rPr>
              <a:t> </a:t>
            </a:r>
            <a:r>
              <a:rPr lang="en-GB" altLang="en-US" sz="2800" b="1">
                <a:solidFill>
                  <a:srgbClr val="FFC000"/>
                </a:solidFill>
              </a:rPr>
              <a:t>the pagan hexagram of witchcraft.</a:t>
            </a:r>
          </a:p>
          <a:p>
            <a:pPr>
              <a:spcBef>
                <a:spcPct val="50000"/>
              </a:spcBef>
            </a:pPr>
            <a:r>
              <a:rPr lang="en-GB" altLang="en-US" sz="2800" b="1">
                <a:solidFill>
                  <a:srgbClr val="FFFF00"/>
                </a:solidFill>
              </a:rPr>
              <a:t>    </a:t>
            </a:r>
            <a:r>
              <a:rPr lang="en-GB" altLang="en-US" sz="2800" b="1">
                <a:solidFill>
                  <a:srgbClr val="FF00FF"/>
                </a:solidFill>
              </a:rPr>
              <a:t>Note </a:t>
            </a:r>
            <a:r>
              <a:rPr lang="en-GB" altLang="en-US" sz="2800" b="1">
                <a:solidFill>
                  <a:srgbClr val="FFFF00"/>
                </a:solidFill>
              </a:rPr>
              <a:t>the pale  blue imitation of the Royal Blue of real Judah</a:t>
            </a:r>
          </a:p>
        </p:txBody>
      </p:sp>
      <p:sp>
        <p:nvSpPr>
          <p:cNvPr id="430085" name="Text Box 5">
            <a:extLst>
              <a:ext uri="{FF2B5EF4-FFF2-40B4-BE49-F238E27FC236}">
                <a16:creationId xmlns:a16="http://schemas.microsoft.com/office/drawing/2014/main" id="{6332EB88-B4BF-4EA7-B725-63F17F3C46AF}"/>
              </a:ext>
            </a:extLst>
          </p:cNvPr>
          <p:cNvSpPr txBox="1">
            <a:spLocks noChangeArrowheads="1"/>
          </p:cNvSpPr>
          <p:nvPr/>
        </p:nvSpPr>
        <p:spPr bwMode="auto">
          <a:xfrm>
            <a:off x="0" y="5657671"/>
            <a:ext cx="9144000" cy="1200329"/>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eaLnBrk="0" hangingPunct="0">
              <a:spcBef>
                <a:spcPct val="50000"/>
              </a:spcBef>
              <a:defRPr/>
            </a:pPr>
            <a:r>
              <a:rPr lang="en-GB" sz="3600" b="1" dirty="0">
                <a:solidFill>
                  <a:srgbClr val="00FF00"/>
                </a:solidFill>
                <a:effectLst>
                  <a:outerShdw blurRad="38100" dist="38100" dir="2700000" algn="tl">
                    <a:srgbClr val="000000"/>
                  </a:outerShdw>
                </a:effectLst>
              </a:rPr>
              <a:t>A 5 Pointed Star Was The National Emblem of </a:t>
            </a:r>
            <a:r>
              <a:rPr lang="en-GB" sz="3600" b="1" dirty="0">
                <a:solidFill>
                  <a:srgbClr val="FF0000"/>
                </a:solidFill>
                <a:effectLst>
                  <a:outerShdw blurRad="38100" dist="38100" dir="2700000" algn="tl">
                    <a:srgbClr val="000000"/>
                  </a:outerShdw>
                </a:effectLst>
              </a:rPr>
              <a:t>The </a:t>
            </a:r>
            <a:r>
              <a:rPr lang="en-GB" sz="3600" b="1" dirty="0" err="1">
                <a:solidFill>
                  <a:srgbClr val="FF0000"/>
                </a:solidFill>
                <a:effectLst>
                  <a:outerShdw blurRad="38100" dist="38100" dir="2700000" algn="tl">
                    <a:srgbClr val="000000"/>
                  </a:outerShdw>
                </a:effectLst>
              </a:rPr>
              <a:t>Idumeans</a:t>
            </a:r>
            <a:r>
              <a:rPr lang="en-GB" sz="3600" b="1" dirty="0">
                <a:solidFill>
                  <a:srgbClr val="FF0000"/>
                </a:solidFill>
                <a:effectLst>
                  <a:outerShdw blurRad="38100" dist="38100" dir="2700000" algn="tl">
                    <a:srgbClr val="000000"/>
                  </a:outerShdw>
                </a:effectLst>
              </a:rPr>
              <a:t> </a:t>
            </a:r>
          </a:p>
        </p:txBody>
      </p:sp>
      <p:sp>
        <p:nvSpPr>
          <p:cNvPr id="7" name="TextBox 6">
            <a:extLst>
              <a:ext uri="{FF2B5EF4-FFF2-40B4-BE49-F238E27FC236}">
                <a16:creationId xmlns:a16="http://schemas.microsoft.com/office/drawing/2014/main" id="{D59F9861-DF12-4F84-B2F9-A8E8DE194861}"/>
              </a:ext>
            </a:extLst>
          </p:cNvPr>
          <p:cNvSpPr txBox="1"/>
          <p:nvPr/>
        </p:nvSpPr>
        <p:spPr>
          <a:xfrm>
            <a:off x="1071563" y="1428750"/>
            <a:ext cx="1643062" cy="1108075"/>
          </a:xfrm>
          <a:prstGeom prst="rect">
            <a:avLst/>
          </a:prstGeom>
          <a:noFill/>
        </p:spPr>
        <p:txBody>
          <a:bodyPr>
            <a:spAutoFit/>
          </a:bodyPr>
          <a:lstStyle/>
          <a:p>
            <a:pPr>
              <a:defRPr/>
            </a:pPr>
            <a:r>
              <a:rPr lang="en-GB" sz="6600" b="1" dirty="0">
                <a:solidFill>
                  <a:srgbClr val="FFFF00"/>
                </a:solidFill>
                <a:effectLst>
                  <a:outerShdw blurRad="38100" dist="38100" dir="2700000" algn="tl">
                    <a:srgbClr val="000000">
                      <a:alpha val="43137"/>
                    </a:srgbClr>
                  </a:outerShdw>
                </a:effectLst>
                <a:latin typeface="Arial" charset="0"/>
                <a:cs typeface="Arial" charset="0"/>
              </a:rPr>
              <a:t>666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6" presetClass="entr" presetSubtype="16" fill="hold" nodeType="clickEffect">
                                  <p:stCondLst>
                                    <p:cond delay="0"/>
                                  </p:stCondLst>
                                  <p:childTnLst>
                                    <p:set>
                                      <p:cBhvr>
                                        <p:cTn id="12" dur="1" fill="hold">
                                          <p:stCondLst>
                                            <p:cond delay="0"/>
                                          </p:stCondLst>
                                        </p:cTn>
                                        <p:tgtEl>
                                          <p:spTgt spid="430083"/>
                                        </p:tgtEl>
                                        <p:attrNameLst>
                                          <p:attrName>style.visibility</p:attrName>
                                        </p:attrNameLst>
                                      </p:cBhvr>
                                      <p:to>
                                        <p:strVal val="visible"/>
                                      </p:to>
                                    </p:set>
                                    <p:animEffect transition="in" filter="circle(in)">
                                      <p:cBhvr>
                                        <p:cTn id="13" dur="2000"/>
                                        <p:tgtEl>
                                          <p:spTgt spid="43008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430084"/>
                                        </p:tgtEl>
                                        <p:attrNameLst>
                                          <p:attrName>style.visibility</p:attrName>
                                        </p:attrNameLst>
                                      </p:cBhvr>
                                      <p:to>
                                        <p:strVal val="visible"/>
                                      </p:to>
                                    </p:set>
                                    <p:anim calcmode="discrete" valueType="clr">
                                      <p:cBhvr override="childStyle">
                                        <p:cTn id="18" dur="80"/>
                                        <p:tgtEl>
                                          <p:spTgt spid="430084"/>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430084"/>
                                        </p:tgtEl>
                                        <p:attrNameLst>
                                          <p:attrName>fillcolor</p:attrName>
                                        </p:attrNameLst>
                                      </p:cBhvr>
                                      <p:tavLst>
                                        <p:tav tm="0">
                                          <p:val>
                                            <p:clrVal>
                                              <a:schemeClr val="accent2"/>
                                            </p:clrVal>
                                          </p:val>
                                        </p:tav>
                                        <p:tav tm="50000">
                                          <p:val>
                                            <p:clrVal>
                                              <a:schemeClr val="hlink"/>
                                            </p:clrVal>
                                          </p:val>
                                        </p:tav>
                                      </p:tavLst>
                                    </p:anim>
                                    <p:set>
                                      <p:cBhvr>
                                        <p:cTn id="20" dur="80"/>
                                        <p:tgtEl>
                                          <p:spTgt spid="430084"/>
                                        </p:tgtEl>
                                        <p:attrNameLst>
                                          <p:attrName>fill.type</p:attrName>
                                        </p:attrNameLst>
                                      </p:cBhvr>
                                      <p:to>
                                        <p:strVal val="solid"/>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430085"/>
                                        </p:tgtEl>
                                        <p:attrNameLst>
                                          <p:attrName>style.visibility</p:attrName>
                                        </p:attrNameLst>
                                      </p:cBhvr>
                                      <p:to>
                                        <p:strVal val="visible"/>
                                      </p:to>
                                    </p:set>
                                    <p:anim calcmode="lin" valueType="num">
                                      <p:cBhvr additive="base">
                                        <p:cTn id="25" dur="500" fill="hold"/>
                                        <p:tgtEl>
                                          <p:spTgt spid="430085"/>
                                        </p:tgtEl>
                                        <p:attrNameLst>
                                          <p:attrName>ppt_x</p:attrName>
                                        </p:attrNameLst>
                                      </p:cBhvr>
                                      <p:tavLst>
                                        <p:tav tm="0">
                                          <p:val>
                                            <p:strVal val="#ppt_x"/>
                                          </p:val>
                                        </p:tav>
                                        <p:tav tm="100000">
                                          <p:val>
                                            <p:strVal val="#ppt_x"/>
                                          </p:val>
                                        </p:tav>
                                      </p:tavLst>
                                    </p:anim>
                                    <p:anim calcmode="lin" valueType="num">
                                      <p:cBhvr additive="base">
                                        <p:cTn id="26" dur="500" fill="hold"/>
                                        <p:tgtEl>
                                          <p:spTgt spid="4300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084" grpId="0"/>
      <p:bldP spid="7"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C4210-C097-4400-B523-9997D0ED89CF}"/>
              </a:ext>
            </a:extLst>
          </p:cNvPr>
          <p:cNvSpPr>
            <a:spLocks noGrp="1"/>
          </p:cNvSpPr>
          <p:nvPr>
            <p:ph type="title"/>
          </p:nvPr>
        </p:nvSpPr>
        <p:spPr/>
        <p:txBody>
          <a:bodyPr/>
          <a:lstStyle/>
          <a:p>
            <a:pPr>
              <a:defRPr/>
            </a:pPr>
            <a:r>
              <a:rPr lang="en-GB" b="1" dirty="0">
                <a:solidFill>
                  <a:srgbClr val="FF0000"/>
                </a:solidFill>
              </a:rPr>
              <a:t>Flag of Gog’s </a:t>
            </a:r>
            <a:r>
              <a:rPr lang="en-GB" b="1" dirty="0">
                <a:solidFill>
                  <a:srgbClr val="FFFF00"/>
                </a:solidFill>
              </a:rPr>
              <a:t>Stolen Real Estate</a:t>
            </a:r>
            <a:r>
              <a:rPr lang="en-GB" b="1" dirty="0">
                <a:solidFill>
                  <a:srgbClr val="FF0000"/>
                </a:solidFill>
              </a:rPr>
              <a:t> In  </a:t>
            </a:r>
            <a:r>
              <a:rPr lang="en-GB" b="1" dirty="0">
                <a:solidFill>
                  <a:srgbClr val="FFFF00"/>
                </a:solidFill>
              </a:rPr>
              <a:t>The Middle East</a:t>
            </a:r>
            <a:endParaRPr lang="en-GB" dirty="0"/>
          </a:p>
        </p:txBody>
      </p:sp>
      <p:sp>
        <p:nvSpPr>
          <p:cNvPr id="4" name="Slide Number Placeholder 3">
            <a:extLst>
              <a:ext uri="{FF2B5EF4-FFF2-40B4-BE49-F238E27FC236}">
                <a16:creationId xmlns:a16="http://schemas.microsoft.com/office/drawing/2014/main" id="{1367C0FC-C1D0-4C2D-83FF-6130C37F9F98}"/>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9049E54-C2BD-445E-B057-929C9027214E}" type="slidenum">
              <a:rPr lang="en-GB" altLang="en-US"/>
              <a:pPr eaLnBrk="1" hangingPunct="1"/>
              <a:t>167</a:t>
            </a:fld>
            <a:endParaRPr lang="en-GB" altLang="en-US"/>
          </a:p>
        </p:txBody>
      </p:sp>
      <p:pic>
        <p:nvPicPr>
          <p:cNvPr id="5" name="Picture 3" descr="hebrongifts_1766_1022488">
            <a:extLst>
              <a:ext uri="{FF2B5EF4-FFF2-40B4-BE49-F238E27FC236}">
                <a16:creationId xmlns:a16="http://schemas.microsoft.com/office/drawing/2014/main" id="{FB5463E3-FB59-48D0-8862-EDDDAAC56A0B}"/>
              </a:ext>
            </a:extLst>
          </p:cNvPr>
          <p:cNvPicPr>
            <a:picLocks noChangeAspect="1" noChangeArrowheads="1"/>
          </p:cNvPicPr>
          <p:nvPr/>
        </p:nvPicPr>
        <p:blipFill>
          <a:blip r:embed="rId2">
            <a:lum bright="20000"/>
            <a:extLst>
              <a:ext uri="{28A0092B-C50C-407E-A947-70E740481C1C}">
                <a14:useLocalDpi xmlns:a14="http://schemas.microsoft.com/office/drawing/2010/main" val="0"/>
              </a:ext>
            </a:extLst>
          </a:blip>
          <a:srcRect l="29295" t="26459" r="26744" b="22542"/>
          <a:stretch>
            <a:fillRect/>
          </a:stretch>
        </p:blipFill>
        <p:spPr bwMode="auto">
          <a:xfrm>
            <a:off x="285750" y="3429000"/>
            <a:ext cx="3065463"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14C3E0F8-6153-44B8-BA1B-580EDA9B696D}"/>
              </a:ext>
            </a:extLst>
          </p:cNvPr>
          <p:cNvSpPr txBox="1"/>
          <p:nvPr/>
        </p:nvSpPr>
        <p:spPr>
          <a:xfrm>
            <a:off x="3500438" y="1857375"/>
            <a:ext cx="5643562" cy="4832350"/>
          </a:xfrm>
          <a:prstGeom prst="rect">
            <a:avLst/>
          </a:prstGeom>
          <a:noFill/>
        </p:spPr>
        <p:txBody>
          <a:bodyPr>
            <a:spAutoFit/>
          </a:bodyPr>
          <a:lstStyle/>
          <a:p>
            <a:pPr marL="342900" indent="-342900" eaLnBrk="0" hangingPunct="0">
              <a:defRPr/>
            </a:pPr>
            <a:r>
              <a:rPr lang="en-US" sz="2800" b="1" dirty="0">
                <a:solidFill>
                  <a:srgbClr val="00FFFF"/>
                </a:solidFill>
                <a:effectLst>
                  <a:outerShdw blurRad="38100" dist="38100" dir="2700000" algn="tl">
                    <a:srgbClr val="000000">
                      <a:alpha val="43137"/>
                    </a:srgbClr>
                  </a:outerShdw>
                </a:effectLst>
                <a:latin typeface="Arial" charset="0"/>
                <a:cs typeface="Arial" charset="0"/>
              </a:rPr>
              <a:t>A geometrical form based on a multiple of sixes</a:t>
            </a:r>
          </a:p>
          <a:p>
            <a:pPr marL="342900" indent="-342900" eaLnBrk="0" hangingPunct="0">
              <a:defRPr/>
            </a:pPr>
            <a:endParaRPr lang="en-US" sz="2800" b="1" dirty="0">
              <a:effectLst>
                <a:outerShdw blurRad="38100" dist="38100" dir="2700000" algn="tl">
                  <a:srgbClr val="000000">
                    <a:alpha val="43137"/>
                  </a:srgbClr>
                </a:outerShdw>
              </a:effectLst>
              <a:latin typeface="Arial" charset="0"/>
              <a:cs typeface="Arial" charset="0"/>
            </a:endParaRPr>
          </a:p>
          <a:p>
            <a:pPr marL="342900" indent="-342900" eaLnBrk="0" hangingPunct="0">
              <a:defRPr/>
            </a:pPr>
            <a:r>
              <a:rPr lang="en-US" sz="2800" b="1" dirty="0">
                <a:solidFill>
                  <a:srgbClr val="FF0000"/>
                </a:solidFill>
                <a:effectLst>
                  <a:outerShdw blurRad="38100" dist="38100" dir="2700000" algn="tl">
                    <a:srgbClr val="000000">
                      <a:alpha val="43137"/>
                    </a:srgbClr>
                  </a:outerShdw>
                </a:effectLst>
                <a:latin typeface="Arial" charset="0"/>
                <a:cs typeface="Arial" charset="0"/>
              </a:rPr>
              <a:t>6</a:t>
            </a:r>
            <a:r>
              <a:rPr lang="en-US" sz="2800" b="1" dirty="0">
                <a:effectLst>
                  <a:outerShdw blurRad="38100" dist="38100" dir="2700000" algn="tl">
                    <a:srgbClr val="000000">
                      <a:alpha val="43137"/>
                    </a:srgbClr>
                  </a:outerShdw>
                </a:effectLst>
                <a:latin typeface="Arial" charset="0"/>
                <a:cs typeface="Arial" charset="0"/>
              </a:rPr>
              <a:t> </a:t>
            </a:r>
            <a:r>
              <a:rPr lang="en-US" sz="2800" b="1" dirty="0">
                <a:solidFill>
                  <a:srgbClr val="FF00FF"/>
                </a:solidFill>
                <a:effectLst>
                  <a:outerShdw blurRad="38100" dist="38100" dir="2700000" algn="tl">
                    <a:srgbClr val="000000">
                      <a:alpha val="43137"/>
                    </a:srgbClr>
                  </a:outerShdw>
                </a:effectLst>
                <a:latin typeface="Arial" charset="0"/>
                <a:cs typeface="Arial" charset="0"/>
              </a:rPr>
              <a:t>Lines forming two equilateral triangles.</a:t>
            </a:r>
          </a:p>
          <a:p>
            <a:pPr marL="342900" indent="-342900" eaLnBrk="0" hangingPunct="0">
              <a:defRPr/>
            </a:pPr>
            <a:r>
              <a:rPr lang="en-US" sz="2800" b="1" dirty="0">
                <a:solidFill>
                  <a:srgbClr val="FF0000"/>
                </a:solidFill>
                <a:effectLst>
                  <a:outerShdw blurRad="38100" dist="38100" dir="2700000" algn="tl">
                    <a:srgbClr val="000000">
                      <a:alpha val="43137"/>
                    </a:srgbClr>
                  </a:outerShdw>
                </a:effectLst>
                <a:latin typeface="Arial" charset="0"/>
                <a:cs typeface="Arial" charset="0"/>
              </a:rPr>
              <a:t>6</a:t>
            </a:r>
            <a:r>
              <a:rPr lang="en-US" sz="2800" b="1" dirty="0">
                <a:effectLst>
                  <a:outerShdw blurRad="38100" dist="38100" dir="2700000" algn="tl">
                    <a:srgbClr val="000000">
                      <a:alpha val="43137"/>
                    </a:srgbClr>
                  </a:outerShdw>
                </a:effectLst>
                <a:latin typeface="Arial" charset="0"/>
                <a:cs typeface="Arial" charset="0"/>
              </a:rPr>
              <a:t> </a:t>
            </a:r>
            <a:r>
              <a:rPr lang="en-US" sz="2800" b="1" dirty="0">
                <a:solidFill>
                  <a:srgbClr val="00B0F0"/>
                </a:solidFill>
                <a:effectLst>
                  <a:outerShdw blurRad="38100" dist="38100" dir="2700000" algn="tl">
                    <a:srgbClr val="000000">
                      <a:alpha val="43137"/>
                    </a:srgbClr>
                  </a:outerShdw>
                </a:effectLst>
                <a:latin typeface="Arial" charset="0"/>
                <a:cs typeface="Arial" charset="0"/>
              </a:rPr>
              <a:t>small outer equilateral triangles</a:t>
            </a:r>
          </a:p>
          <a:p>
            <a:pPr marL="342900" indent="-342900" eaLnBrk="0" hangingPunct="0">
              <a:defRPr/>
            </a:pPr>
            <a:r>
              <a:rPr lang="en-US" sz="2800" b="1" dirty="0">
                <a:solidFill>
                  <a:srgbClr val="FF0000"/>
                </a:solidFill>
                <a:effectLst>
                  <a:outerShdw blurRad="38100" dist="38100" dir="2700000" algn="tl">
                    <a:srgbClr val="000000">
                      <a:alpha val="43137"/>
                    </a:srgbClr>
                  </a:outerShdw>
                </a:effectLst>
                <a:latin typeface="Arial" charset="0"/>
                <a:cs typeface="Arial" charset="0"/>
              </a:rPr>
              <a:t>6</a:t>
            </a:r>
            <a:r>
              <a:rPr lang="en-US" sz="2800" b="1" dirty="0">
                <a:effectLst>
                  <a:outerShdw blurRad="38100" dist="38100" dir="2700000" algn="tl">
                    <a:srgbClr val="000000">
                      <a:alpha val="43137"/>
                    </a:srgbClr>
                  </a:outerShdw>
                </a:effectLst>
                <a:latin typeface="Arial" charset="0"/>
                <a:cs typeface="Arial" charset="0"/>
              </a:rPr>
              <a:t> </a:t>
            </a:r>
            <a:r>
              <a:rPr lang="en-US" sz="2800" b="1" dirty="0">
                <a:solidFill>
                  <a:srgbClr val="FFFF00"/>
                </a:solidFill>
                <a:effectLst>
                  <a:outerShdw blurRad="38100" dist="38100" dir="2700000" algn="tl">
                    <a:srgbClr val="000000">
                      <a:alpha val="43137"/>
                    </a:srgbClr>
                  </a:outerShdw>
                </a:effectLst>
                <a:latin typeface="Arial" charset="0"/>
                <a:cs typeface="Arial" charset="0"/>
              </a:rPr>
              <a:t>points, 12 outer lines 2 x 6 = 12</a:t>
            </a:r>
          </a:p>
          <a:p>
            <a:pPr marL="342900" indent="-342900" eaLnBrk="0" hangingPunct="0">
              <a:defRPr/>
            </a:pPr>
            <a:r>
              <a:rPr lang="en-US" sz="2800" b="1" dirty="0">
                <a:solidFill>
                  <a:srgbClr val="FF9900"/>
                </a:solidFill>
                <a:effectLst>
                  <a:outerShdw blurRad="38100" dist="38100" dir="2700000" algn="tl">
                    <a:srgbClr val="000000">
                      <a:alpha val="43137"/>
                    </a:srgbClr>
                  </a:outerShdw>
                </a:effectLst>
                <a:latin typeface="Arial" charset="0"/>
                <a:cs typeface="Arial" charset="0"/>
              </a:rPr>
              <a:t>6 </a:t>
            </a:r>
            <a:r>
              <a:rPr lang="en-US" sz="2800" b="1" dirty="0">
                <a:solidFill>
                  <a:srgbClr val="00FF00"/>
                </a:solidFill>
                <a:effectLst>
                  <a:outerShdw blurRad="38100" dist="38100" dir="2700000" algn="tl">
                    <a:srgbClr val="000000">
                      <a:alpha val="43137"/>
                    </a:srgbClr>
                  </a:outerShdw>
                </a:effectLst>
                <a:latin typeface="Arial" charset="0"/>
                <a:cs typeface="Arial" charset="0"/>
              </a:rPr>
              <a:t>inner lines forming a central hexagon</a:t>
            </a:r>
            <a:endParaRPr lang="en-GB" dirty="0">
              <a:solidFill>
                <a:srgbClr val="00FF00"/>
              </a:solidFill>
              <a:latin typeface="Arial" charset="0"/>
              <a:cs typeface="Arial" charset="0"/>
            </a:endParaRPr>
          </a:p>
        </p:txBody>
      </p:sp>
      <p:sp>
        <p:nvSpPr>
          <p:cNvPr id="7" name="TextBox 6">
            <a:extLst>
              <a:ext uri="{FF2B5EF4-FFF2-40B4-BE49-F238E27FC236}">
                <a16:creationId xmlns:a16="http://schemas.microsoft.com/office/drawing/2014/main" id="{95553E96-6AE2-4EB4-94C9-D5C3ECB30C50}"/>
              </a:ext>
            </a:extLst>
          </p:cNvPr>
          <p:cNvSpPr txBox="1"/>
          <p:nvPr/>
        </p:nvSpPr>
        <p:spPr>
          <a:xfrm>
            <a:off x="928688" y="2000250"/>
            <a:ext cx="1785937" cy="1384300"/>
          </a:xfrm>
          <a:prstGeom prst="rect">
            <a:avLst/>
          </a:prstGeom>
          <a:noFill/>
        </p:spPr>
        <p:txBody>
          <a:bodyPr>
            <a:spAutoFit/>
          </a:bodyPr>
          <a:lstStyle/>
          <a:p>
            <a:pPr>
              <a:defRPr/>
            </a:pPr>
            <a:r>
              <a:rPr lang="en-GB" sz="6600" b="1" dirty="0">
                <a:solidFill>
                  <a:srgbClr val="FFFF00"/>
                </a:solidFill>
                <a:effectLst>
                  <a:outerShdw blurRad="38100" dist="38100" dir="2700000" algn="tl">
                    <a:srgbClr val="000000">
                      <a:alpha val="43137"/>
                    </a:srgbClr>
                  </a:outerShdw>
                </a:effectLst>
                <a:latin typeface="Arial" charset="0"/>
                <a:cs typeface="Arial" charset="0"/>
              </a:rPr>
              <a:t>666</a:t>
            </a:r>
          </a:p>
          <a:p>
            <a:pPr>
              <a:defRPr/>
            </a:pPr>
            <a:endParaRPr lang="en-GB"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6" presetClass="entr" presetSubtype="16"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7" presetClass="entr" presetSubtype="0" fill="hold" grpId="0" nodeType="clickEffect">
                                  <p:stCondLst>
                                    <p:cond delay="0"/>
                                  </p:stCondLst>
                                  <p:iterate type="lt">
                                    <p:tmPct val="50000"/>
                                  </p:iterate>
                                  <p:childTnLst>
                                    <p:set>
                                      <p:cBhvr>
                                        <p:cTn id="22" dur="1" fill="hold">
                                          <p:stCondLst>
                                            <p:cond delay="0"/>
                                          </p:stCondLst>
                                        </p:cTn>
                                        <p:tgtEl>
                                          <p:spTgt spid="6"/>
                                        </p:tgtEl>
                                        <p:attrNameLst>
                                          <p:attrName>style.visibility</p:attrName>
                                        </p:attrNameLst>
                                      </p:cBhvr>
                                      <p:to>
                                        <p:strVal val="visible"/>
                                      </p:to>
                                    </p:set>
                                    <p:anim calcmode="discrete" valueType="clr">
                                      <p:cBhvr override="childStyle">
                                        <p:cTn id="23"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24" dur="80"/>
                                        <p:tgtEl>
                                          <p:spTgt spid="6"/>
                                        </p:tgtEl>
                                        <p:attrNameLst>
                                          <p:attrName>fillcolor</p:attrName>
                                        </p:attrNameLst>
                                      </p:cBhvr>
                                      <p:tavLst>
                                        <p:tav tm="0">
                                          <p:val>
                                            <p:clrVal>
                                              <a:schemeClr val="accent2"/>
                                            </p:clrVal>
                                          </p:val>
                                        </p:tav>
                                        <p:tav tm="50000">
                                          <p:val>
                                            <p:clrVal>
                                              <a:schemeClr val="hlink"/>
                                            </p:clrVal>
                                          </p:val>
                                        </p:tav>
                                      </p:tavLst>
                                    </p:anim>
                                    <p:set>
                                      <p:cBhvr>
                                        <p:cTn id="25"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82839-68A0-43C2-95CA-D173D7D9CB1E}"/>
              </a:ext>
            </a:extLst>
          </p:cNvPr>
          <p:cNvSpPr>
            <a:spLocks noGrp="1"/>
          </p:cNvSpPr>
          <p:nvPr>
            <p:ph type="title"/>
          </p:nvPr>
        </p:nvSpPr>
        <p:spPr/>
        <p:txBody>
          <a:bodyPr/>
          <a:lstStyle/>
          <a:p>
            <a:pPr>
              <a:defRPr/>
            </a:pPr>
            <a:r>
              <a:rPr lang="en-GB" b="1" dirty="0">
                <a:solidFill>
                  <a:srgbClr val="FF0000"/>
                </a:solidFill>
              </a:rPr>
              <a:t>Flag of Gog’s </a:t>
            </a:r>
            <a:r>
              <a:rPr lang="en-GB" b="1" dirty="0">
                <a:solidFill>
                  <a:srgbClr val="FFFF00"/>
                </a:solidFill>
              </a:rPr>
              <a:t>Stolen Real Estate</a:t>
            </a:r>
            <a:r>
              <a:rPr lang="en-GB" b="1" dirty="0">
                <a:solidFill>
                  <a:srgbClr val="FF0000"/>
                </a:solidFill>
              </a:rPr>
              <a:t> In  </a:t>
            </a:r>
            <a:r>
              <a:rPr lang="en-GB" b="1" dirty="0">
                <a:solidFill>
                  <a:srgbClr val="FFFF00"/>
                </a:solidFill>
              </a:rPr>
              <a:t>The Middle East</a:t>
            </a:r>
            <a:endParaRPr lang="en-GB" dirty="0"/>
          </a:p>
        </p:txBody>
      </p:sp>
      <p:sp>
        <p:nvSpPr>
          <p:cNvPr id="4" name="Slide Number Placeholder 3">
            <a:extLst>
              <a:ext uri="{FF2B5EF4-FFF2-40B4-BE49-F238E27FC236}">
                <a16:creationId xmlns:a16="http://schemas.microsoft.com/office/drawing/2014/main" id="{156F8AEC-656F-422C-80BD-998D9B8621D2}"/>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A7549C8-F581-4B4E-9F4D-AD5089A56D51}" type="slidenum">
              <a:rPr lang="en-GB" altLang="en-US"/>
              <a:pPr eaLnBrk="1" hangingPunct="1"/>
              <a:t>168</a:t>
            </a:fld>
            <a:endParaRPr lang="en-GB" altLang="en-US"/>
          </a:p>
        </p:txBody>
      </p:sp>
      <p:pic>
        <p:nvPicPr>
          <p:cNvPr id="176132" name="Picture 3" descr="hebrongifts_1766_1022488">
            <a:extLst>
              <a:ext uri="{FF2B5EF4-FFF2-40B4-BE49-F238E27FC236}">
                <a16:creationId xmlns:a16="http://schemas.microsoft.com/office/drawing/2014/main" id="{D077173D-44FF-4078-A1BA-64831289232E}"/>
              </a:ext>
            </a:extLst>
          </p:cNvPr>
          <p:cNvPicPr>
            <a:picLocks noChangeAspect="1" noChangeArrowheads="1"/>
          </p:cNvPicPr>
          <p:nvPr/>
        </p:nvPicPr>
        <p:blipFill>
          <a:blip r:embed="rId2">
            <a:lum bright="20000"/>
            <a:extLst>
              <a:ext uri="{28A0092B-C50C-407E-A947-70E740481C1C}">
                <a14:useLocalDpi xmlns:a14="http://schemas.microsoft.com/office/drawing/2010/main" val="0"/>
              </a:ext>
            </a:extLst>
          </a:blip>
          <a:srcRect l="29295" t="26459" r="26744" b="22542"/>
          <a:stretch>
            <a:fillRect/>
          </a:stretch>
        </p:blipFill>
        <p:spPr bwMode="auto">
          <a:xfrm>
            <a:off x="428625" y="3571875"/>
            <a:ext cx="3065463"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3900E931-ACB4-4F8F-9447-55814AB10E46}"/>
              </a:ext>
            </a:extLst>
          </p:cNvPr>
          <p:cNvSpPr txBox="1"/>
          <p:nvPr/>
        </p:nvSpPr>
        <p:spPr>
          <a:xfrm>
            <a:off x="3857625" y="1857375"/>
            <a:ext cx="5286375" cy="5016500"/>
          </a:xfrm>
          <a:prstGeom prst="rect">
            <a:avLst/>
          </a:prstGeom>
          <a:noFill/>
        </p:spPr>
        <p:txBody>
          <a:bodyPr>
            <a:spAutoFit/>
          </a:bodyPr>
          <a:lstStyle/>
          <a:p>
            <a:pPr marL="342900" indent="-342900" eaLnBrk="0" hangingPunct="0">
              <a:defRPr/>
            </a:pPr>
            <a:r>
              <a:rPr lang="en-US" sz="3200" b="1" dirty="0">
                <a:solidFill>
                  <a:srgbClr val="FF0000"/>
                </a:solidFill>
                <a:effectLst>
                  <a:outerShdw blurRad="38100" dist="38100" dir="2700000" algn="tl">
                    <a:srgbClr val="000000">
                      <a:alpha val="43137"/>
                    </a:srgbClr>
                  </a:outerShdw>
                </a:effectLst>
                <a:latin typeface="Arial" charset="0"/>
                <a:cs typeface="Arial" charset="0"/>
              </a:rPr>
              <a:t>6, </a:t>
            </a:r>
            <a:r>
              <a:rPr lang="en-US" sz="3200" b="1" dirty="0">
                <a:solidFill>
                  <a:srgbClr val="00FFFF"/>
                </a:solidFill>
                <a:effectLst>
                  <a:outerShdw blurRad="38100" dist="38100" dir="2700000" algn="tl">
                    <a:srgbClr val="000000">
                      <a:alpha val="43137"/>
                    </a:srgbClr>
                  </a:outerShdw>
                </a:effectLst>
                <a:latin typeface="Arial" charset="0"/>
                <a:cs typeface="Arial" charset="0"/>
              </a:rPr>
              <a:t>60 degree angles of large triangles</a:t>
            </a:r>
          </a:p>
          <a:p>
            <a:pPr marL="342900" indent="-342900" eaLnBrk="0" hangingPunct="0">
              <a:defRPr/>
            </a:pPr>
            <a:endParaRPr lang="en-US" sz="3200" b="1" dirty="0">
              <a:effectLst>
                <a:outerShdw blurRad="38100" dist="38100" dir="2700000" algn="tl">
                  <a:srgbClr val="000000">
                    <a:alpha val="43137"/>
                  </a:srgbClr>
                </a:outerShdw>
              </a:effectLst>
              <a:latin typeface="Arial" charset="0"/>
              <a:cs typeface="Arial" charset="0"/>
            </a:endParaRPr>
          </a:p>
          <a:p>
            <a:pPr marL="342900" indent="-342900" eaLnBrk="0" hangingPunct="0">
              <a:defRPr/>
            </a:pPr>
            <a:r>
              <a:rPr lang="en-US" sz="3200" b="1" dirty="0">
                <a:solidFill>
                  <a:srgbClr val="FF0000"/>
                </a:solidFill>
                <a:effectLst>
                  <a:outerShdw blurRad="38100" dist="38100" dir="2700000" algn="tl">
                    <a:srgbClr val="000000">
                      <a:alpha val="43137"/>
                    </a:srgbClr>
                  </a:outerShdw>
                </a:effectLst>
                <a:latin typeface="Arial" charset="0"/>
                <a:cs typeface="Arial" charset="0"/>
              </a:rPr>
              <a:t>18, </a:t>
            </a:r>
            <a:r>
              <a:rPr lang="en-US" sz="3200" b="1" dirty="0">
                <a:solidFill>
                  <a:srgbClr val="FF00FF"/>
                </a:solidFill>
                <a:effectLst>
                  <a:outerShdw blurRad="38100" dist="38100" dir="2700000" algn="tl">
                    <a:srgbClr val="000000">
                      <a:alpha val="43137"/>
                    </a:srgbClr>
                  </a:outerShdw>
                </a:effectLst>
                <a:latin typeface="Arial" charset="0"/>
                <a:cs typeface="Arial" charset="0"/>
              </a:rPr>
              <a:t>60 degree angles (6 + 6 + 6) of small outer triangles</a:t>
            </a:r>
          </a:p>
          <a:p>
            <a:pPr marL="342900" indent="-342900" eaLnBrk="0" hangingPunct="0">
              <a:defRPr/>
            </a:pPr>
            <a:endParaRPr lang="en-US" sz="3200" b="1" dirty="0">
              <a:effectLst>
                <a:outerShdw blurRad="38100" dist="38100" dir="2700000" algn="tl">
                  <a:srgbClr val="000000">
                    <a:alpha val="43137"/>
                  </a:srgbClr>
                </a:outerShdw>
              </a:effectLst>
              <a:latin typeface="Arial" charset="0"/>
              <a:cs typeface="Arial" charset="0"/>
            </a:endParaRPr>
          </a:p>
          <a:p>
            <a:pPr marL="342900" indent="-342900" eaLnBrk="0" hangingPunct="0">
              <a:defRPr/>
            </a:pPr>
            <a:r>
              <a:rPr lang="en-US" sz="3200" b="1" dirty="0">
                <a:solidFill>
                  <a:srgbClr val="FF0000"/>
                </a:solidFill>
                <a:effectLst>
                  <a:outerShdw blurRad="38100" dist="38100" dir="2700000" algn="tl">
                    <a:srgbClr val="000000">
                      <a:alpha val="43137"/>
                    </a:srgbClr>
                  </a:outerShdw>
                </a:effectLst>
                <a:latin typeface="Arial" charset="0"/>
                <a:cs typeface="Arial" charset="0"/>
              </a:rPr>
              <a:t>12, </a:t>
            </a:r>
            <a:r>
              <a:rPr lang="en-US" sz="3200" b="1" dirty="0">
                <a:solidFill>
                  <a:srgbClr val="00FF00"/>
                </a:solidFill>
                <a:effectLst>
                  <a:outerShdw blurRad="38100" dist="38100" dir="2700000" algn="tl">
                    <a:srgbClr val="000000">
                      <a:alpha val="43137"/>
                    </a:srgbClr>
                  </a:outerShdw>
                </a:effectLst>
                <a:latin typeface="Arial" charset="0"/>
                <a:cs typeface="Arial" charset="0"/>
              </a:rPr>
              <a:t>120 degree angles (60 + 60 = 120) making a total of at least 54 sixes:</a:t>
            </a:r>
            <a:endParaRPr lang="en-GB" sz="3200" b="1" dirty="0">
              <a:solidFill>
                <a:srgbClr val="00FF00"/>
              </a:solidFill>
              <a:effectLst>
                <a:outerShdw blurRad="38100" dist="38100" dir="2700000" algn="tl">
                  <a:srgbClr val="000000">
                    <a:alpha val="43137"/>
                  </a:srgbClr>
                </a:outerShdw>
              </a:effectLst>
              <a:latin typeface="Arial" charset="0"/>
              <a:cs typeface="Arial" charset="0"/>
            </a:endParaRPr>
          </a:p>
        </p:txBody>
      </p:sp>
      <p:sp>
        <p:nvSpPr>
          <p:cNvPr id="7" name="TextBox 6">
            <a:extLst>
              <a:ext uri="{FF2B5EF4-FFF2-40B4-BE49-F238E27FC236}">
                <a16:creationId xmlns:a16="http://schemas.microsoft.com/office/drawing/2014/main" id="{CB560D76-1DD5-4703-8757-F10C8060DF02}"/>
              </a:ext>
            </a:extLst>
          </p:cNvPr>
          <p:cNvSpPr txBox="1"/>
          <p:nvPr/>
        </p:nvSpPr>
        <p:spPr>
          <a:xfrm>
            <a:off x="928688" y="2000250"/>
            <a:ext cx="1785937" cy="1384300"/>
          </a:xfrm>
          <a:prstGeom prst="rect">
            <a:avLst/>
          </a:prstGeom>
          <a:noFill/>
        </p:spPr>
        <p:txBody>
          <a:bodyPr>
            <a:spAutoFit/>
          </a:bodyPr>
          <a:lstStyle/>
          <a:p>
            <a:pPr>
              <a:defRPr/>
            </a:pPr>
            <a:r>
              <a:rPr lang="en-GB" sz="6600" b="1" dirty="0">
                <a:solidFill>
                  <a:srgbClr val="FFFF00"/>
                </a:solidFill>
                <a:effectLst>
                  <a:outerShdw blurRad="38100" dist="38100" dir="2700000" algn="tl">
                    <a:srgbClr val="000000">
                      <a:alpha val="43137"/>
                    </a:srgbClr>
                  </a:outerShdw>
                </a:effectLst>
                <a:latin typeface="Arial" charset="0"/>
                <a:cs typeface="Arial" charset="0"/>
              </a:rPr>
              <a:t>666</a:t>
            </a:r>
          </a:p>
          <a:p>
            <a:pPr>
              <a:defRPr/>
            </a:pPr>
            <a:endParaRPr lang="en-GB"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6"/>
                                        </p:tgtEl>
                                        <p:attrNameLst>
                                          <p:attrName>style.visibility</p:attrName>
                                        </p:attrNameLst>
                                      </p:cBhvr>
                                      <p:to>
                                        <p:strVal val="visible"/>
                                      </p:to>
                                    </p:set>
                                    <p:anim calcmode="discrete" valueType="clr">
                                      <p:cBhvr override="childStyle">
                                        <p:cTn id="7"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
                                        </p:tgtEl>
                                        <p:attrNameLst>
                                          <p:attrName>fillcolor</p:attrName>
                                        </p:attrNameLst>
                                      </p:cBhvr>
                                      <p:tavLst>
                                        <p:tav tm="0">
                                          <p:val>
                                            <p:clrVal>
                                              <a:schemeClr val="accent2"/>
                                            </p:clrVal>
                                          </p:val>
                                        </p:tav>
                                        <p:tav tm="50000">
                                          <p:val>
                                            <p:clrVal>
                                              <a:schemeClr val="hlink"/>
                                            </p:clrVal>
                                          </p:val>
                                        </p:tav>
                                      </p:tavLst>
                                    </p:anim>
                                    <p:set>
                                      <p:cBhvr>
                                        <p:cTn id="9"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4180" name="Picture 4" descr="wtau.gif (40265 bytes)">
            <a:extLst>
              <a:ext uri="{FF2B5EF4-FFF2-40B4-BE49-F238E27FC236}">
                <a16:creationId xmlns:a16="http://schemas.microsoft.com/office/drawing/2014/main" id="{324C75BF-11D4-4845-BE68-8612E5A3609D}"/>
              </a:ext>
            </a:extLst>
          </p:cNvPr>
          <p:cNvPicPr>
            <a:picLocks noGrp="1" noChangeAspect="1" noChangeArrowheads="1"/>
          </p:cNvPicPr>
          <p:nvPr>
            <p:ph sz="half" idx="2"/>
          </p:nvPr>
        </p:nvPicPr>
        <p:blipFill>
          <a:blip r:embed="rId3" cstate="print"/>
          <a:srcRect/>
          <a:stretch>
            <a:fillRect/>
          </a:stretch>
        </p:blipFill>
        <p:spPr>
          <a:xfrm>
            <a:off x="0" y="0"/>
            <a:ext cx="9191215" cy="6858000"/>
          </a:xfrm>
        </p:spPr>
        <p:style>
          <a:lnRef idx="0">
            <a:scrgbClr r="0" g="0" b="0"/>
          </a:lnRef>
          <a:fillRef idx="1003">
            <a:schemeClr val="dk1"/>
          </a:fillRef>
          <a:effectRef idx="0">
            <a:scrgbClr r="0" g="0" b="0"/>
          </a:effectRef>
          <a:fontRef idx="major"/>
        </p:style>
      </p:pic>
      <p:sp>
        <p:nvSpPr>
          <p:cNvPr id="5" name="Slide Number Placeholder 6">
            <a:extLst>
              <a:ext uri="{FF2B5EF4-FFF2-40B4-BE49-F238E27FC236}">
                <a16:creationId xmlns:a16="http://schemas.microsoft.com/office/drawing/2014/main" id="{466BEDB4-EA9A-45CC-A45B-D724DD54DE80}"/>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A698641-5CC9-4297-A762-09F75767AA12}" type="slidenum">
              <a:rPr lang="en-GB" altLang="en-US"/>
              <a:pPr eaLnBrk="1" hangingPunct="1"/>
              <a:t>169</a:t>
            </a:fld>
            <a:endParaRPr lang="en-GB" altLang="en-US"/>
          </a:p>
        </p:txBody>
      </p:sp>
      <p:sp>
        <p:nvSpPr>
          <p:cNvPr id="434178" name="Rectangle 2">
            <a:extLst>
              <a:ext uri="{FF2B5EF4-FFF2-40B4-BE49-F238E27FC236}">
                <a16:creationId xmlns:a16="http://schemas.microsoft.com/office/drawing/2014/main" id="{EF82B29F-BBA7-4125-B8EA-4B30995A2A6A}"/>
              </a:ext>
            </a:extLst>
          </p:cNvPr>
          <p:cNvSpPr>
            <a:spLocks noGrp="1" noChangeArrowheads="1"/>
          </p:cNvSpPr>
          <p:nvPr>
            <p:ph type="title"/>
          </p:nvPr>
        </p:nvSpPr>
        <p:spPr>
          <a:xfrm>
            <a:off x="0" y="5715000"/>
            <a:ext cx="9358313" cy="1143000"/>
          </a:xfrm>
        </p:spPr>
        <p:style>
          <a:lnRef idx="0">
            <a:scrgbClr r="0" g="0" b="0"/>
          </a:lnRef>
          <a:fillRef idx="1001">
            <a:schemeClr val="dk1"/>
          </a:fillRef>
          <a:effectRef idx="0">
            <a:scrgbClr r="0" g="0" b="0"/>
          </a:effectRef>
          <a:fontRef idx="major"/>
        </p:style>
        <p:txBody>
          <a:bodyPr/>
          <a:lstStyle/>
          <a:p>
            <a:pPr eaLnBrk="1" hangingPunct="1">
              <a:defRPr/>
            </a:pPr>
            <a:r>
              <a:rPr lang="en-GB" sz="4000" b="1" dirty="0">
                <a:solidFill>
                  <a:srgbClr val="FF0000"/>
                </a:solidFill>
              </a:rPr>
              <a:t>Masonic </a:t>
            </a:r>
            <a:r>
              <a:rPr lang="en-GB" sz="4000" b="1" dirty="0">
                <a:solidFill>
                  <a:srgbClr val="FFFF00"/>
                </a:solidFill>
              </a:rPr>
              <a:t>Symbols – US</a:t>
            </a:r>
            <a:r>
              <a:rPr lang="en-GB" sz="4000" b="1" dirty="0">
                <a:solidFill>
                  <a:srgbClr val="FF0000"/>
                </a:solidFill>
              </a:rPr>
              <a:t> Capitol</a:t>
            </a:r>
          </a:p>
        </p:txBody>
      </p:sp>
      <p:sp>
        <p:nvSpPr>
          <p:cNvPr id="177157" name="Rectangle 3">
            <a:extLst>
              <a:ext uri="{FF2B5EF4-FFF2-40B4-BE49-F238E27FC236}">
                <a16:creationId xmlns:a16="http://schemas.microsoft.com/office/drawing/2014/main" id="{788CB73B-0AD9-43FA-8241-EAF321DB1B64}"/>
              </a:ext>
            </a:extLst>
          </p:cNvPr>
          <p:cNvSpPr>
            <a:spLocks noGrp="1" noChangeArrowheads="1"/>
          </p:cNvSpPr>
          <p:nvPr>
            <p:ph type="body" sz="half" idx="1"/>
          </p:nvPr>
        </p:nvSpPr>
        <p:spPr>
          <a:xfrm>
            <a:off x="2000250" y="1928813"/>
            <a:ext cx="4038600" cy="4495800"/>
          </a:xfrm>
        </p:spPr>
        <p:txBody>
          <a:bodyPr/>
          <a:lstStyle/>
          <a:p>
            <a:pPr eaLnBrk="1" hangingPunct="1"/>
            <a:br>
              <a:rPr lang="en-GB" altLang="en-US" sz="2800"/>
            </a:br>
            <a:endParaRPr lang="en-GB" altLang="en-US" sz="2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434180"/>
                                        </p:tgtEl>
                                        <p:attrNameLst>
                                          <p:attrName>style.visibility</p:attrName>
                                        </p:attrNameLst>
                                      </p:cBhvr>
                                      <p:to>
                                        <p:strVal val="visible"/>
                                      </p:to>
                                    </p:set>
                                    <p:animEffect transition="in" filter="circle(in)">
                                      <p:cBhvr>
                                        <p:cTn id="7" dur="2000"/>
                                        <p:tgtEl>
                                          <p:spTgt spid="43418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34178"/>
                                        </p:tgtEl>
                                        <p:attrNameLst>
                                          <p:attrName>style.visibility</p:attrName>
                                        </p:attrNameLst>
                                      </p:cBhvr>
                                      <p:to>
                                        <p:strVal val="visible"/>
                                      </p:to>
                                    </p:set>
                                    <p:anim calcmode="lin" valueType="num">
                                      <p:cBhvr additive="base">
                                        <p:cTn id="12" dur="500" fill="hold"/>
                                        <p:tgtEl>
                                          <p:spTgt spid="434178"/>
                                        </p:tgtEl>
                                        <p:attrNameLst>
                                          <p:attrName>ppt_x</p:attrName>
                                        </p:attrNameLst>
                                      </p:cBhvr>
                                      <p:tavLst>
                                        <p:tav tm="0">
                                          <p:val>
                                            <p:strVal val="#ppt_x"/>
                                          </p:val>
                                        </p:tav>
                                        <p:tav tm="100000">
                                          <p:val>
                                            <p:strVal val="#ppt_x"/>
                                          </p:val>
                                        </p:tav>
                                      </p:tavLst>
                                    </p:anim>
                                    <p:anim calcmode="lin" valueType="num">
                                      <p:cBhvr additive="base">
                                        <p:cTn id="13" dur="500" fill="hold"/>
                                        <p:tgtEl>
                                          <p:spTgt spid="4341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417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D4ACB57E-B41E-46CE-BAA8-3EFF6E76E0FB}"/>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1DAB2F1-0B26-43CD-83F5-DDC8B05A226C}" type="slidenum">
              <a:rPr lang="en-GB" altLang="en-US"/>
              <a:pPr eaLnBrk="1" hangingPunct="1"/>
              <a:t>17</a:t>
            </a:fld>
            <a:endParaRPr lang="en-GB" altLang="en-US"/>
          </a:p>
        </p:txBody>
      </p:sp>
      <p:sp>
        <p:nvSpPr>
          <p:cNvPr id="49154" name="Rectangle 2">
            <a:extLst>
              <a:ext uri="{FF2B5EF4-FFF2-40B4-BE49-F238E27FC236}">
                <a16:creationId xmlns:a16="http://schemas.microsoft.com/office/drawing/2014/main" id="{DC06C125-05CB-4A01-8B9F-2BD601FDA196}"/>
              </a:ext>
            </a:extLst>
          </p:cNvPr>
          <p:cNvSpPr>
            <a:spLocks noGrp="1" noChangeArrowheads="1"/>
          </p:cNvSpPr>
          <p:nvPr>
            <p:ph type="title"/>
          </p:nvPr>
        </p:nvSpPr>
        <p:spPr/>
        <p:txBody>
          <a:bodyPr/>
          <a:lstStyle/>
          <a:p>
            <a:pPr eaLnBrk="1" hangingPunct="1">
              <a:defRPr/>
            </a:pPr>
            <a:r>
              <a:rPr lang="en-GB" sz="4000" b="1" dirty="0">
                <a:solidFill>
                  <a:srgbClr val="FF0000"/>
                </a:solidFill>
              </a:rPr>
              <a:t>Fatima </a:t>
            </a:r>
            <a:r>
              <a:rPr lang="en-GB" sz="4000" b="1" dirty="0">
                <a:solidFill>
                  <a:srgbClr val="FFFF00"/>
                </a:solidFill>
              </a:rPr>
              <a:t>Statue Goes</a:t>
            </a:r>
            <a:r>
              <a:rPr lang="en-GB" sz="4000" b="1" dirty="0">
                <a:solidFill>
                  <a:srgbClr val="FF0000"/>
                </a:solidFill>
              </a:rPr>
              <a:t> On Parade</a:t>
            </a:r>
          </a:p>
        </p:txBody>
      </p:sp>
      <p:pic>
        <p:nvPicPr>
          <p:cNvPr id="49155" name="Picture 3" descr="http://www.reformation.org/fatima-statue.jpg">
            <a:extLst>
              <a:ext uri="{FF2B5EF4-FFF2-40B4-BE49-F238E27FC236}">
                <a16:creationId xmlns:a16="http://schemas.microsoft.com/office/drawing/2014/main" id="{B1F618C6-CCC5-4826-BAF7-A9C3A6FB8FA1}"/>
              </a:ext>
            </a:extLst>
          </p:cNvPr>
          <p:cNvPicPr>
            <a:picLocks noGrp="1" noChangeAspect="1" noChangeArrowheads="1"/>
          </p:cNvPicPr>
          <p:nvPr>
            <p:ph idx="1"/>
          </p:nvPr>
        </p:nvPicPr>
        <p:blipFill>
          <a:blip r:embed="rId3" r:link="rId4" cstate="print">
            <a:lum bright="20000" contrast="40000"/>
          </a:blip>
          <a:srcRect/>
          <a:stretch>
            <a:fillRect/>
          </a:stretch>
        </p:blipFill>
        <p:spPr>
          <a:xfrm>
            <a:off x="214282" y="1643050"/>
            <a:ext cx="4491037" cy="38163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9157" name="Text Box 5">
            <a:extLst>
              <a:ext uri="{FF2B5EF4-FFF2-40B4-BE49-F238E27FC236}">
                <a16:creationId xmlns:a16="http://schemas.microsoft.com/office/drawing/2014/main" id="{0B376941-8E8B-48AC-AB0C-F4CBF34C2B49}"/>
              </a:ext>
            </a:extLst>
          </p:cNvPr>
          <p:cNvSpPr txBox="1">
            <a:spLocks noChangeArrowheads="1"/>
          </p:cNvSpPr>
          <p:nvPr/>
        </p:nvSpPr>
        <p:spPr bwMode="auto">
          <a:xfrm>
            <a:off x="0" y="5780782"/>
            <a:ext cx="9144000" cy="1077218"/>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eaLnBrk="0" hangingPunct="0">
              <a:spcBef>
                <a:spcPct val="50000"/>
              </a:spcBef>
              <a:defRPr/>
            </a:pPr>
            <a:r>
              <a:rPr lang="en-GB" sz="3200" b="1" dirty="0">
                <a:solidFill>
                  <a:srgbClr val="FFFF00"/>
                </a:solidFill>
                <a:latin typeface="+mj-lt"/>
              </a:rPr>
              <a:t>The Fatima Crusade was part of the plot to convert Russia to Roman Catholicism!!</a:t>
            </a:r>
            <a:r>
              <a:rPr lang="en-GB" sz="3200" b="1" dirty="0">
                <a:solidFill>
                  <a:srgbClr val="FFCC00"/>
                </a:solidFill>
                <a:latin typeface="+mj-lt"/>
              </a:rPr>
              <a:t> </a:t>
            </a:r>
          </a:p>
        </p:txBody>
      </p:sp>
      <p:sp>
        <p:nvSpPr>
          <p:cNvPr id="49158" name="Text Box 6">
            <a:extLst>
              <a:ext uri="{FF2B5EF4-FFF2-40B4-BE49-F238E27FC236}">
                <a16:creationId xmlns:a16="http://schemas.microsoft.com/office/drawing/2014/main" id="{003713EC-57F0-48F0-BCC3-3DB17AC9CDCF}"/>
              </a:ext>
            </a:extLst>
          </p:cNvPr>
          <p:cNvSpPr txBox="1">
            <a:spLocks noChangeArrowheads="1"/>
          </p:cNvSpPr>
          <p:nvPr/>
        </p:nvSpPr>
        <p:spPr bwMode="auto">
          <a:xfrm>
            <a:off x="4787900" y="2071688"/>
            <a:ext cx="4356100"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GB" altLang="en-US" sz="3200" b="1">
                <a:solidFill>
                  <a:srgbClr val="00FFFF"/>
                </a:solidFill>
              </a:rPr>
              <a:t>To whip up religious fervour</a:t>
            </a:r>
            <a:r>
              <a:rPr lang="en-GB" altLang="en-US" sz="3200" b="1">
                <a:solidFill>
                  <a:srgbClr val="FF9900"/>
                </a:solidFill>
              </a:rPr>
              <a:t> </a:t>
            </a:r>
            <a:r>
              <a:rPr lang="en-GB" altLang="en-US" sz="3200" b="1">
                <a:solidFill>
                  <a:srgbClr val="FFC000"/>
                </a:solidFill>
              </a:rPr>
              <a:t>– the statue was paraded around the capitals of the world including Moscow</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49155"/>
                                        </p:tgtEl>
                                        <p:attrNameLst>
                                          <p:attrName>style.visibility</p:attrName>
                                        </p:attrNameLst>
                                      </p:cBhvr>
                                      <p:to>
                                        <p:strVal val="visible"/>
                                      </p:to>
                                    </p:set>
                                    <p:animEffect transition="in" filter="circle(in)">
                                      <p:cBhvr>
                                        <p:cTn id="7" dur="2000"/>
                                        <p:tgtEl>
                                          <p:spTgt spid="491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9158"/>
                                        </p:tgtEl>
                                        <p:attrNameLst>
                                          <p:attrName>style.visibility</p:attrName>
                                        </p:attrNameLst>
                                      </p:cBhvr>
                                      <p:to>
                                        <p:strVal val="visible"/>
                                      </p:to>
                                    </p:set>
                                    <p:anim calcmode="discrete" valueType="clr">
                                      <p:cBhvr override="childStyle">
                                        <p:cTn id="12" dur="80"/>
                                        <p:tgtEl>
                                          <p:spTgt spid="49158"/>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9158"/>
                                        </p:tgtEl>
                                        <p:attrNameLst>
                                          <p:attrName>fillcolor</p:attrName>
                                        </p:attrNameLst>
                                      </p:cBhvr>
                                      <p:tavLst>
                                        <p:tav tm="0">
                                          <p:val>
                                            <p:clrVal>
                                              <a:schemeClr val="accent2"/>
                                            </p:clrVal>
                                          </p:val>
                                        </p:tav>
                                        <p:tav tm="50000">
                                          <p:val>
                                            <p:clrVal>
                                              <a:schemeClr val="hlink"/>
                                            </p:clrVal>
                                          </p:val>
                                        </p:tav>
                                      </p:tavLst>
                                    </p:anim>
                                    <p:set>
                                      <p:cBhvr>
                                        <p:cTn id="14" dur="80"/>
                                        <p:tgtEl>
                                          <p:spTgt spid="49158"/>
                                        </p:tgtEl>
                                        <p:attrNameLst>
                                          <p:attrName>fill.type</p:attrName>
                                        </p:attrNameLst>
                                      </p:cBhvr>
                                      <p:to>
                                        <p:strVal val="solid"/>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7" presetClass="entr" presetSubtype="0" fill="hold" nodeType="clickEffect">
                                  <p:stCondLst>
                                    <p:cond delay="0"/>
                                  </p:stCondLst>
                                  <p:iterate type="lt">
                                    <p:tmPct val="50000"/>
                                  </p:iterate>
                                  <p:childTnLst>
                                    <p:set>
                                      <p:cBhvr>
                                        <p:cTn id="18" dur="1" fill="hold">
                                          <p:stCondLst>
                                            <p:cond delay="0"/>
                                          </p:stCondLst>
                                        </p:cTn>
                                        <p:tgtEl>
                                          <p:spTgt spid="49157"/>
                                        </p:tgtEl>
                                        <p:attrNameLst>
                                          <p:attrName>style.visibility</p:attrName>
                                        </p:attrNameLst>
                                      </p:cBhvr>
                                      <p:to>
                                        <p:strVal val="visible"/>
                                      </p:to>
                                    </p:set>
                                    <p:anim calcmode="discrete" valueType="clr">
                                      <p:cBhvr override="childStyle">
                                        <p:cTn id="19" dur="80"/>
                                        <p:tgtEl>
                                          <p:spTgt spid="49157"/>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49157"/>
                                        </p:tgtEl>
                                        <p:attrNameLst>
                                          <p:attrName>fillcolor</p:attrName>
                                        </p:attrNameLst>
                                      </p:cBhvr>
                                      <p:tavLst>
                                        <p:tav tm="0">
                                          <p:val>
                                            <p:clrVal>
                                              <a:schemeClr val="accent2"/>
                                            </p:clrVal>
                                          </p:val>
                                        </p:tav>
                                        <p:tav tm="50000">
                                          <p:val>
                                            <p:clrVal>
                                              <a:schemeClr val="hlink"/>
                                            </p:clrVal>
                                          </p:val>
                                        </p:tav>
                                      </p:tavLst>
                                    </p:anim>
                                    <p:set>
                                      <p:cBhvr>
                                        <p:cTn id="21" dur="80"/>
                                        <p:tgtEl>
                                          <p:spTgt spid="4915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8" grpId="0"/>
    </p:bldLst>
  </p:timing>
</p:sld>
</file>

<file path=ppt/slides/slide1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44D4E55F-2DB5-48D9-9D99-47325EE36426}"/>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6A2CBEA-3DDF-4090-BF9C-A5ABB664DC85}" type="slidenum">
              <a:rPr lang="en-GB" altLang="en-US"/>
              <a:pPr eaLnBrk="1" hangingPunct="1"/>
              <a:t>170</a:t>
            </a:fld>
            <a:endParaRPr lang="en-GB" altLang="en-US"/>
          </a:p>
        </p:txBody>
      </p:sp>
      <p:sp>
        <p:nvSpPr>
          <p:cNvPr id="436226" name="Rectangle 2">
            <a:extLst>
              <a:ext uri="{FF2B5EF4-FFF2-40B4-BE49-F238E27FC236}">
                <a16:creationId xmlns:a16="http://schemas.microsoft.com/office/drawing/2014/main" id="{B637BA04-29AD-4FFC-B759-5426ABB587D7}"/>
              </a:ext>
            </a:extLst>
          </p:cNvPr>
          <p:cNvSpPr>
            <a:spLocks noGrp="1" noChangeArrowheads="1"/>
          </p:cNvSpPr>
          <p:nvPr>
            <p:ph type="title"/>
          </p:nvPr>
        </p:nvSpPr>
        <p:spPr/>
        <p:txBody>
          <a:bodyPr/>
          <a:lstStyle/>
          <a:p>
            <a:pPr eaLnBrk="1" hangingPunct="1">
              <a:defRPr/>
            </a:pPr>
            <a:r>
              <a:rPr lang="en-GB" b="1" dirty="0">
                <a:solidFill>
                  <a:srgbClr val="FF0000"/>
                </a:solidFill>
              </a:rPr>
              <a:t>The Illuminati </a:t>
            </a:r>
            <a:r>
              <a:rPr lang="en-GB" b="1" dirty="0">
                <a:solidFill>
                  <a:srgbClr val="FFFF00"/>
                </a:solidFill>
              </a:rPr>
              <a:t>Bloodlines</a:t>
            </a:r>
          </a:p>
        </p:txBody>
      </p:sp>
      <p:sp>
        <p:nvSpPr>
          <p:cNvPr id="436227" name="Rectangle 3">
            <a:extLst>
              <a:ext uri="{FF2B5EF4-FFF2-40B4-BE49-F238E27FC236}">
                <a16:creationId xmlns:a16="http://schemas.microsoft.com/office/drawing/2014/main" id="{8E8C505E-491B-49AA-AFA8-FEC571A1BB0B}"/>
              </a:ext>
            </a:extLst>
          </p:cNvPr>
          <p:cNvSpPr>
            <a:spLocks noGrp="1" noChangeArrowheads="1"/>
          </p:cNvSpPr>
          <p:nvPr>
            <p:ph type="body" idx="1"/>
          </p:nvPr>
        </p:nvSpPr>
        <p:spPr>
          <a:xfrm>
            <a:off x="395288" y="1412875"/>
            <a:ext cx="3816350" cy="3168650"/>
          </a:xfrm>
        </p:spPr>
        <p:txBody>
          <a:bodyPr/>
          <a:lstStyle/>
          <a:p>
            <a:pPr eaLnBrk="1" hangingPunct="1">
              <a:lnSpc>
                <a:spcPct val="80000"/>
              </a:lnSpc>
              <a:buFontTx/>
              <a:buNone/>
              <a:defRPr/>
            </a:pPr>
            <a:r>
              <a:rPr lang="en-GB" sz="2400" b="1" dirty="0">
                <a:solidFill>
                  <a:srgbClr val="00FF99"/>
                </a:solidFill>
                <a:effectLst>
                  <a:outerShdw blurRad="38100" dist="38100" dir="2700000" algn="tl">
                    <a:srgbClr val="000000"/>
                  </a:outerShdw>
                </a:effectLst>
              </a:rPr>
              <a:t>The Astor Bloodline.</a:t>
            </a:r>
          </a:p>
          <a:p>
            <a:pPr eaLnBrk="1" hangingPunct="1">
              <a:lnSpc>
                <a:spcPct val="80000"/>
              </a:lnSpc>
              <a:buFontTx/>
              <a:buNone/>
              <a:defRPr/>
            </a:pPr>
            <a:r>
              <a:rPr lang="en-GB" sz="2400" b="1" dirty="0">
                <a:solidFill>
                  <a:srgbClr val="FFFF00"/>
                </a:solidFill>
                <a:effectLst>
                  <a:outerShdw blurRad="38100" dist="38100" dir="2700000" algn="tl">
                    <a:srgbClr val="000000"/>
                  </a:outerShdw>
                </a:effectLst>
              </a:rPr>
              <a:t>The Bundy Bloodline.</a:t>
            </a:r>
          </a:p>
          <a:p>
            <a:pPr eaLnBrk="1" hangingPunct="1">
              <a:lnSpc>
                <a:spcPct val="80000"/>
              </a:lnSpc>
              <a:buFontTx/>
              <a:buNone/>
              <a:defRPr/>
            </a:pPr>
            <a:r>
              <a:rPr lang="en-GB" sz="2400" b="1" dirty="0">
                <a:solidFill>
                  <a:schemeClr val="hlink"/>
                </a:solidFill>
                <a:effectLst>
                  <a:outerShdw blurRad="38100" dist="38100" dir="2700000" algn="tl">
                    <a:srgbClr val="000000"/>
                  </a:outerShdw>
                </a:effectLst>
              </a:rPr>
              <a:t>The Collins Bloodline.</a:t>
            </a:r>
          </a:p>
          <a:p>
            <a:pPr eaLnBrk="1" hangingPunct="1">
              <a:lnSpc>
                <a:spcPct val="80000"/>
              </a:lnSpc>
              <a:buFontTx/>
              <a:buNone/>
              <a:defRPr/>
            </a:pPr>
            <a:r>
              <a:rPr lang="en-GB" sz="2400" b="1" dirty="0">
                <a:solidFill>
                  <a:srgbClr val="FF9900"/>
                </a:solidFill>
                <a:effectLst>
                  <a:outerShdw blurRad="38100" dist="38100" dir="2700000" algn="tl">
                    <a:srgbClr val="000000"/>
                  </a:outerShdw>
                </a:effectLst>
              </a:rPr>
              <a:t>The DuPont Bloodline.</a:t>
            </a:r>
          </a:p>
          <a:p>
            <a:pPr eaLnBrk="1" hangingPunct="1">
              <a:lnSpc>
                <a:spcPct val="80000"/>
              </a:lnSpc>
              <a:buFontTx/>
              <a:buNone/>
              <a:defRPr/>
            </a:pPr>
            <a:r>
              <a:rPr lang="en-GB" sz="2400" b="1" dirty="0">
                <a:solidFill>
                  <a:srgbClr val="00FFFF"/>
                </a:solidFill>
                <a:effectLst>
                  <a:outerShdw blurRad="38100" dist="38100" dir="2700000" algn="tl">
                    <a:srgbClr val="000000"/>
                  </a:outerShdw>
                </a:effectLst>
              </a:rPr>
              <a:t>The Freeman Bloodline</a:t>
            </a:r>
            <a:r>
              <a:rPr lang="en-GB" sz="2400" b="1" dirty="0">
                <a:solidFill>
                  <a:srgbClr val="FF0000"/>
                </a:solidFill>
                <a:effectLst>
                  <a:outerShdw blurRad="38100" dist="38100" dir="2700000" algn="tl">
                    <a:srgbClr val="000000"/>
                  </a:outerShdw>
                </a:effectLst>
              </a:rPr>
              <a:t>.</a:t>
            </a:r>
          </a:p>
          <a:p>
            <a:pPr eaLnBrk="1" hangingPunct="1">
              <a:lnSpc>
                <a:spcPct val="80000"/>
              </a:lnSpc>
              <a:buFontTx/>
              <a:buNone/>
              <a:defRPr/>
            </a:pPr>
            <a:r>
              <a:rPr lang="en-GB" sz="2400" b="1" dirty="0">
                <a:solidFill>
                  <a:srgbClr val="00FF00"/>
                </a:solidFill>
                <a:effectLst>
                  <a:outerShdw blurRad="38100" dist="38100" dir="2700000" algn="tl">
                    <a:srgbClr val="000000"/>
                  </a:outerShdw>
                </a:effectLst>
              </a:rPr>
              <a:t>The Kennedy Bloodline</a:t>
            </a:r>
            <a:r>
              <a:rPr lang="en-GB" sz="2400" b="1" dirty="0">
                <a:solidFill>
                  <a:srgbClr val="00FF99"/>
                </a:solidFill>
                <a:effectLst>
                  <a:outerShdw blurRad="38100" dist="38100" dir="2700000" algn="tl">
                    <a:srgbClr val="000000"/>
                  </a:outerShdw>
                </a:effectLst>
              </a:rPr>
              <a:t>.</a:t>
            </a:r>
          </a:p>
          <a:p>
            <a:pPr eaLnBrk="1" hangingPunct="1">
              <a:lnSpc>
                <a:spcPct val="80000"/>
              </a:lnSpc>
              <a:buFontTx/>
              <a:buNone/>
              <a:defRPr/>
            </a:pPr>
            <a:r>
              <a:rPr lang="en-GB" sz="2400" b="1" dirty="0">
                <a:solidFill>
                  <a:schemeClr val="accent1"/>
                </a:solidFill>
                <a:effectLst>
                  <a:outerShdw blurRad="38100" dist="38100" dir="2700000" algn="tl">
                    <a:srgbClr val="000000"/>
                  </a:outerShdw>
                </a:effectLst>
              </a:rPr>
              <a:t>The Li Bloodline.</a:t>
            </a:r>
          </a:p>
          <a:p>
            <a:pPr eaLnBrk="1" hangingPunct="1">
              <a:lnSpc>
                <a:spcPct val="80000"/>
              </a:lnSpc>
              <a:buFontTx/>
              <a:buNone/>
              <a:defRPr/>
            </a:pPr>
            <a:r>
              <a:rPr lang="en-GB" sz="2400" b="1" dirty="0">
                <a:solidFill>
                  <a:srgbClr val="FF00FF"/>
                </a:solidFill>
                <a:effectLst>
                  <a:outerShdw blurRad="38100" dist="38100" dir="2700000" algn="tl">
                    <a:srgbClr val="000000"/>
                  </a:outerShdw>
                </a:effectLst>
              </a:rPr>
              <a:t>The </a:t>
            </a:r>
            <a:r>
              <a:rPr lang="en-GB" sz="2400" b="1" dirty="0" err="1">
                <a:solidFill>
                  <a:srgbClr val="FF00FF"/>
                </a:solidFill>
                <a:effectLst>
                  <a:outerShdw blurRad="38100" dist="38100" dir="2700000" algn="tl">
                    <a:srgbClr val="000000"/>
                  </a:outerShdw>
                </a:effectLst>
              </a:rPr>
              <a:t>Onassis</a:t>
            </a:r>
            <a:r>
              <a:rPr lang="en-GB" sz="2400" b="1" dirty="0">
                <a:solidFill>
                  <a:srgbClr val="FF00FF"/>
                </a:solidFill>
                <a:effectLst>
                  <a:outerShdw blurRad="38100" dist="38100" dir="2700000" algn="tl">
                    <a:srgbClr val="000000"/>
                  </a:outerShdw>
                </a:effectLst>
              </a:rPr>
              <a:t> Bloodline.</a:t>
            </a:r>
            <a:br>
              <a:rPr lang="en-GB" sz="2400" dirty="0">
                <a:solidFill>
                  <a:srgbClr val="FF00FF"/>
                </a:solidFill>
                <a:effectLst>
                  <a:outerShdw blurRad="38100" dist="38100" dir="2700000" algn="tl">
                    <a:srgbClr val="000000"/>
                  </a:outerShdw>
                </a:effectLst>
              </a:rPr>
            </a:br>
            <a:endParaRPr lang="en-GB" sz="2400" dirty="0">
              <a:solidFill>
                <a:srgbClr val="FF00FF"/>
              </a:solidFill>
              <a:effectLst>
                <a:outerShdw blurRad="38100" dist="38100" dir="2700000" algn="tl">
                  <a:srgbClr val="000000"/>
                </a:outerShdw>
              </a:effectLst>
            </a:endParaRPr>
          </a:p>
        </p:txBody>
      </p:sp>
      <p:sp>
        <p:nvSpPr>
          <p:cNvPr id="436228" name="Text Box 4">
            <a:extLst>
              <a:ext uri="{FF2B5EF4-FFF2-40B4-BE49-F238E27FC236}">
                <a16:creationId xmlns:a16="http://schemas.microsoft.com/office/drawing/2014/main" id="{1692A060-A7FC-4D13-AAB9-FB9148E9086D}"/>
              </a:ext>
            </a:extLst>
          </p:cNvPr>
          <p:cNvSpPr txBox="1">
            <a:spLocks noChangeArrowheads="1"/>
          </p:cNvSpPr>
          <p:nvPr/>
        </p:nvSpPr>
        <p:spPr bwMode="auto">
          <a:xfrm>
            <a:off x="4572000" y="1412875"/>
            <a:ext cx="4248150" cy="3219450"/>
          </a:xfrm>
          <a:prstGeom prst="rect">
            <a:avLst/>
          </a:prstGeom>
          <a:noFill/>
          <a:ln w="9525">
            <a:noFill/>
            <a:miter lim="800000"/>
            <a:headEnd/>
            <a:tailEnd/>
          </a:ln>
          <a:effectLst/>
        </p:spPr>
        <p:txBody>
          <a:bodyPr>
            <a:spAutoFit/>
          </a:bodyPr>
          <a:lstStyle/>
          <a:p>
            <a:pPr marL="342900" indent="-342900">
              <a:lnSpc>
                <a:spcPct val="80000"/>
              </a:lnSpc>
              <a:spcBef>
                <a:spcPct val="20000"/>
              </a:spcBef>
              <a:buClr>
                <a:schemeClr val="tx2"/>
              </a:buClr>
              <a:defRPr/>
            </a:pPr>
            <a:r>
              <a:rPr lang="en-GB" sz="2400" b="1" dirty="0">
                <a:solidFill>
                  <a:srgbClr val="FF00FF"/>
                </a:solidFill>
                <a:effectLst>
                  <a:outerShdw blurRad="38100" dist="38100" dir="2700000" algn="tl">
                    <a:srgbClr val="000000"/>
                  </a:outerShdw>
                </a:effectLst>
                <a:latin typeface="Arial" charset="0"/>
                <a:cs typeface="Arial" charset="0"/>
              </a:rPr>
              <a:t>The </a:t>
            </a:r>
            <a:r>
              <a:rPr lang="en-GB" sz="2400" b="1" dirty="0" err="1">
                <a:solidFill>
                  <a:srgbClr val="FF00FF"/>
                </a:solidFill>
                <a:effectLst>
                  <a:outerShdw blurRad="38100" dist="38100" dir="2700000" algn="tl">
                    <a:srgbClr val="000000"/>
                  </a:outerShdw>
                </a:effectLst>
                <a:latin typeface="Arial" charset="0"/>
                <a:cs typeface="Arial" charset="0"/>
              </a:rPr>
              <a:t>Onassis</a:t>
            </a:r>
            <a:r>
              <a:rPr lang="en-GB" sz="2400" b="1" dirty="0">
                <a:solidFill>
                  <a:srgbClr val="FF00FF"/>
                </a:solidFill>
                <a:effectLst>
                  <a:outerShdw blurRad="38100" dist="38100" dir="2700000" algn="tl">
                    <a:srgbClr val="000000"/>
                  </a:outerShdw>
                </a:effectLst>
                <a:latin typeface="Arial" charset="0"/>
                <a:cs typeface="Arial" charset="0"/>
              </a:rPr>
              <a:t> Bloodline.</a:t>
            </a:r>
          </a:p>
          <a:p>
            <a:pPr marL="342900" indent="-342900">
              <a:lnSpc>
                <a:spcPct val="80000"/>
              </a:lnSpc>
              <a:spcBef>
                <a:spcPct val="20000"/>
              </a:spcBef>
              <a:buClr>
                <a:schemeClr val="tx2"/>
              </a:buClr>
              <a:defRPr/>
            </a:pPr>
            <a:r>
              <a:rPr lang="en-GB" sz="2400" b="1" dirty="0">
                <a:solidFill>
                  <a:schemeClr val="accent1"/>
                </a:solidFill>
                <a:effectLst>
                  <a:outerShdw blurRad="38100" dist="38100" dir="2700000" algn="tl">
                    <a:srgbClr val="000000"/>
                  </a:outerShdw>
                </a:effectLst>
                <a:latin typeface="Arial" charset="0"/>
                <a:cs typeface="Arial" charset="0"/>
              </a:rPr>
              <a:t>The Rockefeller Bloodline.</a:t>
            </a:r>
          </a:p>
          <a:p>
            <a:pPr marL="342900" indent="-342900">
              <a:lnSpc>
                <a:spcPct val="80000"/>
              </a:lnSpc>
              <a:spcBef>
                <a:spcPct val="20000"/>
              </a:spcBef>
              <a:buClr>
                <a:schemeClr val="tx2"/>
              </a:buClr>
              <a:defRPr/>
            </a:pPr>
            <a:r>
              <a:rPr lang="en-GB" sz="2400" b="1" dirty="0">
                <a:solidFill>
                  <a:srgbClr val="00FF00"/>
                </a:solidFill>
                <a:effectLst>
                  <a:outerShdw blurRad="38100" dist="38100" dir="2700000" algn="tl">
                    <a:srgbClr val="000000"/>
                  </a:outerShdw>
                </a:effectLst>
                <a:latin typeface="Arial" charset="0"/>
                <a:cs typeface="Arial" charset="0"/>
              </a:rPr>
              <a:t>The Rothschild Bloodline.</a:t>
            </a:r>
          </a:p>
          <a:p>
            <a:pPr marL="342900" indent="-342900">
              <a:lnSpc>
                <a:spcPct val="80000"/>
              </a:lnSpc>
              <a:spcBef>
                <a:spcPct val="20000"/>
              </a:spcBef>
              <a:buClr>
                <a:schemeClr val="tx2"/>
              </a:buClr>
              <a:defRPr/>
            </a:pPr>
            <a:r>
              <a:rPr lang="en-GB" sz="2400" b="1" dirty="0">
                <a:solidFill>
                  <a:srgbClr val="00FFFF"/>
                </a:solidFill>
                <a:effectLst>
                  <a:outerShdw blurRad="38100" dist="38100" dir="2700000" algn="tl">
                    <a:srgbClr val="000000"/>
                  </a:outerShdw>
                </a:effectLst>
                <a:latin typeface="Arial" charset="0"/>
                <a:cs typeface="Arial" charset="0"/>
              </a:rPr>
              <a:t>The Russell Bloodline.</a:t>
            </a:r>
          </a:p>
          <a:p>
            <a:pPr marL="342900" indent="-342900">
              <a:lnSpc>
                <a:spcPct val="80000"/>
              </a:lnSpc>
              <a:spcBef>
                <a:spcPct val="20000"/>
              </a:spcBef>
              <a:buClr>
                <a:schemeClr val="tx2"/>
              </a:buClr>
              <a:defRPr/>
            </a:pPr>
            <a:r>
              <a:rPr lang="en-GB" sz="2400" b="1" dirty="0">
                <a:solidFill>
                  <a:srgbClr val="FF9900"/>
                </a:solidFill>
                <a:effectLst>
                  <a:outerShdw blurRad="38100" dist="38100" dir="2700000" algn="tl">
                    <a:srgbClr val="000000"/>
                  </a:outerShdw>
                </a:effectLst>
                <a:latin typeface="Arial" charset="0"/>
                <a:cs typeface="Arial" charset="0"/>
              </a:rPr>
              <a:t>The Van </a:t>
            </a:r>
            <a:r>
              <a:rPr lang="en-GB" sz="2400" b="1" dirty="0" err="1">
                <a:solidFill>
                  <a:srgbClr val="FF9900"/>
                </a:solidFill>
                <a:effectLst>
                  <a:outerShdw blurRad="38100" dist="38100" dir="2700000" algn="tl">
                    <a:srgbClr val="000000"/>
                  </a:outerShdw>
                </a:effectLst>
                <a:latin typeface="Arial" charset="0"/>
                <a:cs typeface="Arial" charset="0"/>
              </a:rPr>
              <a:t>Duyn</a:t>
            </a:r>
            <a:r>
              <a:rPr lang="en-GB" sz="2400" b="1" dirty="0">
                <a:solidFill>
                  <a:srgbClr val="FF9900"/>
                </a:solidFill>
                <a:effectLst>
                  <a:outerShdw blurRad="38100" dist="38100" dir="2700000" algn="tl">
                    <a:srgbClr val="000000"/>
                  </a:outerShdw>
                </a:effectLst>
                <a:latin typeface="Arial" charset="0"/>
                <a:cs typeface="Arial" charset="0"/>
              </a:rPr>
              <a:t> Bloodline.</a:t>
            </a:r>
          </a:p>
          <a:p>
            <a:pPr marL="342900" indent="-342900">
              <a:lnSpc>
                <a:spcPct val="80000"/>
              </a:lnSpc>
              <a:spcBef>
                <a:spcPct val="20000"/>
              </a:spcBef>
              <a:buClr>
                <a:schemeClr val="tx2"/>
              </a:buClr>
              <a:defRPr/>
            </a:pPr>
            <a:r>
              <a:rPr lang="en-GB" sz="2400" b="1" dirty="0">
                <a:solidFill>
                  <a:schemeClr val="hlink"/>
                </a:solidFill>
                <a:effectLst>
                  <a:outerShdw blurRad="38100" dist="38100" dir="2700000" algn="tl">
                    <a:srgbClr val="000000"/>
                  </a:outerShdw>
                </a:effectLst>
                <a:latin typeface="Arial" charset="0"/>
                <a:cs typeface="Arial" charset="0"/>
              </a:rPr>
              <a:t>The Merovingian Bloodline.</a:t>
            </a:r>
          </a:p>
          <a:p>
            <a:pPr marL="342900" indent="-342900">
              <a:lnSpc>
                <a:spcPct val="80000"/>
              </a:lnSpc>
              <a:spcBef>
                <a:spcPct val="20000"/>
              </a:spcBef>
              <a:buClr>
                <a:schemeClr val="tx2"/>
              </a:buClr>
              <a:defRPr/>
            </a:pPr>
            <a:r>
              <a:rPr lang="en-GB" sz="2400" b="1" dirty="0">
                <a:solidFill>
                  <a:srgbClr val="FFFF00"/>
                </a:solidFill>
                <a:effectLst>
                  <a:outerShdw blurRad="38100" dist="38100" dir="2700000" algn="tl">
                    <a:srgbClr val="000000"/>
                  </a:outerShdw>
                </a:effectLst>
                <a:latin typeface="Arial" charset="0"/>
                <a:cs typeface="Arial" charset="0"/>
              </a:rPr>
              <a:t>The Disney Bloodline.</a:t>
            </a:r>
          </a:p>
          <a:p>
            <a:pPr marL="342900" indent="-342900">
              <a:lnSpc>
                <a:spcPct val="80000"/>
              </a:lnSpc>
              <a:spcBef>
                <a:spcPct val="20000"/>
              </a:spcBef>
              <a:buClr>
                <a:schemeClr val="tx2"/>
              </a:buClr>
              <a:defRPr/>
            </a:pPr>
            <a:r>
              <a:rPr lang="en-GB" sz="2400" b="1" dirty="0">
                <a:solidFill>
                  <a:srgbClr val="00FF99"/>
                </a:solidFill>
                <a:effectLst>
                  <a:outerShdw blurRad="38100" dist="38100" dir="2700000" algn="tl">
                    <a:srgbClr val="000000"/>
                  </a:outerShdw>
                </a:effectLst>
                <a:latin typeface="Arial" charset="0"/>
                <a:cs typeface="Arial" charset="0"/>
              </a:rPr>
              <a:t>The Reynolds bloodline</a:t>
            </a:r>
            <a:r>
              <a:rPr lang="en-GB" sz="2400" b="1" dirty="0">
                <a:effectLst>
                  <a:outerShdw blurRad="38100" dist="38100" dir="2700000" algn="tl">
                    <a:srgbClr val="000000"/>
                  </a:outerShdw>
                </a:effectLst>
                <a:latin typeface="Arial" charset="0"/>
                <a:cs typeface="Arial" charset="0"/>
              </a:rPr>
              <a:t>.</a:t>
            </a:r>
            <a:r>
              <a:rPr lang="en-GB" sz="2000" dirty="0">
                <a:effectLst>
                  <a:outerShdw blurRad="38100" dist="38100" dir="2700000" algn="tl">
                    <a:srgbClr val="000000"/>
                  </a:outerShdw>
                </a:effectLst>
                <a:latin typeface="Arial" charset="0"/>
                <a:cs typeface="Arial" charset="0"/>
              </a:rPr>
              <a:t> </a:t>
            </a:r>
            <a:br>
              <a:rPr lang="en-GB" sz="2000" dirty="0">
                <a:effectLst>
                  <a:outerShdw blurRad="38100" dist="38100" dir="2700000" algn="tl">
                    <a:srgbClr val="000000"/>
                  </a:outerShdw>
                </a:effectLst>
                <a:latin typeface="Arial" charset="0"/>
                <a:cs typeface="Arial" charset="0"/>
              </a:rPr>
            </a:br>
            <a:endParaRPr lang="en-GB" sz="2000" dirty="0">
              <a:effectLst>
                <a:outerShdw blurRad="38100" dist="38100" dir="2700000" algn="tl">
                  <a:srgbClr val="000000"/>
                </a:outerShdw>
              </a:effectLst>
              <a:latin typeface="Arial" charset="0"/>
              <a:cs typeface="Arial" charset="0"/>
            </a:endParaRPr>
          </a:p>
        </p:txBody>
      </p:sp>
      <p:pic>
        <p:nvPicPr>
          <p:cNvPr id="178182" name="Picture 7" descr="http://4.bp.blogspot.com/_xcUskQ-VRTI/SR6m0LyfZdI/AAAAAAAAA7g/Wj9eMS1fdnA/s320/4thdegree_LOGO.jpg">
            <a:extLst>
              <a:ext uri="{FF2B5EF4-FFF2-40B4-BE49-F238E27FC236}">
                <a16:creationId xmlns:a16="http://schemas.microsoft.com/office/drawing/2014/main" id="{AF4C6A16-53ED-4360-A9EB-8C497FF16C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4786313"/>
            <a:ext cx="81438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43622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iterate type="lt">
                                    <p:tmAbs val="75"/>
                                  </p:iterate>
                                  <p:childTnLst>
                                    <p:set>
                                      <p:cBhvr>
                                        <p:cTn id="10" dur="1" fill="hold">
                                          <p:stCondLst>
                                            <p:cond delay="74"/>
                                          </p:stCondLst>
                                        </p:cTn>
                                        <p:tgtEl>
                                          <p:spTgt spid="43622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iterate type="lt">
                                    <p:tmAbs val="75"/>
                                  </p:iterate>
                                  <p:childTnLst>
                                    <p:set>
                                      <p:cBhvr>
                                        <p:cTn id="14" dur="1" fill="hold">
                                          <p:stCondLst>
                                            <p:cond delay="74"/>
                                          </p:stCondLst>
                                        </p:cTn>
                                        <p:tgtEl>
                                          <p:spTgt spid="43622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iterate type="lt">
                                    <p:tmAbs val="75"/>
                                  </p:iterate>
                                  <p:childTnLst>
                                    <p:set>
                                      <p:cBhvr>
                                        <p:cTn id="18" dur="1" fill="hold">
                                          <p:stCondLst>
                                            <p:cond delay="74"/>
                                          </p:stCondLst>
                                        </p:cTn>
                                        <p:tgtEl>
                                          <p:spTgt spid="43622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iterate type="lt">
                                    <p:tmAbs val="75"/>
                                  </p:iterate>
                                  <p:childTnLst>
                                    <p:set>
                                      <p:cBhvr>
                                        <p:cTn id="22" dur="1" fill="hold">
                                          <p:stCondLst>
                                            <p:cond delay="74"/>
                                          </p:stCondLst>
                                        </p:cTn>
                                        <p:tgtEl>
                                          <p:spTgt spid="436227">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iterate type="lt">
                                    <p:tmAbs val="75"/>
                                  </p:iterate>
                                  <p:childTnLst>
                                    <p:set>
                                      <p:cBhvr>
                                        <p:cTn id="26" dur="1" fill="hold">
                                          <p:stCondLst>
                                            <p:cond delay="74"/>
                                          </p:stCondLst>
                                        </p:cTn>
                                        <p:tgtEl>
                                          <p:spTgt spid="436227">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iterate type="lt">
                                    <p:tmAbs val="75"/>
                                  </p:iterate>
                                  <p:childTnLst>
                                    <p:set>
                                      <p:cBhvr>
                                        <p:cTn id="30" dur="1" fill="hold">
                                          <p:stCondLst>
                                            <p:cond delay="74"/>
                                          </p:stCondLst>
                                        </p:cTn>
                                        <p:tgtEl>
                                          <p:spTgt spid="436227">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iterate type="lt">
                                    <p:tmAbs val="75"/>
                                  </p:iterate>
                                  <p:childTnLst>
                                    <p:set>
                                      <p:cBhvr>
                                        <p:cTn id="34" dur="1" fill="hold">
                                          <p:stCondLst>
                                            <p:cond delay="74"/>
                                          </p:stCondLst>
                                        </p:cTn>
                                        <p:tgtEl>
                                          <p:spTgt spid="436227">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iterate type="lt">
                                    <p:tmAbs val="75"/>
                                  </p:iterate>
                                  <p:childTnLst>
                                    <p:set>
                                      <p:cBhvr>
                                        <p:cTn id="38" dur="1" fill="hold">
                                          <p:stCondLst>
                                            <p:cond delay="74"/>
                                          </p:stCondLst>
                                        </p:cTn>
                                        <p:tgtEl>
                                          <p:spTgt spid="4362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6227" grpId="0" build="p" autoUpdateAnimBg="0"/>
      <p:bldP spid="436228" grpId="0" autoUpdateAnimBg="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310E60A2-EB8B-4023-BA41-6F2CBA8F298C}"/>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F65D1C7-3003-403F-B085-218D57DC8B38}" type="slidenum">
              <a:rPr lang="en-GB" altLang="en-US"/>
              <a:pPr eaLnBrk="1" hangingPunct="1"/>
              <a:t>171</a:t>
            </a:fld>
            <a:endParaRPr lang="en-GB" altLang="en-US"/>
          </a:p>
        </p:txBody>
      </p:sp>
      <p:sp>
        <p:nvSpPr>
          <p:cNvPr id="438274" name="Rectangle 2">
            <a:extLst>
              <a:ext uri="{FF2B5EF4-FFF2-40B4-BE49-F238E27FC236}">
                <a16:creationId xmlns:a16="http://schemas.microsoft.com/office/drawing/2014/main" id="{C1EEC29E-0BCB-4C65-9585-EE0BADC533BF}"/>
              </a:ext>
            </a:extLst>
          </p:cNvPr>
          <p:cNvSpPr>
            <a:spLocks noGrp="1" noChangeArrowheads="1"/>
          </p:cNvSpPr>
          <p:nvPr>
            <p:ph type="title"/>
          </p:nvPr>
        </p:nvSpPr>
        <p:spPr/>
        <p:txBody>
          <a:bodyPr/>
          <a:lstStyle/>
          <a:p>
            <a:pPr eaLnBrk="1" hangingPunct="1">
              <a:defRPr/>
            </a:pPr>
            <a:r>
              <a:rPr lang="en-GB" sz="4000" b="1">
                <a:solidFill>
                  <a:srgbClr val="FF0000"/>
                </a:solidFill>
              </a:rPr>
              <a:t>The (Sanhedrin) </a:t>
            </a:r>
            <a:r>
              <a:rPr lang="en-GB" sz="4000" b="1">
                <a:solidFill>
                  <a:srgbClr val="FFFF00"/>
                </a:solidFill>
              </a:rPr>
              <a:t>Learned Elders of Zion.</a:t>
            </a:r>
          </a:p>
        </p:txBody>
      </p:sp>
      <p:sp>
        <p:nvSpPr>
          <p:cNvPr id="438275" name="Rectangle 3">
            <a:extLst>
              <a:ext uri="{FF2B5EF4-FFF2-40B4-BE49-F238E27FC236}">
                <a16:creationId xmlns:a16="http://schemas.microsoft.com/office/drawing/2014/main" id="{53C18EC5-E73F-461C-8B91-5F9FD5F0BE59}"/>
              </a:ext>
            </a:extLst>
          </p:cNvPr>
          <p:cNvSpPr>
            <a:spLocks noGrp="1" noChangeArrowheads="1"/>
          </p:cNvSpPr>
          <p:nvPr>
            <p:ph type="body" idx="1"/>
          </p:nvPr>
        </p:nvSpPr>
        <p:spPr>
          <a:xfrm>
            <a:off x="755650" y="2060575"/>
            <a:ext cx="7345363" cy="3455988"/>
          </a:xfrm>
        </p:spPr>
        <p:txBody>
          <a:bodyPr/>
          <a:lstStyle/>
          <a:p>
            <a:pPr marL="609600" indent="-609600" eaLnBrk="1" hangingPunct="1">
              <a:lnSpc>
                <a:spcPct val="90000"/>
              </a:lnSpc>
              <a:defRPr/>
            </a:pPr>
            <a:r>
              <a:rPr lang="en-GB" sz="2000" b="1" dirty="0">
                <a:solidFill>
                  <a:srgbClr val="00FF00"/>
                </a:solidFill>
                <a:effectLst>
                  <a:outerShdw blurRad="38100" dist="38100" dir="2700000" algn="tl">
                    <a:srgbClr val="000000"/>
                  </a:outerShdw>
                </a:effectLst>
              </a:rPr>
              <a:t>1. </a:t>
            </a:r>
            <a:r>
              <a:rPr lang="en-GB" sz="2000" b="1" dirty="0" err="1">
                <a:solidFill>
                  <a:srgbClr val="00FF00"/>
                </a:solidFill>
                <a:effectLst>
                  <a:outerShdw blurRad="38100" dist="38100" dir="2700000" algn="tl">
                    <a:srgbClr val="000000"/>
                  </a:outerShdw>
                </a:effectLst>
              </a:rPr>
              <a:t>Inigo</a:t>
            </a:r>
            <a:r>
              <a:rPr lang="en-GB" sz="2000" b="1" dirty="0">
                <a:solidFill>
                  <a:srgbClr val="00FF00"/>
                </a:solidFill>
                <a:effectLst>
                  <a:outerShdw blurRad="38100" dist="38100" dir="2700000" algn="tl">
                    <a:srgbClr val="000000"/>
                  </a:outerShdw>
                </a:effectLst>
              </a:rPr>
              <a:t> de Loyola (Spanish Jew)............... 1541-1556.</a:t>
            </a:r>
          </a:p>
          <a:p>
            <a:pPr marL="609600" indent="-609600" eaLnBrk="1" hangingPunct="1">
              <a:lnSpc>
                <a:spcPct val="90000"/>
              </a:lnSpc>
              <a:defRPr/>
            </a:pPr>
            <a:r>
              <a:rPr lang="en-GB" sz="2000" b="1" dirty="0">
                <a:solidFill>
                  <a:srgbClr val="FF9900"/>
                </a:solidFill>
                <a:effectLst>
                  <a:outerShdw blurRad="38100" dist="38100" dir="2700000" algn="tl">
                    <a:srgbClr val="000000"/>
                  </a:outerShdw>
                </a:effectLst>
              </a:rPr>
              <a:t>2. Diego </a:t>
            </a:r>
            <a:r>
              <a:rPr lang="en-GB" sz="2000" b="1" dirty="0" err="1">
                <a:solidFill>
                  <a:srgbClr val="FF9900"/>
                </a:solidFill>
                <a:effectLst>
                  <a:outerShdw blurRad="38100" dist="38100" dir="2700000" algn="tl">
                    <a:srgbClr val="000000"/>
                  </a:outerShdw>
                </a:effectLst>
              </a:rPr>
              <a:t>Laynez</a:t>
            </a:r>
            <a:r>
              <a:rPr lang="en-GB" sz="2000" b="1" dirty="0">
                <a:solidFill>
                  <a:srgbClr val="FF9900"/>
                </a:solidFill>
                <a:effectLst>
                  <a:outerShdw blurRad="38100" dist="38100" dir="2700000" algn="tl">
                    <a:srgbClr val="000000"/>
                  </a:outerShdw>
                </a:effectLst>
              </a:rPr>
              <a:t> (Spanish Jew).................. 1558-1565.</a:t>
            </a:r>
          </a:p>
          <a:p>
            <a:pPr marL="609600" indent="-609600" eaLnBrk="1" hangingPunct="1">
              <a:lnSpc>
                <a:spcPct val="90000"/>
              </a:lnSpc>
              <a:defRPr/>
            </a:pPr>
            <a:r>
              <a:rPr lang="en-GB" sz="2000" b="1" dirty="0">
                <a:solidFill>
                  <a:srgbClr val="00FF99"/>
                </a:solidFill>
                <a:effectLst>
                  <a:outerShdw blurRad="38100" dist="38100" dir="2700000" algn="tl">
                    <a:srgbClr val="000000"/>
                  </a:outerShdw>
                </a:effectLst>
              </a:rPr>
              <a:t>3. Francisco </a:t>
            </a:r>
            <a:r>
              <a:rPr lang="en-GB" sz="2000" b="1" dirty="0" err="1">
                <a:solidFill>
                  <a:srgbClr val="00FF99"/>
                </a:solidFill>
                <a:effectLst>
                  <a:outerShdw blurRad="38100" dist="38100" dir="2700000" algn="tl">
                    <a:srgbClr val="000000"/>
                  </a:outerShdw>
                </a:effectLst>
              </a:rPr>
              <a:t>Borgia</a:t>
            </a:r>
            <a:r>
              <a:rPr lang="en-GB" sz="2000" b="1" dirty="0">
                <a:solidFill>
                  <a:srgbClr val="00FF99"/>
                </a:solidFill>
                <a:effectLst>
                  <a:outerShdw blurRad="38100" dist="38100" dir="2700000" algn="tl">
                    <a:srgbClr val="000000"/>
                  </a:outerShdw>
                </a:effectLst>
              </a:rPr>
              <a:t> (Spanish Jew.............. 1565-1572.</a:t>
            </a:r>
          </a:p>
          <a:p>
            <a:pPr marL="609600" indent="-609600" eaLnBrk="1" hangingPunct="1">
              <a:lnSpc>
                <a:spcPct val="90000"/>
              </a:lnSpc>
              <a:defRPr/>
            </a:pPr>
            <a:r>
              <a:rPr lang="en-GB" sz="2000" b="1" dirty="0">
                <a:solidFill>
                  <a:srgbClr val="FF00FF"/>
                </a:solidFill>
                <a:effectLst>
                  <a:outerShdw blurRad="38100" dist="38100" dir="2700000" algn="tl">
                    <a:srgbClr val="000000"/>
                  </a:outerShdw>
                </a:effectLst>
              </a:rPr>
              <a:t>4. </a:t>
            </a:r>
            <a:r>
              <a:rPr lang="en-GB" sz="2000" b="1" dirty="0" err="1">
                <a:solidFill>
                  <a:srgbClr val="FF00FF"/>
                </a:solidFill>
                <a:effectLst>
                  <a:outerShdw blurRad="38100" dist="38100" dir="2700000" algn="tl">
                    <a:srgbClr val="000000"/>
                  </a:outerShdw>
                </a:effectLst>
              </a:rPr>
              <a:t>Eberhard</a:t>
            </a:r>
            <a:r>
              <a:rPr lang="en-GB" sz="2000" b="1" dirty="0">
                <a:solidFill>
                  <a:srgbClr val="FF00FF"/>
                </a:solidFill>
                <a:effectLst>
                  <a:outerShdw blurRad="38100" dist="38100" dir="2700000" algn="tl">
                    <a:srgbClr val="000000"/>
                  </a:outerShdw>
                </a:effectLst>
              </a:rPr>
              <a:t> </a:t>
            </a:r>
            <a:r>
              <a:rPr lang="en-GB" sz="2000" b="1" dirty="0" err="1">
                <a:solidFill>
                  <a:srgbClr val="FF00FF"/>
                </a:solidFill>
                <a:effectLst>
                  <a:outerShdw blurRad="38100" dist="38100" dir="2700000" algn="tl">
                    <a:srgbClr val="000000"/>
                  </a:outerShdw>
                </a:effectLst>
              </a:rPr>
              <a:t>Mercurian</a:t>
            </a:r>
            <a:r>
              <a:rPr lang="en-GB" sz="2000" b="1" dirty="0">
                <a:solidFill>
                  <a:srgbClr val="FF00FF"/>
                </a:solidFill>
                <a:effectLst>
                  <a:outerShdw blurRad="38100" dist="38100" dir="2700000" algn="tl">
                    <a:srgbClr val="000000"/>
                  </a:outerShdw>
                </a:effectLst>
              </a:rPr>
              <a:t> (</a:t>
            </a:r>
            <a:r>
              <a:rPr lang="en-GB" sz="2000" b="1" dirty="0" err="1">
                <a:solidFill>
                  <a:srgbClr val="FF00FF"/>
                </a:solidFill>
                <a:effectLst>
                  <a:outerShdw blurRad="38100" dist="38100" dir="2700000" algn="tl">
                    <a:srgbClr val="000000"/>
                  </a:outerShdw>
                </a:effectLst>
              </a:rPr>
              <a:t>Belgin</a:t>
            </a:r>
            <a:r>
              <a:rPr lang="en-GB" sz="2000" b="1" dirty="0">
                <a:solidFill>
                  <a:srgbClr val="FF00FF"/>
                </a:solidFill>
                <a:effectLst>
                  <a:outerShdw blurRad="38100" dist="38100" dir="2700000" algn="tl">
                    <a:srgbClr val="000000"/>
                  </a:outerShdw>
                </a:effectLst>
              </a:rPr>
              <a:t> Jew)......... 1573-1580.</a:t>
            </a:r>
            <a:endParaRPr lang="fr-FR" sz="2000" b="1" dirty="0">
              <a:solidFill>
                <a:srgbClr val="FF00FF"/>
              </a:solidFill>
              <a:effectLst>
                <a:outerShdw blurRad="38100" dist="38100" dir="2700000" algn="tl">
                  <a:srgbClr val="000000"/>
                </a:outerShdw>
              </a:effectLst>
            </a:endParaRPr>
          </a:p>
          <a:p>
            <a:pPr marL="609600" indent="-609600" eaLnBrk="1" hangingPunct="1">
              <a:lnSpc>
                <a:spcPct val="90000"/>
              </a:lnSpc>
              <a:defRPr/>
            </a:pPr>
            <a:r>
              <a:rPr lang="fr-FR" sz="2000" b="1" dirty="0">
                <a:solidFill>
                  <a:srgbClr val="FFFF00"/>
                </a:solidFill>
                <a:effectLst>
                  <a:outerShdw blurRad="38100" dist="38100" dir="2700000" algn="tl">
                    <a:srgbClr val="000000"/>
                  </a:outerShdw>
                </a:effectLst>
              </a:rPr>
              <a:t>5. Claudio Acquaviva (</a:t>
            </a:r>
            <a:r>
              <a:rPr lang="fr-FR" sz="2000" b="1" dirty="0" err="1">
                <a:solidFill>
                  <a:srgbClr val="FFFF00"/>
                </a:solidFill>
                <a:effectLst>
                  <a:outerShdw blurRad="38100" dist="38100" dir="2700000" algn="tl">
                    <a:srgbClr val="000000"/>
                  </a:outerShdw>
                </a:effectLst>
              </a:rPr>
              <a:t>Neapolitan</a:t>
            </a:r>
            <a:r>
              <a:rPr lang="fr-FR" sz="2000" b="1" dirty="0">
                <a:solidFill>
                  <a:srgbClr val="FFFF00"/>
                </a:solidFill>
                <a:effectLst>
                  <a:outerShdw blurRad="38100" dist="38100" dir="2700000" algn="tl">
                    <a:srgbClr val="000000"/>
                  </a:outerShdw>
                </a:effectLst>
              </a:rPr>
              <a:t> </a:t>
            </a:r>
            <a:r>
              <a:rPr lang="fr-FR" sz="2000" b="1" dirty="0" err="1">
                <a:solidFill>
                  <a:srgbClr val="FFFF00"/>
                </a:solidFill>
                <a:effectLst>
                  <a:outerShdw blurRad="38100" dist="38100" dir="2700000" algn="tl">
                    <a:srgbClr val="000000"/>
                  </a:outerShdw>
                </a:effectLst>
              </a:rPr>
              <a:t>Jew</a:t>
            </a:r>
            <a:r>
              <a:rPr lang="fr-FR" sz="2000" b="1" dirty="0">
                <a:solidFill>
                  <a:srgbClr val="FFFF00"/>
                </a:solidFill>
                <a:effectLst>
                  <a:outerShdw blurRad="38100" dist="38100" dir="2700000" algn="tl">
                    <a:srgbClr val="000000"/>
                  </a:outerShdw>
                </a:effectLst>
              </a:rPr>
              <a:t>)..... 1581-1615.</a:t>
            </a:r>
          </a:p>
          <a:p>
            <a:pPr marL="609600" indent="-609600" eaLnBrk="1" hangingPunct="1">
              <a:lnSpc>
                <a:spcPct val="90000"/>
              </a:lnSpc>
              <a:defRPr/>
            </a:pPr>
            <a:r>
              <a:rPr lang="fr-FR" sz="2000" b="1" dirty="0">
                <a:solidFill>
                  <a:srgbClr val="FF0000"/>
                </a:solidFill>
                <a:effectLst>
                  <a:outerShdw blurRad="38100" dist="38100" dir="2700000" algn="tl">
                    <a:srgbClr val="000000"/>
                  </a:outerShdw>
                </a:effectLst>
              </a:rPr>
              <a:t>6. </a:t>
            </a:r>
            <a:r>
              <a:rPr lang="fr-FR" sz="2000" b="1" dirty="0" err="1">
                <a:solidFill>
                  <a:srgbClr val="FF0000"/>
                </a:solidFill>
                <a:effectLst>
                  <a:outerShdw blurRad="38100" dist="38100" dir="2700000" algn="tl">
                    <a:srgbClr val="000000"/>
                  </a:outerShdw>
                </a:effectLst>
              </a:rPr>
              <a:t>Mutio</a:t>
            </a:r>
            <a:r>
              <a:rPr lang="fr-FR" sz="2000" b="1" dirty="0">
                <a:solidFill>
                  <a:srgbClr val="FF0000"/>
                </a:solidFill>
                <a:effectLst>
                  <a:outerShdw blurRad="38100" dist="38100" dir="2700000" algn="tl">
                    <a:srgbClr val="000000"/>
                  </a:outerShdw>
                </a:effectLst>
              </a:rPr>
              <a:t> </a:t>
            </a:r>
            <a:r>
              <a:rPr lang="fr-FR" sz="2000" b="1" dirty="0" err="1">
                <a:solidFill>
                  <a:srgbClr val="FF0000"/>
                </a:solidFill>
                <a:effectLst>
                  <a:outerShdw blurRad="38100" dist="38100" dir="2700000" algn="tl">
                    <a:srgbClr val="000000"/>
                  </a:outerShdw>
                </a:effectLst>
              </a:rPr>
              <a:t>Vitelleschi</a:t>
            </a:r>
            <a:r>
              <a:rPr lang="fr-FR" sz="2000" b="1" dirty="0">
                <a:solidFill>
                  <a:srgbClr val="FF0000"/>
                </a:solidFill>
                <a:effectLst>
                  <a:outerShdw blurRad="38100" dist="38100" dir="2700000" algn="tl">
                    <a:srgbClr val="000000"/>
                  </a:outerShdw>
                </a:effectLst>
              </a:rPr>
              <a:t> (Roman </a:t>
            </a:r>
            <a:r>
              <a:rPr lang="fr-FR" sz="2000" b="1" dirty="0" err="1">
                <a:solidFill>
                  <a:srgbClr val="FF0000"/>
                </a:solidFill>
                <a:effectLst>
                  <a:outerShdw blurRad="38100" dist="38100" dir="2700000" algn="tl">
                    <a:srgbClr val="000000"/>
                  </a:outerShdw>
                </a:effectLst>
              </a:rPr>
              <a:t>Jew</a:t>
            </a:r>
            <a:r>
              <a:rPr lang="fr-FR" sz="2000" b="1" dirty="0">
                <a:solidFill>
                  <a:srgbClr val="FF0000"/>
                </a:solidFill>
                <a:effectLst>
                  <a:outerShdw blurRad="38100" dist="38100" dir="2700000" algn="tl">
                    <a:srgbClr val="000000"/>
                  </a:outerShdw>
                </a:effectLst>
              </a:rPr>
              <a:t>)............. 1615-1645.</a:t>
            </a:r>
          </a:p>
          <a:p>
            <a:pPr marL="609600" indent="-609600" eaLnBrk="1" hangingPunct="1">
              <a:lnSpc>
                <a:spcPct val="90000"/>
              </a:lnSpc>
              <a:defRPr/>
            </a:pPr>
            <a:r>
              <a:rPr lang="fr-FR" sz="2000" b="1" dirty="0">
                <a:solidFill>
                  <a:schemeClr val="accent1"/>
                </a:solidFill>
                <a:effectLst>
                  <a:outerShdw blurRad="38100" dist="38100" dir="2700000" algn="tl">
                    <a:srgbClr val="000000"/>
                  </a:outerShdw>
                </a:effectLst>
              </a:rPr>
              <a:t>7. </a:t>
            </a:r>
            <a:r>
              <a:rPr lang="fr-FR" sz="2000" b="1" dirty="0" err="1">
                <a:solidFill>
                  <a:schemeClr val="accent1"/>
                </a:solidFill>
                <a:effectLst>
                  <a:outerShdw blurRad="38100" dist="38100" dir="2700000" algn="tl">
                    <a:srgbClr val="000000"/>
                  </a:outerShdw>
                </a:effectLst>
              </a:rPr>
              <a:t>Vincenzio</a:t>
            </a:r>
            <a:r>
              <a:rPr lang="fr-FR" sz="2000" b="1" dirty="0">
                <a:solidFill>
                  <a:schemeClr val="accent1"/>
                </a:solidFill>
                <a:effectLst>
                  <a:outerShdw blurRad="38100" dist="38100" dir="2700000" algn="tl">
                    <a:srgbClr val="000000"/>
                  </a:outerShdw>
                </a:effectLst>
              </a:rPr>
              <a:t> </a:t>
            </a:r>
            <a:r>
              <a:rPr lang="fr-FR" sz="2000" b="1" dirty="0" err="1">
                <a:solidFill>
                  <a:schemeClr val="accent1"/>
                </a:solidFill>
                <a:effectLst>
                  <a:outerShdw blurRad="38100" dist="38100" dir="2700000" algn="tl">
                    <a:srgbClr val="000000"/>
                  </a:outerShdw>
                </a:effectLst>
              </a:rPr>
              <a:t>Caraffa</a:t>
            </a:r>
            <a:r>
              <a:rPr lang="fr-FR" sz="2000" b="1" dirty="0">
                <a:solidFill>
                  <a:schemeClr val="accent1"/>
                </a:solidFill>
                <a:effectLst>
                  <a:outerShdw blurRad="38100" dist="38100" dir="2700000" algn="tl">
                    <a:srgbClr val="000000"/>
                  </a:outerShdw>
                </a:effectLst>
              </a:rPr>
              <a:t> (</a:t>
            </a:r>
            <a:r>
              <a:rPr lang="fr-FR" sz="2000" b="1" dirty="0" err="1">
                <a:solidFill>
                  <a:schemeClr val="accent1"/>
                </a:solidFill>
                <a:effectLst>
                  <a:outerShdw blurRad="38100" dist="38100" dir="2700000" algn="tl">
                    <a:srgbClr val="000000"/>
                  </a:outerShdw>
                </a:effectLst>
              </a:rPr>
              <a:t>Neapolitan</a:t>
            </a:r>
            <a:r>
              <a:rPr lang="fr-FR" sz="2000" b="1" dirty="0">
                <a:solidFill>
                  <a:schemeClr val="accent1"/>
                </a:solidFill>
                <a:effectLst>
                  <a:outerShdw blurRad="38100" dist="38100" dir="2700000" algn="tl">
                    <a:srgbClr val="000000"/>
                  </a:outerShdw>
                </a:effectLst>
              </a:rPr>
              <a:t> </a:t>
            </a:r>
            <a:r>
              <a:rPr lang="fr-FR" sz="2000" b="1" dirty="0" err="1">
                <a:solidFill>
                  <a:schemeClr val="accent1"/>
                </a:solidFill>
                <a:effectLst>
                  <a:outerShdw blurRad="38100" dist="38100" dir="2700000" algn="tl">
                    <a:srgbClr val="000000"/>
                  </a:outerShdw>
                </a:effectLst>
              </a:rPr>
              <a:t>Jew</a:t>
            </a:r>
            <a:r>
              <a:rPr lang="fr-FR" sz="2000" b="1" dirty="0">
                <a:solidFill>
                  <a:schemeClr val="accent1"/>
                </a:solidFill>
                <a:effectLst>
                  <a:outerShdw blurRad="38100" dist="38100" dir="2700000" algn="tl">
                    <a:srgbClr val="000000"/>
                  </a:outerShdw>
                </a:effectLst>
              </a:rPr>
              <a:t>)....... 1646-1649.</a:t>
            </a:r>
          </a:p>
          <a:p>
            <a:pPr marL="609600" indent="-609600" eaLnBrk="1" hangingPunct="1">
              <a:lnSpc>
                <a:spcPct val="90000"/>
              </a:lnSpc>
              <a:defRPr/>
            </a:pPr>
            <a:r>
              <a:rPr lang="fr-FR" sz="2000" b="1" dirty="0">
                <a:solidFill>
                  <a:srgbClr val="00FF99"/>
                </a:solidFill>
                <a:effectLst>
                  <a:outerShdw blurRad="38100" dist="38100" dir="2700000" algn="tl">
                    <a:srgbClr val="000000"/>
                  </a:outerShdw>
                </a:effectLst>
              </a:rPr>
              <a:t>8. Francesco Piccolomini (Florentine </a:t>
            </a:r>
            <a:r>
              <a:rPr lang="fr-FR" sz="2000" b="1" dirty="0" err="1">
                <a:solidFill>
                  <a:srgbClr val="00FF99"/>
                </a:solidFill>
                <a:effectLst>
                  <a:outerShdw blurRad="38100" dist="38100" dir="2700000" algn="tl">
                    <a:srgbClr val="000000"/>
                  </a:outerShdw>
                </a:effectLst>
              </a:rPr>
              <a:t>Jew</a:t>
            </a:r>
            <a:r>
              <a:rPr lang="fr-FR" sz="2000" b="1" dirty="0">
                <a:solidFill>
                  <a:srgbClr val="00FF99"/>
                </a:solidFill>
                <a:effectLst>
                  <a:outerShdw blurRad="38100" dist="38100" dir="2700000" algn="tl">
                    <a:srgbClr val="000000"/>
                  </a:outerShdw>
                </a:effectLst>
              </a:rPr>
              <a:t>). 1649-1651.</a:t>
            </a:r>
          </a:p>
          <a:p>
            <a:pPr marL="609600" indent="-609600" eaLnBrk="1" hangingPunct="1">
              <a:lnSpc>
                <a:spcPct val="90000"/>
              </a:lnSpc>
              <a:defRPr/>
            </a:pPr>
            <a:r>
              <a:rPr lang="fr-FR" sz="2000" b="1" dirty="0">
                <a:solidFill>
                  <a:srgbClr val="00FF00"/>
                </a:solidFill>
                <a:effectLst>
                  <a:outerShdw blurRad="38100" dist="38100" dir="2700000" algn="tl">
                    <a:srgbClr val="000000"/>
                  </a:outerShdw>
                </a:effectLst>
              </a:rPr>
              <a:t>9. Alessandro </a:t>
            </a:r>
            <a:r>
              <a:rPr lang="fr-FR" sz="2000" b="1" dirty="0" err="1">
                <a:solidFill>
                  <a:srgbClr val="00FF00"/>
                </a:solidFill>
                <a:effectLst>
                  <a:outerShdw blurRad="38100" dist="38100" dir="2700000" algn="tl">
                    <a:srgbClr val="000000"/>
                  </a:outerShdw>
                </a:effectLst>
              </a:rPr>
              <a:t>Gottofredi</a:t>
            </a:r>
            <a:r>
              <a:rPr lang="fr-FR" sz="2000" b="1" dirty="0">
                <a:solidFill>
                  <a:srgbClr val="00FF00"/>
                </a:solidFill>
                <a:effectLst>
                  <a:outerShdw blurRad="38100" dist="38100" dir="2700000" algn="tl">
                    <a:srgbClr val="000000"/>
                  </a:outerShdw>
                </a:effectLst>
              </a:rPr>
              <a:t> (Roman </a:t>
            </a:r>
            <a:r>
              <a:rPr lang="fr-FR" sz="2000" b="1" dirty="0" err="1">
                <a:solidFill>
                  <a:srgbClr val="00FF00"/>
                </a:solidFill>
                <a:effectLst>
                  <a:outerShdw blurRad="38100" dist="38100" dir="2700000" algn="tl">
                    <a:srgbClr val="000000"/>
                  </a:outerShdw>
                </a:effectLst>
              </a:rPr>
              <a:t>Jew</a:t>
            </a:r>
            <a:r>
              <a:rPr lang="fr-FR" sz="2000" b="1" dirty="0">
                <a:solidFill>
                  <a:srgbClr val="00FF00"/>
                </a:solidFill>
                <a:effectLst>
                  <a:outerShdw blurRad="38100" dist="38100" dir="2700000" algn="tl">
                    <a:srgbClr val="000000"/>
                  </a:outerShdw>
                </a:effectLst>
              </a:rPr>
              <a:t>)....... 1652.</a:t>
            </a:r>
          </a:p>
          <a:p>
            <a:pPr marL="609600" indent="-609600" eaLnBrk="1" hangingPunct="1">
              <a:lnSpc>
                <a:spcPct val="90000"/>
              </a:lnSpc>
              <a:defRPr/>
            </a:pPr>
            <a:r>
              <a:rPr lang="fr-FR" sz="2000" b="1" dirty="0">
                <a:solidFill>
                  <a:srgbClr val="FF9900"/>
                </a:solidFill>
                <a:effectLst>
                  <a:outerShdw blurRad="38100" dist="38100" dir="2700000" algn="tl">
                    <a:srgbClr val="000000"/>
                  </a:outerShdw>
                </a:effectLst>
              </a:rPr>
              <a:t>10. </a:t>
            </a:r>
            <a:r>
              <a:rPr lang="fr-FR" sz="2000" b="1" dirty="0" err="1">
                <a:solidFill>
                  <a:srgbClr val="FF9900"/>
                </a:solidFill>
                <a:effectLst>
                  <a:outerShdw blurRad="38100" dist="38100" dir="2700000" algn="tl">
                    <a:srgbClr val="000000"/>
                  </a:outerShdw>
                </a:effectLst>
              </a:rPr>
              <a:t>Goswin</a:t>
            </a:r>
            <a:r>
              <a:rPr lang="fr-FR" sz="2000" b="1" dirty="0">
                <a:solidFill>
                  <a:srgbClr val="FF9900"/>
                </a:solidFill>
                <a:effectLst>
                  <a:outerShdw blurRad="38100" dist="38100" dir="2700000" algn="tl">
                    <a:srgbClr val="000000"/>
                  </a:outerShdw>
                </a:effectLst>
              </a:rPr>
              <a:t> Nickel (</a:t>
            </a:r>
            <a:r>
              <a:rPr lang="fr-FR" sz="2000" b="1" dirty="0" err="1">
                <a:solidFill>
                  <a:srgbClr val="FF9900"/>
                </a:solidFill>
                <a:effectLst>
                  <a:outerShdw blurRad="38100" dist="38100" dir="2700000" algn="tl">
                    <a:srgbClr val="000000"/>
                  </a:outerShdw>
                </a:effectLst>
              </a:rPr>
              <a:t>German</a:t>
            </a:r>
            <a:r>
              <a:rPr lang="fr-FR" sz="2000" b="1" dirty="0">
                <a:solidFill>
                  <a:srgbClr val="FF9900"/>
                </a:solidFill>
                <a:effectLst>
                  <a:outerShdw blurRad="38100" dist="38100" dir="2700000" algn="tl">
                    <a:srgbClr val="000000"/>
                  </a:outerShdw>
                </a:effectLst>
              </a:rPr>
              <a:t> </a:t>
            </a:r>
            <a:r>
              <a:rPr lang="fr-FR" sz="2000" b="1" dirty="0" err="1">
                <a:solidFill>
                  <a:srgbClr val="FF9900"/>
                </a:solidFill>
                <a:effectLst>
                  <a:outerShdw blurRad="38100" dist="38100" dir="2700000" algn="tl">
                    <a:srgbClr val="000000"/>
                  </a:outerShdw>
                </a:effectLst>
              </a:rPr>
              <a:t>Jew</a:t>
            </a:r>
            <a:r>
              <a:rPr lang="fr-FR" sz="2000" b="1" dirty="0">
                <a:solidFill>
                  <a:srgbClr val="FF9900"/>
                </a:solidFill>
                <a:effectLst>
                  <a:outerShdw blurRad="38100" dist="38100" dir="2700000" algn="tl">
                    <a:srgbClr val="000000"/>
                  </a:outerShdw>
                </a:effectLst>
              </a:rPr>
              <a:t>).............. 1652-1664.</a:t>
            </a:r>
          </a:p>
          <a:p>
            <a:pPr marL="609600" indent="-609600" eaLnBrk="1" hangingPunct="1">
              <a:lnSpc>
                <a:spcPct val="90000"/>
              </a:lnSpc>
              <a:defRPr/>
            </a:pPr>
            <a:endParaRPr lang="en-GB" sz="2000" b="1" dirty="0">
              <a:solidFill>
                <a:srgbClr val="FF99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38275">
                                            <p:txEl>
                                              <p:pRg st="0" end="0"/>
                                            </p:txEl>
                                          </p:spTgt>
                                        </p:tgtEl>
                                        <p:attrNameLst>
                                          <p:attrName>style.visibility</p:attrName>
                                        </p:attrNameLst>
                                      </p:cBhvr>
                                      <p:to>
                                        <p:strVal val="visible"/>
                                      </p:to>
                                    </p:set>
                                    <p:anim calcmode="discrete" valueType="clr">
                                      <p:cBhvr override="childStyle">
                                        <p:cTn id="7" dur="80"/>
                                        <p:tgtEl>
                                          <p:spTgt spid="43827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38275">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438275">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438275">
                                            <p:txEl>
                                              <p:pRg st="1" end="1"/>
                                            </p:txEl>
                                          </p:spTgt>
                                        </p:tgtEl>
                                        <p:attrNameLst>
                                          <p:attrName>style.visibility</p:attrName>
                                        </p:attrNameLst>
                                      </p:cBhvr>
                                      <p:to>
                                        <p:strVal val="visible"/>
                                      </p:to>
                                    </p:set>
                                    <p:anim calcmode="discrete" valueType="clr">
                                      <p:cBhvr override="childStyle">
                                        <p:cTn id="14" dur="80"/>
                                        <p:tgtEl>
                                          <p:spTgt spid="438275">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438275">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438275">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438275">
                                            <p:txEl>
                                              <p:pRg st="2" end="2"/>
                                            </p:txEl>
                                          </p:spTgt>
                                        </p:tgtEl>
                                        <p:attrNameLst>
                                          <p:attrName>style.visibility</p:attrName>
                                        </p:attrNameLst>
                                      </p:cBhvr>
                                      <p:to>
                                        <p:strVal val="visible"/>
                                      </p:to>
                                    </p:set>
                                    <p:anim calcmode="discrete" valueType="clr">
                                      <p:cBhvr override="childStyle">
                                        <p:cTn id="21" dur="80"/>
                                        <p:tgtEl>
                                          <p:spTgt spid="438275">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438275">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438275">
                                            <p:txEl>
                                              <p:pRg st="2" end="2"/>
                                            </p:txEl>
                                          </p:spTgt>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438275">
                                            <p:txEl>
                                              <p:pRg st="3" end="3"/>
                                            </p:txEl>
                                          </p:spTgt>
                                        </p:tgtEl>
                                        <p:attrNameLst>
                                          <p:attrName>style.visibility</p:attrName>
                                        </p:attrNameLst>
                                      </p:cBhvr>
                                      <p:to>
                                        <p:strVal val="visible"/>
                                      </p:to>
                                    </p:set>
                                    <p:anim calcmode="discrete" valueType="clr">
                                      <p:cBhvr override="childStyle">
                                        <p:cTn id="28" dur="80"/>
                                        <p:tgtEl>
                                          <p:spTgt spid="438275">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438275">
                                            <p:txEl>
                                              <p:pRg st="3" end="3"/>
                                            </p:txEl>
                                          </p:spTgt>
                                        </p:tgtEl>
                                        <p:attrNameLst>
                                          <p:attrName>fillcolor</p:attrName>
                                        </p:attrNameLst>
                                      </p:cBhvr>
                                      <p:tavLst>
                                        <p:tav tm="0">
                                          <p:val>
                                            <p:clrVal>
                                              <a:schemeClr val="accent2"/>
                                            </p:clrVal>
                                          </p:val>
                                        </p:tav>
                                        <p:tav tm="50000">
                                          <p:val>
                                            <p:clrVal>
                                              <a:schemeClr val="hlink"/>
                                            </p:clrVal>
                                          </p:val>
                                        </p:tav>
                                      </p:tavLst>
                                    </p:anim>
                                    <p:set>
                                      <p:cBhvr>
                                        <p:cTn id="30" dur="80"/>
                                        <p:tgtEl>
                                          <p:spTgt spid="438275">
                                            <p:txEl>
                                              <p:pRg st="3" end="3"/>
                                            </p:txEl>
                                          </p:spTgt>
                                        </p:tgtEl>
                                        <p:attrNameLst>
                                          <p:attrName>fill.type</p:attrName>
                                        </p:attrNameLst>
                                      </p:cBhvr>
                                      <p:to>
                                        <p:strVal val="solid"/>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7" presetClass="entr" presetSubtype="0" fill="hold" grpId="0" nodeType="clickEffect">
                                  <p:stCondLst>
                                    <p:cond delay="0"/>
                                  </p:stCondLst>
                                  <p:iterate type="lt">
                                    <p:tmPct val="50000"/>
                                  </p:iterate>
                                  <p:childTnLst>
                                    <p:set>
                                      <p:cBhvr>
                                        <p:cTn id="34" dur="1" fill="hold">
                                          <p:stCondLst>
                                            <p:cond delay="0"/>
                                          </p:stCondLst>
                                        </p:cTn>
                                        <p:tgtEl>
                                          <p:spTgt spid="438275">
                                            <p:txEl>
                                              <p:pRg st="4" end="4"/>
                                            </p:txEl>
                                          </p:spTgt>
                                        </p:tgtEl>
                                        <p:attrNameLst>
                                          <p:attrName>style.visibility</p:attrName>
                                        </p:attrNameLst>
                                      </p:cBhvr>
                                      <p:to>
                                        <p:strVal val="visible"/>
                                      </p:to>
                                    </p:set>
                                    <p:anim calcmode="discrete" valueType="clr">
                                      <p:cBhvr override="childStyle">
                                        <p:cTn id="35" dur="80"/>
                                        <p:tgtEl>
                                          <p:spTgt spid="438275">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438275">
                                            <p:txEl>
                                              <p:pRg st="4" end="4"/>
                                            </p:txEl>
                                          </p:spTgt>
                                        </p:tgtEl>
                                        <p:attrNameLst>
                                          <p:attrName>fillcolor</p:attrName>
                                        </p:attrNameLst>
                                      </p:cBhvr>
                                      <p:tavLst>
                                        <p:tav tm="0">
                                          <p:val>
                                            <p:clrVal>
                                              <a:schemeClr val="accent2"/>
                                            </p:clrVal>
                                          </p:val>
                                        </p:tav>
                                        <p:tav tm="50000">
                                          <p:val>
                                            <p:clrVal>
                                              <a:schemeClr val="hlink"/>
                                            </p:clrVal>
                                          </p:val>
                                        </p:tav>
                                      </p:tavLst>
                                    </p:anim>
                                    <p:set>
                                      <p:cBhvr>
                                        <p:cTn id="37" dur="80"/>
                                        <p:tgtEl>
                                          <p:spTgt spid="438275">
                                            <p:txEl>
                                              <p:pRg st="4" end="4"/>
                                            </p:txEl>
                                          </p:spTgt>
                                        </p:tgtEl>
                                        <p:attrNameLst>
                                          <p:attrName>fill.type</p:attrName>
                                        </p:attrNameLst>
                                      </p:cBhvr>
                                      <p:to>
                                        <p:strVal val="solid"/>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27" presetClass="entr" presetSubtype="0" fill="hold" grpId="0" nodeType="clickEffect">
                                  <p:stCondLst>
                                    <p:cond delay="0"/>
                                  </p:stCondLst>
                                  <p:iterate type="lt">
                                    <p:tmPct val="50000"/>
                                  </p:iterate>
                                  <p:childTnLst>
                                    <p:set>
                                      <p:cBhvr>
                                        <p:cTn id="41" dur="1" fill="hold">
                                          <p:stCondLst>
                                            <p:cond delay="0"/>
                                          </p:stCondLst>
                                        </p:cTn>
                                        <p:tgtEl>
                                          <p:spTgt spid="438275">
                                            <p:txEl>
                                              <p:pRg st="5" end="5"/>
                                            </p:txEl>
                                          </p:spTgt>
                                        </p:tgtEl>
                                        <p:attrNameLst>
                                          <p:attrName>style.visibility</p:attrName>
                                        </p:attrNameLst>
                                      </p:cBhvr>
                                      <p:to>
                                        <p:strVal val="visible"/>
                                      </p:to>
                                    </p:set>
                                    <p:anim calcmode="discrete" valueType="clr">
                                      <p:cBhvr override="childStyle">
                                        <p:cTn id="42" dur="80"/>
                                        <p:tgtEl>
                                          <p:spTgt spid="438275">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438275">
                                            <p:txEl>
                                              <p:pRg st="5" end="5"/>
                                            </p:txEl>
                                          </p:spTgt>
                                        </p:tgtEl>
                                        <p:attrNameLst>
                                          <p:attrName>fillcolor</p:attrName>
                                        </p:attrNameLst>
                                      </p:cBhvr>
                                      <p:tavLst>
                                        <p:tav tm="0">
                                          <p:val>
                                            <p:clrVal>
                                              <a:schemeClr val="accent2"/>
                                            </p:clrVal>
                                          </p:val>
                                        </p:tav>
                                        <p:tav tm="50000">
                                          <p:val>
                                            <p:clrVal>
                                              <a:schemeClr val="hlink"/>
                                            </p:clrVal>
                                          </p:val>
                                        </p:tav>
                                      </p:tavLst>
                                    </p:anim>
                                    <p:set>
                                      <p:cBhvr>
                                        <p:cTn id="44" dur="80"/>
                                        <p:tgtEl>
                                          <p:spTgt spid="438275">
                                            <p:txEl>
                                              <p:pRg st="5" end="5"/>
                                            </p:txEl>
                                          </p:spTgt>
                                        </p:tgtEl>
                                        <p:attrNameLst>
                                          <p:attrName>fill.type</p:attrName>
                                        </p:attrNameLst>
                                      </p:cBhvr>
                                      <p:to>
                                        <p:strVal val="solid"/>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27" presetClass="entr" presetSubtype="0" fill="hold" grpId="0" nodeType="clickEffect">
                                  <p:stCondLst>
                                    <p:cond delay="0"/>
                                  </p:stCondLst>
                                  <p:iterate type="lt">
                                    <p:tmPct val="50000"/>
                                  </p:iterate>
                                  <p:childTnLst>
                                    <p:set>
                                      <p:cBhvr>
                                        <p:cTn id="48" dur="1" fill="hold">
                                          <p:stCondLst>
                                            <p:cond delay="0"/>
                                          </p:stCondLst>
                                        </p:cTn>
                                        <p:tgtEl>
                                          <p:spTgt spid="438275">
                                            <p:txEl>
                                              <p:pRg st="6" end="6"/>
                                            </p:txEl>
                                          </p:spTgt>
                                        </p:tgtEl>
                                        <p:attrNameLst>
                                          <p:attrName>style.visibility</p:attrName>
                                        </p:attrNameLst>
                                      </p:cBhvr>
                                      <p:to>
                                        <p:strVal val="visible"/>
                                      </p:to>
                                    </p:set>
                                    <p:anim calcmode="discrete" valueType="clr">
                                      <p:cBhvr override="childStyle">
                                        <p:cTn id="49" dur="80"/>
                                        <p:tgtEl>
                                          <p:spTgt spid="438275">
                                            <p:txEl>
                                              <p:pRg st="6" end="6"/>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438275">
                                            <p:txEl>
                                              <p:pRg st="6" end="6"/>
                                            </p:txEl>
                                          </p:spTgt>
                                        </p:tgtEl>
                                        <p:attrNameLst>
                                          <p:attrName>fillcolor</p:attrName>
                                        </p:attrNameLst>
                                      </p:cBhvr>
                                      <p:tavLst>
                                        <p:tav tm="0">
                                          <p:val>
                                            <p:clrVal>
                                              <a:schemeClr val="accent2"/>
                                            </p:clrVal>
                                          </p:val>
                                        </p:tav>
                                        <p:tav tm="50000">
                                          <p:val>
                                            <p:clrVal>
                                              <a:schemeClr val="hlink"/>
                                            </p:clrVal>
                                          </p:val>
                                        </p:tav>
                                      </p:tavLst>
                                    </p:anim>
                                    <p:set>
                                      <p:cBhvr>
                                        <p:cTn id="51" dur="80"/>
                                        <p:tgtEl>
                                          <p:spTgt spid="438275">
                                            <p:txEl>
                                              <p:pRg st="6" end="6"/>
                                            </p:txEl>
                                          </p:spTgt>
                                        </p:tgtEl>
                                        <p:attrNameLst>
                                          <p:attrName>fill.type</p:attrName>
                                        </p:attrNameLst>
                                      </p:cBhvr>
                                      <p:to>
                                        <p:strVal val="solid"/>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27" presetClass="entr" presetSubtype="0" fill="hold" grpId="0" nodeType="clickEffect">
                                  <p:stCondLst>
                                    <p:cond delay="0"/>
                                  </p:stCondLst>
                                  <p:iterate type="lt">
                                    <p:tmPct val="50000"/>
                                  </p:iterate>
                                  <p:childTnLst>
                                    <p:set>
                                      <p:cBhvr>
                                        <p:cTn id="55" dur="1" fill="hold">
                                          <p:stCondLst>
                                            <p:cond delay="0"/>
                                          </p:stCondLst>
                                        </p:cTn>
                                        <p:tgtEl>
                                          <p:spTgt spid="438275">
                                            <p:txEl>
                                              <p:pRg st="7" end="7"/>
                                            </p:txEl>
                                          </p:spTgt>
                                        </p:tgtEl>
                                        <p:attrNameLst>
                                          <p:attrName>style.visibility</p:attrName>
                                        </p:attrNameLst>
                                      </p:cBhvr>
                                      <p:to>
                                        <p:strVal val="visible"/>
                                      </p:to>
                                    </p:set>
                                    <p:anim calcmode="discrete" valueType="clr">
                                      <p:cBhvr override="childStyle">
                                        <p:cTn id="56" dur="80"/>
                                        <p:tgtEl>
                                          <p:spTgt spid="438275">
                                            <p:txEl>
                                              <p:pRg st="7" end="7"/>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7" dur="80"/>
                                        <p:tgtEl>
                                          <p:spTgt spid="438275">
                                            <p:txEl>
                                              <p:pRg st="7" end="7"/>
                                            </p:txEl>
                                          </p:spTgt>
                                        </p:tgtEl>
                                        <p:attrNameLst>
                                          <p:attrName>fillcolor</p:attrName>
                                        </p:attrNameLst>
                                      </p:cBhvr>
                                      <p:tavLst>
                                        <p:tav tm="0">
                                          <p:val>
                                            <p:clrVal>
                                              <a:schemeClr val="accent2"/>
                                            </p:clrVal>
                                          </p:val>
                                        </p:tav>
                                        <p:tav tm="50000">
                                          <p:val>
                                            <p:clrVal>
                                              <a:schemeClr val="hlink"/>
                                            </p:clrVal>
                                          </p:val>
                                        </p:tav>
                                      </p:tavLst>
                                    </p:anim>
                                    <p:set>
                                      <p:cBhvr>
                                        <p:cTn id="58" dur="80"/>
                                        <p:tgtEl>
                                          <p:spTgt spid="438275">
                                            <p:txEl>
                                              <p:pRg st="7" end="7"/>
                                            </p:txEl>
                                          </p:spTgt>
                                        </p:tgtEl>
                                        <p:attrNameLst>
                                          <p:attrName>fill.type</p:attrName>
                                        </p:attrNameLst>
                                      </p:cBhvr>
                                      <p:to>
                                        <p:strVal val="solid"/>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27" presetClass="entr" presetSubtype="0" fill="hold" grpId="0" nodeType="clickEffect">
                                  <p:stCondLst>
                                    <p:cond delay="0"/>
                                  </p:stCondLst>
                                  <p:iterate type="lt">
                                    <p:tmPct val="50000"/>
                                  </p:iterate>
                                  <p:childTnLst>
                                    <p:set>
                                      <p:cBhvr>
                                        <p:cTn id="62" dur="1" fill="hold">
                                          <p:stCondLst>
                                            <p:cond delay="0"/>
                                          </p:stCondLst>
                                        </p:cTn>
                                        <p:tgtEl>
                                          <p:spTgt spid="438275">
                                            <p:txEl>
                                              <p:pRg st="8" end="8"/>
                                            </p:txEl>
                                          </p:spTgt>
                                        </p:tgtEl>
                                        <p:attrNameLst>
                                          <p:attrName>style.visibility</p:attrName>
                                        </p:attrNameLst>
                                      </p:cBhvr>
                                      <p:to>
                                        <p:strVal val="visible"/>
                                      </p:to>
                                    </p:set>
                                    <p:anim calcmode="discrete" valueType="clr">
                                      <p:cBhvr override="childStyle">
                                        <p:cTn id="63" dur="80"/>
                                        <p:tgtEl>
                                          <p:spTgt spid="438275">
                                            <p:txEl>
                                              <p:pRg st="8" end="8"/>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64" dur="80"/>
                                        <p:tgtEl>
                                          <p:spTgt spid="438275">
                                            <p:txEl>
                                              <p:pRg st="8" end="8"/>
                                            </p:txEl>
                                          </p:spTgt>
                                        </p:tgtEl>
                                        <p:attrNameLst>
                                          <p:attrName>fillcolor</p:attrName>
                                        </p:attrNameLst>
                                      </p:cBhvr>
                                      <p:tavLst>
                                        <p:tav tm="0">
                                          <p:val>
                                            <p:clrVal>
                                              <a:schemeClr val="accent2"/>
                                            </p:clrVal>
                                          </p:val>
                                        </p:tav>
                                        <p:tav tm="50000">
                                          <p:val>
                                            <p:clrVal>
                                              <a:schemeClr val="hlink"/>
                                            </p:clrVal>
                                          </p:val>
                                        </p:tav>
                                      </p:tavLst>
                                    </p:anim>
                                    <p:set>
                                      <p:cBhvr>
                                        <p:cTn id="65" dur="80"/>
                                        <p:tgtEl>
                                          <p:spTgt spid="438275">
                                            <p:txEl>
                                              <p:pRg st="8" end="8"/>
                                            </p:txEl>
                                          </p:spTgt>
                                        </p:tgtEl>
                                        <p:attrNameLst>
                                          <p:attrName>fill.type</p:attrName>
                                        </p:attrNameLst>
                                      </p:cBhvr>
                                      <p:to>
                                        <p:strVal val="solid"/>
                                      </p:to>
                                    </p:set>
                                  </p:childTnLst>
                                </p:cTn>
                              </p:par>
                            </p:childTnLst>
                          </p:cTn>
                        </p:par>
                      </p:childTnLst>
                    </p:cTn>
                  </p:par>
                  <p:par>
                    <p:cTn id="66" fill="hold" nodeType="clickPar">
                      <p:stCondLst>
                        <p:cond delay="indefinite"/>
                      </p:stCondLst>
                      <p:childTnLst>
                        <p:par>
                          <p:cTn id="67" fill="hold" nodeType="withGroup">
                            <p:stCondLst>
                              <p:cond delay="0"/>
                            </p:stCondLst>
                            <p:childTnLst>
                              <p:par>
                                <p:cTn id="68" presetID="27" presetClass="entr" presetSubtype="0" fill="hold" grpId="0" nodeType="clickEffect">
                                  <p:stCondLst>
                                    <p:cond delay="0"/>
                                  </p:stCondLst>
                                  <p:iterate type="lt">
                                    <p:tmPct val="50000"/>
                                  </p:iterate>
                                  <p:childTnLst>
                                    <p:set>
                                      <p:cBhvr>
                                        <p:cTn id="69" dur="1" fill="hold">
                                          <p:stCondLst>
                                            <p:cond delay="0"/>
                                          </p:stCondLst>
                                        </p:cTn>
                                        <p:tgtEl>
                                          <p:spTgt spid="438275">
                                            <p:txEl>
                                              <p:pRg st="9" end="9"/>
                                            </p:txEl>
                                          </p:spTgt>
                                        </p:tgtEl>
                                        <p:attrNameLst>
                                          <p:attrName>style.visibility</p:attrName>
                                        </p:attrNameLst>
                                      </p:cBhvr>
                                      <p:to>
                                        <p:strVal val="visible"/>
                                      </p:to>
                                    </p:set>
                                    <p:anim calcmode="discrete" valueType="clr">
                                      <p:cBhvr override="childStyle">
                                        <p:cTn id="70" dur="80"/>
                                        <p:tgtEl>
                                          <p:spTgt spid="438275">
                                            <p:txEl>
                                              <p:pRg st="9" end="9"/>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71" dur="80"/>
                                        <p:tgtEl>
                                          <p:spTgt spid="438275">
                                            <p:txEl>
                                              <p:pRg st="9" end="9"/>
                                            </p:txEl>
                                          </p:spTgt>
                                        </p:tgtEl>
                                        <p:attrNameLst>
                                          <p:attrName>fillcolor</p:attrName>
                                        </p:attrNameLst>
                                      </p:cBhvr>
                                      <p:tavLst>
                                        <p:tav tm="0">
                                          <p:val>
                                            <p:clrVal>
                                              <a:schemeClr val="accent2"/>
                                            </p:clrVal>
                                          </p:val>
                                        </p:tav>
                                        <p:tav tm="50000">
                                          <p:val>
                                            <p:clrVal>
                                              <a:schemeClr val="hlink"/>
                                            </p:clrVal>
                                          </p:val>
                                        </p:tav>
                                      </p:tavLst>
                                    </p:anim>
                                    <p:set>
                                      <p:cBhvr>
                                        <p:cTn id="72" dur="80"/>
                                        <p:tgtEl>
                                          <p:spTgt spid="438275">
                                            <p:txEl>
                                              <p:pRg st="9" end="9"/>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8275" grpId="0" build="p"/>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98B9079B-CC31-4AB6-A002-CE929328F406}"/>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B81BAA0-2C52-4D6E-B257-D8F55EBE3C81}" type="slidenum">
              <a:rPr lang="en-GB" altLang="en-US"/>
              <a:pPr eaLnBrk="1" hangingPunct="1"/>
              <a:t>172</a:t>
            </a:fld>
            <a:endParaRPr lang="en-GB" altLang="en-US"/>
          </a:p>
        </p:txBody>
      </p:sp>
      <p:sp>
        <p:nvSpPr>
          <p:cNvPr id="440322" name="Rectangle 2">
            <a:extLst>
              <a:ext uri="{FF2B5EF4-FFF2-40B4-BE49-F238E27FC236}">
                <a16:creationId xmlns:a16="http://schemas.microsoft.com/office/drawing/2014/main" id="{E4C6B6F6-E975-46CD-B21C-D6F01FFB031C}"/>
              </a:ext>
            </a:extLst>
          </p:cNvPr>
          <p:cNvSpPr>
            <a:spLocks noGrp="1" noChangeArrowheads="1"/>
          </p:cNvSpPr>
          <p:nvPr>
            <p:ph type="title"/>
          </p:nvPr>
        </p:nvSpPr>
        <p:spPr/>
        <p:txBody>
          <a:bodyPr/>
          <a:lstStyle/>
          <a:p>
            <a:pPr eaLnBrk="1" hangingPunct="1">
              <a:defRPr/>
            </a:pPr>
            <a:r>
              <a:rPr lang="en-GB" sz="4000" b="1">
                <a:solidFill>
                  <a:srgbClr val="FF0000"/>
                </a:solidFill>
              </a:rPr>
              <a:t>The (Sanhedrin) </a:t>
            </a:r>
            <a:r>
              <a:rPr lang="en-GB" sz="4000" b="1">
                <a:solidFill>
                  <a:srgbClr val="FFFF00"/>
                </a:solidFill>
              </a:rPr>
              <a:t>Learned Elders of Zion.</a:t>
            </a:r>
          </a:p>
        </p:txBody>
      </p:sp>
      <p:sp>
        <p:nvSpPr>
          <p:cNvPr id="440323" name="Rectangle 3">
            <a:extLst>
              <a:ext uri="{FF2B5EF4-FFF2-40B4-BE49-F238E27FC236}">
                <a16:creationId xmlns:a16="http://schemas.microsoft.com/office/drawing/2014/main" id="{A365F8DD-3351-4B52-AF76-30CB26B3532F}"/>
              </a:ext>
            </a:extLst>
          </p:cNvPr>
          <p:cNvSpPr>
            <a:spLocks noGrp="1" noChangeArrowheads="1"/>
          </p:cNvSpPr>
          <p:nvPr>
            <p:ph type="body" idx="1"/>
          </p:nvPr>
        </p:nvSpPr>
        <p:spPr>
          <a:xfrm>
            <a:off x="468313" y="1989138"/>
            <a:ext cx="8137525" cy="3671887"/>
          </a:xfrm>
        </p:spPr>
        <p:txBody>
          <a:bodyPr/>
          <a:lstStyle/>
          <a:p>
            <a:pPr marL="609600" indent="-609600" eaLnBrk="1" hangingPunct="1">
              <a:lnSpc>
                <a:spcPct val="80000"/>
              </a:lnSpc>
              <a:defRPr/>
            </a:pPr>
            <a:r>
              <a:rPr lang="fr-FR" sz="2000" b="1">
                <a:solidFill>
                  <a:srgbClr val="FFFF00"/>
                </a:solidFill>
                <a:effectLst>
                  <a:outerShdw blurRad="38100" dist="38100" dir="2700000" algn="tl">
                    <a:srgbClr val="000000"/>
                  </a:outerShdw>
                </a:effectLst>
              </a:rPr>
              <a:t>11. Giovanni Paolo Oliva (Genoese Jew)</a:t>
            </a:r>
            <a:endParaRPr lang="en-GB" sz="2000" b="1">
              <a:solidFill>
                <a:srgbClr val="FFFF00"/>
              </a:solidFill>
              <a:effectLst>
                <a:outerShdw blurRad="38100" dist="38100" dir="2700000" algn="tl">
                  <a:srgbClr val="000000"/>
                </a:outerShdw>
              </a:effectLst>
            </a:endParaRPr>
          </a:p>
          <a:p>
            <a:pPr marL="609600" indent="-609600" eaLnBrk="1" hangingPunct="1">
              <a:lnSpc>
                <a:spcPct val="80000"/>
              </a:lnSpc>
              <a:defRPr/>
            </a:pPr>
            <a:r>
              <a:rPr lang="en-GB" sz="2000" b="1">
                <a:solidFill>
                  <a:srgbClr val="FFFF00"/>
                </a:solidFill>
                <a:effectLst>
                  <a:outerShdw blurRad="38100" dist="38100" dir="2700000" algn="tl">
                    <a:srgbClr val="000000"/>
                  </a:outerShdw>
                </a:effectLst>
              </a:rPr>
              <a:t>Vicar-general and Coadjutor, 1661; General. </a:t>
            </a:r>
            <a:r>
              <a:rPr lang="fr-FR" sz="2000" b="1">
                <a:solidFill>
                  <a:srgbClr val="FFFF00"/>
                </a:solidFill>
                <a:effectLst>
                  <a:outerShdw blurRad="38100" dist="38100" dir="2700000" algn="tl">
                    <a:srgbClr val="000000"/>
                  </a:outerShdw>
                </a:effectLst>
              </a:rPr>
              <a:t>1664-1681.</a:t>
            </a:r>
          </a:p>
          <a:p>
            <a:pPr marL="609600" indent="-609600" eaLnBrk="1" hangingPunct="1">
              <a:lnSpc>
                <a:spcPct val="80000"/>
              </a:lnSpc>
              <a:defRPr/>
            </a:pPr>
            <a:r>
              <a:rPr lang="fr-FR" sz="2000" b="1">
                <a:solidFill>
                  <a:srgbClr val="FF00FF"/>
                </a:solidFill>
                <a:effectLst>
                  <a:outerShdw blurRad="38100" dist="38100" dir="2700000" algn="tl">
                    <a:srgbClr val="000000"/>
                  </a:outerShdw>
                </a:effectLst>
              </a:rPr>
              <a:t>12. Charles von Noyelle (Belgian Jew)....... 1682-1686.</a:t>
            </a:r>
            <a:endParaRPr lang="en-GB" sz="2000" b="1">
              <a:solidFill>
                <a:srgbClr val="FF00FF"/>
              </a:solidFill>
              <a:effectLst>
                <a:outerShdw blurRad="38100" dist="38100" dir="2700000" algn="tl">
                  <a:srgbClr val="000000"/>
                </a:outerShdw>
              </a:effectLst>
            </a:endParaRPr>
          </a:p>
          <a:p>
            <a:pPr marL="609600" indent="-609600" eaLnBrk="1" hangingPunct="1">
              <a:lnSpc>
                <a:spcPct val="80000"/>
              </a:lnSpc>
              <a:defRPr/>
            </a:pPr>
            <a:r>
              <a:rPr lang="en-GB" sz="2000" b="1">
                <a:solidFill>
                  <a:srgbClr val="00FF99"/>
                </a:solidFill>
                <a:effectLst>
                  <a:outerShdw blurRad="38100" dist="38100" dir="2700000" algn="tl">
                    <a:srgbClr val="000000"/>
                  </a:outerShdw>
                </a:effectLst>
              </a:rPr>
              <a:t>13. Tirso Gonzales (Spanish Jew).............. 1687-1705.</a:t>
            </a:r>
          </a:p>
          <a:p>
            <a:pPr marL="609600" indent="-609600" eaLnBrk="1" hangingPunct="1">
              <a:lnSpc>
                <a:spcPct val="80000"/>
              </a:lnSpc>
              <a:defRPr/>
            </a:pPr>
            <a:r>
              <a:rPr lang="en-GB" sz="2000" b="1">
                <a:solidFill>
                  <a:srgbClr val="FF9900"/>
                </a:solidFill>
                <a:effectLst>
                  <a:outerShdw blurRad="38100" dist="38100" dir="2700000" algn="tl">
                    <a:srgbClr val="000000"/>
                  </a:outerShdw>
                </a:effectLst>
              </a:rPr>
              <a:t>14. Michael Angelo Tamburini (Modanese Jew).... 1706-1730.</a:t>
            </a:r>
          </a:p>
          <a:p>
            <a:pPr marL="609600" indent="-609600" eaLnBrk="1" hangingPunct="1">
              <a:lnSpc>
                <a:spcPct val="80000"/>
              </a:lnSpc>
              <a:defRPr/>
            </a:pPr>
            <a:r>
              <a:rPr lang="en-GB" sz="2000" b="1">
                <a:solidFill>
                  <a:srgbClr val="00FF00"/>
                </a:solidFill>
                <a:effectLst>
                  <a:outerShdw blurRad="38100" dist="38100" dir="2700000" algn="tl">
                    <a:srgbClr val="000000"/>
                  </a:outerShdw>
                </a:effectLst>
              </a:rPr>
              <a:t>15. Franz Retz (Bohemian Jew)................ 1730-1750.</a:t>
            </a:r>
          </a:p>
          <a:p>
            <a:pPr marL="609600" indent="-609600" eaLnBrk="1" hangingPunct="1">
              <a:lnSpc>
                <a:spcPct val="80000"/>
              </a:lnSpc>
              <a:defRPr/>
            </a:pPr>
            <a:r>
              <a:rPr lang="en-GB" sz="2000" b="1">
                <a:solidFill>
                  <a:schemeClr val="accent1"/>
                </a:solidFill>
                <a:effectLst>
                  <a:outerShdw blurRad="38100" dist="38100" dir="2700000" algn="tl">
                    <a:srgbClr val="000000"/>
                  </a:outerShdw>
                </a:effectLst>
              </a:rPr>
              <a:t>16. Ignazio Visconti (Milanese Jew).......... 1751-1755.</a:t>
            </a:r>
          </a:p>
          <a:p>
            <a:pPr marL="609600" indent="-609600" eaLnBrk="1" hangingPunct="1">
              <a:lnSpc>
                <a:spcPct val="80000"/>
              </a:lnSpc>
              <a:defRPr/>
            </a:pPr>
            <a:r>
              <a:rPr lang="en-GB" sz="2000" b="1">
                <a:solidFill>
                  <a:srgbClr val="FF0000"/>
                </a:solidFill>
                <a:effectLst>
                  <a:outerShdw blurRad="38100" dist="38100" dir="2700000" algn="tl">
                    <a:srgbClr val="000000"/>
                  </a:outerShdw>
                </a:effectLst>
              </a:rPr>
              <a:t>17. Alessandro Centurioni (Genoese Jew).. 1755-1757.</a:t>
            </a:r>
          </a:p>
          <a:p>
            <a:pPr marL="609600" indent="-609600" eaLnBrk="1" hangingPunct="1">
              <a:lnSpc>
                <a:spcPct val="80000"/>
              </a:lnSpc>
              <a:defRPr/>
            </a:pPr>
            <a:r>
              <a:rPr lang="en-GB" sz="2000" b="1">
                <a:solidFill>
                  <a:srgbClr val="FFFF00"/>
                </a:solidFill>
                <a:effectLst>
                  <a:outerShdw blurRad="38100" dist="38100" dir="2700000" algn="tl">
                    <a:srgbClr val="000000"/>
                  </a:outerShdw>
                </a:effectLst>
              </a:rPr>
              <a:t>18. Lorenzo Ricci (Florentine Jew)............ 1758-1775.</a:t>
            </a:r>
          </a:p>
          <a:p>
            <a:pPr marL="609600" indent="-609600" eaLnBrk="1" hangingPunct="1">
              <a:lnSpc>
                <a:spcPct val="80000"/>
              </a:lnSpc>
              <a:defRPr/>
            </a:pPr>
            <a:r>
              <a:rPr lang="en-GB" sz="2000" b="1">
                <a:solidFill>
                  <a:srgbClr val="FF00FF"/>
                </a:solidFill>
                <a:effectLst>
                  <a:outerShdw blurRad="38100" dist="38100" dir="2700000" algn="tl">
                    <a:srgbClr val="000000"/>
                  </a:outerShdw>
                </a:effectLst>
              </a:rPr>
              <a:t>a. Stanislaus Czerniewicz (Polish Jew)..... 1782-1785.</a:t>
            </a:r>
          </a:p>
          <a:p>
            <a:pPr marL="609600" indent="-609600" eaLnBrk="1" hangingPunct="1">
              <a:lnSpc>
                <a:spcPct val="80000"/>
              </a:lnSpc>
              <a:defRPr/>
            </a:pPr>
            <a:r>
              <a:rPr lang="en-GB" sz="2000" b="1">
                <a:solidFill>
                  <a:srgbClr val="00FF00"/>
                </a:solidFill>
                <a:effectLst>
                  <a:outerShdw blurRad="38100" dist="38100" dir="2700000" algn="tl">
                    <a:srgbClr val="000000"/>
                  </a:outerShdw>
                </a:effectLst>
              </a:rPr>
              <a:t>b. Gabriel Lienkiewicz (Polish Jew)......... 1785-1798.</a:t>
            </a:r>
          </a:p>
        </p:txBody>
      </p:sp>
      <p:sp>
        <p:nvSpPr>
          <p:cNvPr id="180229" name="Text Box 4">
            <a:extLst>
              <a:ext uri="{FF2B5EF4-FFF2-40B4-BE49-F238E27FC236}">
                <a16:creationId xmlns:a16="http://schemas.microsoft.com/office/drawing/2014/main" id="{6191FB56-F544-4F06-985E-8ED42F1D9337}"/>
              </a:ext>
            </a:extLst>
          </p:cNvPr>
          <p:cNvSpPr txBox="1">
            <a:spLocks noChangeArrowheads="1"/>
          </p:cNvSpPr>
          <p:nvPr/>
        </p:nvSpPr>
        <p:spPr bwMode="auto">
          <a:xfrm>
            <a:off x="0" y="5013325"/>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endParaRPr lang="en-US" altLang="en-US" sz="2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40323">
                                            <p:txEl>
                                              <p:pRg st="0" end="0"/>
                                            </p:txEl>
                                          </p:spTgt>
                                        </p:tgtEl>
                                        <p:attrNameLst>
                                          <p:attrName>style.visibility</p:attrName>
                                        </p:attrNameLst>
                                      </p:cBhvr>
                                      <p:to>
                                        <p:strVal val="visible"/>
                                      </p:to>
                                    </p:set>
                                    <p:anim calcmode="discrete" valueType="clr">
                                      <p:cBhvr override="childStyle">
                                        <p:cTn id="7" dur="80"/>
                                        <p:tgtEl>
                                          <p:spTgt spid="44032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40323">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440323">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440323">
                                            <p:txEl>
                                              <p:pRg st="1" end="1"/>
                                            </p:txEl>
                                          </p:spTgt>
                                        </p:tgtEl>
                                        <p:attrNameLst>
                                          <p:attrName>style.visibility</p:attrName>
                                        </p:attrNameLst>
                                      </p:cBhvr>
                                      <p:to>
                                        <p:strVal val="visible"/>
                                      </p:to>
                                    </p:set>
                                    <p:anim calcmode="discrete" valueType="clr">
                                      <p:cBhvr override="childStyle">
                                        <p:cTn id="14" dur="80"/>
                                        <p:tgtEl>
                                          <p:spTgt spid="440323">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440323">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440323">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440323">
                                            <p:txEl>
                                              <p:pRg st="2" end="2"/>
                                            </p:txEl>
                                          </p:spTgt>
                                        </p:tgtEl>
                                        <p:attrNameLst>
                                          <p:attrName>style.visibility</p:attrName>
                                        </p:attrNameLst>
                                      </p:cBhvr>
                                      <p:to>
                                        <p:strVal val="visible"/>
                                      </p:to>
                                    </p:set>
                                    <p:anim calcmode="discrete" valueType="clr">
                                      <p:cBhvr override="childStyle">
                                        <p:cTn id="21" dur="80"/>
                                        <p:tgtEl>
                                          <p:spTgt spid="440323">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440323">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440323">
                                            <p:txEl>
                                              <p:pRg st="2" end="2"/>
                                            </p:txEl>
                                          </p:spTgt>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440323">
                                            <p:txEl>
                                              <p:pRg st="3" end="3"/>
                                            </p:txEl>
                                          </p:spTgt>
                                        </p:tgtEl>
                                        <p:attrNameLst>
                                          <p:attrName>style.visibility</p:attrName>
                                        </p:attrNameLst>
                                      </p:cBhvr>
                                      <p:to>
                                        <p:strVal val="visible"/>
                                      </p:to>
                                    </p:set>
                                    <p:anim calcmode="discrete" valueType="clr">
                                      <p:cBhvr override="childStyle">
                                        <p:cTn id="28" dur="80"/>
                                        <p:tgtEl>
                                          <p:spTgt spid="440323">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440323">
                                            <p:txEl>
                                              <p:pRg st="3" end="3"/>
                                            </p:txEl>
                                          </p:spTgt>
                                        </p:tgtEl>
                                        <p:attrNameLst>
                                          <p:attrName>fillcolor</p:attrName>
                                        </p:attrNameLst>
                                      </p:cBhvr>
                                      <p:tavLst>
                                        <p:tav tm="0">
                                          <p:val>
                                            <p:clrVal>
                                              <a:schemeClr val="accent2"/>
                                            </p:clrVal>
                                          </p:val>
                                        </p:tav>
                                        <p:tav tm="50000">
                                          <p:val>
                                            <p:clrVal>
                                              <a:schemeClr val="hlink"/>
                                            </p:clrVal>
                                          </p:val>
                                        </p:tav>
                                      </p:tavLst>
                                    </p:anim>
                                    <p:set>
                                      <p:cBhvr>
                                        <p:cTn id="30" dur="80"/>
                                        <p:tgtEl>
                                          <p:spTgt spid="440323">
                                            <p:txEl>
                                              <p:pRg st="3" end="3"/>
                                            </p:txEl>
                                          </p:spTgt>
                                        </p:tgtEl>
                                        <p:attrNameLst>
                                          <p:attrName>fill.type</p:attrName>
                                        </p:attrNameLst>
                                      </p:cBhvr>
                                      <p:to>
                                        <p:strVal val="solid"/>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7" presetClass="entr" presetSubtype="0" fill="hold" grpId="0" nodeType="clickEffect">
                                  <p:stCondLst>
                                    <p:cond delay="0"/>
                                  </p:stCondLst>
                                  <p:iterate type="lt">
                                    <p:tmPct val="50000"/>
                                  </p:iterate>
                                  <p:childTnLst>
                                    <p:set>
                                      <p:cBhvr>
                                        <p:cTn id="34" dur="1" fill="hold">
                                          <p:stCondLst>
                                            <p:cond delay="0"/>
                                          </p:stCondLst>
                                        </p:cTn>
                                        <p:tgtEl>
                                          <p:spTgt spid="440323">
                                            <p:txEl>
                                              <p:pRg st="4" end="4"/>
                                            </p:txEl>
                                          </p:spTgt>
                                        </p:tgtEl>
                                        <p:attrNameLst>
                                          <p:attrName>style.visibility</p:attrName>
                                        </p:attrNameLst>
                                      </p:cBhvr>
                                      <p:to>
                                        <p:strVal val="visible"/>
                                      </p:to>
                                    </p:set>
                                    <p:anim calcmode="discrete" valueType="clr">
                                      <p:cBhvr override="childStyle">
                                        <p:cTn id="35" dur="80"/>
                                        <p:tgtEl>
                                          <p:spTgt spid="440323">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440323">
                                            <p:txEl>
                                              <p:pRg st="4" end="4"/>
                                            </p:txEl>
                                          </p:spTgt>
                                        </p:tgtEl>
                                        <p:attrNameLst>
                                          <p:attrName>fillcolor</p:attrName>
                                        </p:attrNameLst>
                                      </p:cBhvr>
                                      <p:tavLst>
                                        <p:tav tm="0">
                                          <p:val>
                                            <p:clrVal>
                                              <a:schemeClr val="accent2"/>
                                            </p:clrVal>
                                          </p:val>
                                        </p:tav>
                                        <p:tav tm="50000">
                                          <p:val>
                                            <p:clrVal>
                                              <a:schemeClr val="hlink"/>
                                            </p:clrVal>
                                          </p:val>
                                        </p:tav>
                                      </p:tavLst>
                                    </p:anim>
                                    <p:set>
                                      <p:cBhvr>
                                        <p:cTn id="37" dur="80"/>
                                        <p:tgtEl>
                                          <p:spTgt spid="440323">
                                            <p:txEl>
                                              <p:pRg st="4" end="4"/>
                                            </p:txEl>
                                          </p:spTgt>
                                        </p:tgtEl>
                                        <p:attrNameLst>
                                          <p:attrName>fill.type</p:attrName>
                                        </p:attrNameLst>
                                      </p:cBhvr>
                                      <p:to>
                                        <p:strVal val="solid"/>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27" presetClass="entr" presetSubtype="0" fill="hold" grpId="0" nodeType="clickEffect">
                                  <p:stCondLst>
                                    <p:cond delay="0"/>
                                  </p:stCondLst>
                                  <p:iterate type="lt">
                                    <p:tmPct val="50000"/>
                                  </p:iterate>
                                  <p:childTnLst>
                                    <p:set>
                                      <p:cBhvr>
                                        <p:cTn id="41" dur="1" fill="hold">
                                          <p:stCondLst>
                                            <p:cond delay="0"/>
                                          </p:stCondLst>
                                        </p:cTn>
                                        <p:tgtEl>
                                          <p:spTgt spid="440323">
                                            <p:txEl>
                                              <p:pRg st="5" end="5"/>
                                            </p:txEl>
                                          </p:spTgt>
                                        </p:tgtEl>
                                        <p:attrNameLst>
                                          <p:attrName>style.visibility</p:attrName>
                                        </p:attrNameLst>
                                      </p:cBhvr>
                                      <p:to>
                                        <p:strVal val="visible"/>
                                      </p:to>
                                    </p:set>
                                    <p:anim calcmode="discrete" valueType="clr">
                                      <p:cBhvr override="childStyle">
                                        <p:cTn id="42" dur="80"/>
                                        <p:tgtEl>
                                          <p:spTgt spid="440323">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440323">
                                            <p:txEl>
                                              <p:pRg st="5" end="5"/>
                                            </p:txEl>
                                          </p:spTgt>
                                        </p:tgtEl>
                                        <p:attrNameLst>
                                          <p:attrName>fillcolor</p:attrName>
                                        </p:attrNameLst>
                                      </p:cBhvr>
                                      <p:tavLst>
                                        <p:tav tm="0">
                                          <p:val>
                                            <p:clrVal>
                                              <a:schemeClr val="accent2"/>
                                            </p:clrVal>
                                          </p:val>
                                        </p:tav>
                                        <p:tav tm="50000">
                                          <p:val>
                                            <p:clrVal>
                                              <a:schemeClr val="hlink"/>
                                            </p:clrVal>
                                          </p:val>
                                        </p:tav>
                                      </p:tavLst>
                                    </p:anim>
                                    <p:set>
                                      <p:cBhvr>
                                        <p:cTn id="44" dur="80"/>
                                        <p:tgtEl>
                                          <p:spTgt spid="440323">
                                            <p:txEl>
                                              <p:pRg st="5" end="5"/>
                                            </p:txEl>
                                          </p:spTgt>
                                        </p:tgtEl>
                                        <p:attrNameLst>
                                          <p:attrName>fill.type</p:attrName>
                                        </p:attrNameLst>
                                      </p:cBhvr>
                                      <p:to>
                                        <p:strVal val="solid"/>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27" presetClass="entr" presetSubtype="0" fill="hold" grpId="0" nodeType="clickEffect">
                                  <p:stCondLst>
                                    <p:cond delay="0"/>
                                  </p:stCondLst>
                                  <p:iterate type="lt">
                                    <p:tmPct val="50000"/>
                                  </p:iterate>
                                  <p:childTnLst>
                                    <p:set>
                                      <p:cBhvr>
                                        <p:cTn id="48" dur="1" fill="hold">
                                          <p:stCondLst>
                                            <p:cond delay="0"/>
                                          </p:stCondLst>
                                        </p:cTn>
                                        <p:tgtEl>
                                          <p:spTgt spid="440323">
                                            <p:txEl>
                                              <p:pRg st="6" end="6"/>
                                            </p:txEl>
                                          </p:spTgt>
                                        </p:tgtEl>
                                        <p:attrNameLst>
                                          <p:attrName>style.visibility</p:attrName>
                                        </p:attrNameLst>
                                      </p:cBhvr>
                                      <p:to>
                                        <p:strVal val="visible"/>
                                      </p:to>
                                    </p:set>
                                    <p:anim calcmode="discrete" valueType="clr">
                                      <p:cBhvr override="childStyle">
                                        <p:cTn id="49" dur="80"/>
                                        <p:tgtEl>
                                          <p:spTgt spid="440323">
                                            <p:txEl>
                                              <p:pRg st="6" end="6"/>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440323">
                                            <p:txEl>
                                              <p:pRg st="6" end="6"/>
                                            </p:txEl>
                                          </p:spTgt>
                                        </p:tgtEl>
                                        <p:attrNameLst>
                                          <p:attrName>fillcolor</p:attrName>
                                        </p:attrNameLst>
                                      </p:cBhvr>
                                      <p:tavLst>
                                        <p:tav tm="0">
                                          <p:val>
                                            <p:clrVal>
                                              <a:schemeClr val="accent2"/>
                                            </p:clrVal>
                                          </p:val>
                                        </p:tav>
                                        <p:tav tm="50000">
                                          <p:val>
                                            <p:clrVal>
                                              <a:schemeClr val="hlink"/>
                                            </p:clrVal>
                                          </p:val>
                                        </p:tav>
                                      </p:tavLst>
                                    </p:anim>
                                    <p:set>
                                      <p:cBhvr>
                                        <p:cTn id="51" dur="80"/>
                                        <p:tgtEl>
                                          <p:spTgt spid="440323">
                                            <p:txEl>
                                              <p:pRg st="6" end="6"/>
                                            </p:txEl>
                                          </p:spTgt>
                                        </p:tgtEl>
                                        <p:attrNameLst>
                                          <p:attrName>fill.type</p:attrName>
                                        </p:attrNameLst>
                                      </p:cBhvr>
                                      <p:to>
                                        <p:strVal val="solid"/>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27" presetClass="entr" presetSubtype="0" fill="hold" grpId="0" nodeType="clickEffect">
                                  <p:stCondLst>
                                    <p:cond delay="0"/>
                                  </p:stCondLst>
                                  <p:iterate type="lt">
                                    <p:tmPct val="50000"/>
                                  </p:iterate>
                                  <p:childTnLst>
                                    <p:set>
                                      <p:cBhvr>
                                        <p:cTn id="55" dur="1" fill="hold">
                                          <p:stCondLst>
                                            <p:cond delay="0"/>
                                          </p:stCondLst>
                                        </p:cTn>
                                        <p:tgtEl>
                                          <p:spTgt spid="440323">
                                            <p:txEl>
                                              <p:pRg st="7" end="7"/>
                                            </p:txEl>
                                          </p:spTgt>
                                        </p:tgtEl>
                                        <p:attrNameLst>
                                          <p:attrName>style.visibility</p:attrName>
                                        </p:attrNameLst>
                                      </p:cBhvr>
                                      <p:to>
                                        <p:strVal val="visible"/>
                                      </p:to>
                                    </p:set>
                                    <p:anim calcmode="discrete" valueType="clr">
                                      <p:cBhvr override="childStyle">
                                        <p:cTn id="56" dur="80"/>
                                        <p:tgtEl>
                                          <p:spTgt spid="440323">
                                            <p:txEl>
                                              <p:pRg st="7" end="7"/>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7" dur="80"/>
                                        <p:tgtEl>
                                          <p:spTgt spid="440323">
                                            <p:txEl>
                                              <p:pRg st="7" end="7"/>
                                            </p:txEl>
                                          </p:spTgt>
                                        </p:tgtEl>
                                        <p:attrNameLst>
                                          <p:attrName>fillcolor</p:attrName>
                                        </p:attrNameLst>
                                      </p:cBhvr>
                                      <p:tavLst>
                                        <p:tav tm="0">
                                          <p:val>
                                            <p:clrVal>
                                              <a:schemeClr val="accent2"/>
                                            </p:clrVal>
                                          </p:val>
                                        </p:tav>
                                        <p:tav tm="50000">
                                          <p:val>
                                            <p:clrVal>
                                              <a:schemeClr val="hlink"/>
                                            </p:clrVal>
                                          </p:val>
                                        </p:tav>
                                      </p:tavLst>
                                    </p:anim>
                                    <p:set>
                                      <p:cBhvr>
                                        <p:cTn id="58" dur="80"/>
                                        <p:tgtEl>
                                          <p:spTgt spid="440323">
                                            <p:txEl>
                                              <p:pRg st="7" end="7"/>
                                            </p:txEl>
                                          </p:spTgt>
                                        </p:tgtEl>
                                        <p:attrNameLst>
                                          <p:attrName>fill.type</p:attrName>
                                        </p:attrNameLst>
                                      </p:cBhvr>
                                      <p:to>
                                        <p:strVal val="solid"/>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27" presetClass="entr" presetSubtype="0" fill="hold" grpId="0" nodeType="clickEffect">
                                  <p:stCondLst>
                                    <p:cond delay="0"/>
                                  </p:stCondLst>
                                  <p:iterate type="lt">
                                    <p:tmPct val="50000"/>
                                  </p:iterate>
                                  <p:childTnLst>
                                    <p:set>
                                      <p:cBhvr>
                                        <p:cTn id="62" dur="1" fill="hold">
                                          <p:stCondLst>
                                            <p:cond delay="0"/>
                                          </p:stCondLst>
                                        </p:cTn>
                                        <p:tgtEl>
                                          <p:spTgt spid="440323">
                                            <p:txEl>
                                              <p:pRg st="8" end="8"/>
                                            </p:txEl>
                                          </p:spTgt>
                                        </p:tgtEl>
                                        <p:attrNameLst>
                                          <p:attrName>style.visibility</p:attrName>
                                        </p:attrNameLst>
                                      </p:cBhvr>
                                      <p:to>
                                        <p:strVal val="visible"/>
                                      </p:to>
                                    </p:set>
                                    <p:anim calcmode="discrete" valueType="clr">
                                      <p:cBhvr override="childStyle">
                                        <p:cTn id="63" dur="80"/>
                                        <p:tgtEl>
                                          <p:spTgt spid="440323">
                                            <p:txEl>
                                              <p:pRg st="8" end="8"/>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64" dur="80"/>
                                        <p:tgtEl>
                                          <p:spTgt spid="440323">
                                            <p:txEl>
                                              <p:pRg st="8" end="8"/>
                                            </p:txEl>
                                          </p:spTgt>
                                        </p:tgtEl>
                                        <p:attrNameLst>
                                          <p:attrName>fillcolor</p:attrName>
                                        </p:attrNameLst>
                                      </p:cBhvr>
                                      <p:tavLst>
                                        <p:tav tm="0">
                                          <p:val>
                                            <p:clrVal>
                                              <a:schemeClr val="accent2"/>
                                            </p:clrVal>
                                          </p:val>
                                        </p:tav>
                                        <p:tav tm="50000">
                                          <p:val>
                                            <p:clrVal>
                                              <a:schemeClr val="hlink"/>
                                            </p:clrVal>
                                          </p:val>
                                        </p:tav>
                                      </p:tavLst>
                                    </p:anim>
                                    <p:set>
                                      <p:cBhvr>
                                        <p:cTn id="65" dur="80"/>
                                        <p:tgtEl>
                                          <p:spTgt spid="440323">
                                            <p:txEl>
                                              <p:pRg st="8" end="8"/>
                                            </p:txEl>
                                          </p:spTgt>
                                        </p:tgtEl>
                                        <p:attrNameLst>
                                          <p:attrName>fill.type</p:attrName>
                                        </p:attrNameLst>
                                      </p:cBhvr>
                                      <p:to>
                                        <p:strVal val="solid"/>
                                      </p:to>
                                    </p:set>
                                  </p:childTnLst>
                                </p:cTn>
                              </p:par>
                            </p:childTnLst>
                          </p:cTn>
                        </p:par>
                      </p:childTnLst>
                    </p:cTn>
                  </p:par>
                  <p:par>
                    <p:cTn id="66" fill="hold" nodeType="clickPar">
                      <p:stCondLst>
                        <p:cond delay="indefinite"/>
                      </p:stCondLst>
                      <p:childTnLst>
                        <p:par>
                          <p:cTn id="67" fill="hold" nodeType="withGroup">
                            <p:stCondLst>
                              <p:cond delay="0"/>
                            </p:stCondLst>
                            <p:childTnLst>
                              <p:par>
                                <p:cTn id="68" presetID="27" presetClass="entr" presetSubtype="0" fill="hold" grpId="0" nodeType="clickEffect">
                                  <p:stCondLst>
                                    <p:cond delay="0"/>
                                  </p:stCondLst>
                                  <p:iterate type="lt">
                                    <p:tmPct val="50000"/>
                                  </p:iterate>
                                  <p:childTnLst>
                                    <p:set>
                                      <p:cBhvr>
                                        <p:cTn id="69" dur="1" fill="hold">
                                          <p:stCondLst>
                                            <p:cond delay="0"/>
                                          </p:stCondLst>
                                        </p:cTn>
                                        <p:tgtEl>
                                          <p:spTgt spid="440323">
                                            <p:txEl>
                                              <p:pRg st="9" end="9"/>
                                            </p:txEl>
                                          </p:spTgt>
                                        </p:tgtEl>
                                        <p:attrNameLst>
                                          <p:attrName>style.visibility</p:attrName>
                                        </p:attrNameLst>
                                      </p:cBhvr>
                                      <p:to>
                                        <p:strVal val="visible"/>
                                      </p:to>
                                    </p:set>
                                    <p:anim calcmode="discrete" valueType="clr">
                                      <p:cBhvr override="childStyle">
                                        <p:cTn id="70" dur="80"/>
                                        <p:tgtEl>
                                          <p:spTgt spid="440323">
                                            <p:txEl>
                                              <p:pRg st="9" end="9"/>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71" dur="80"/>
                                        <p:tgtEl>
                                          <p:spTgt spid="440323">
                                            <p:txEl>
                                              <p:pRg st="9" end="9"/>
                                            </p:txEl>
                                          </p:spTgt>
                                        </p:tgtEl>
                                        <p:attrNameLst>
                                          <p:attrName>fillcolor</p:attrName>
                                        </p:attrNameLst>
                                      </p:cBhvr>
                                      <p:tavLst>
                                        <p:tav tm="0">
                                          <p:val>
                                            <p:clrVal>
                                              <a:schemeClr val="accent2"/>
                                            </p:clrVal>
                                          </p:val>
                                        </p:tav>
                                        <p:tav tm="50000">
                                          <p:val>
                                            <p:clrVal>
                                              <a:schemeClr val="hlink"/>
                                            </p:clrVal>
                                          </p:val>
                                        </p:tav>
                                      </p:tavLst>
                                    </p:anim>
                                    <p:set>
                                      <p:cBhvr>
                                        <p:cTn id="72" dur="80"/>
                                        <p:tgtEl>
                                          <p:spTgt spid="440323">
                                            <p:txEl>
                                              <p:pRg st="9" end="9"/>
                                            </p:txEl>
                                          </p:spTgt>
                                        </p:tgtEl>
                                        <p:attrNameLst>
                                          <p:attrName>fill.type</p:attrName>
                                        </p:attrNameLst>
                                      </p:cBhvr>
                                      <p:to>
                                        <p:strVal val="solid"/>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27" presetClass="entr" presetSubtype="0" fill="hold" grpId="0" nodeType="clickEffect">
                                  <p:stCondLst>
                                    <p:cond delay="0"/>
                                  </p:stCondLst>
                                  <p:iterate type="lt">
                                    <p:tmPct val="50000"/>
                                  </p:iterate>
                                  <p:childTnLst>
                                    <p:set>
                                      <p:cBhvr>
                                        <p:cTn id="76" dur="1" fill="hold">
                                          <p:stCondLst>
                                            <p:cond delay="0"/>
                                          </p:stCondLst>
                                        </p:cTn>
                                        <p:tgtEl>
                                          <p:spTgt spid="440323">
                                            <p:txEl>
                                              <p:pRg st="10" end="10"/>
                                            </p:txEl>
                                          </p:spTgt>
                                        </p:tgtEl>
                                        <p:attrNameLst>
                                          <p:attrName>style.visibility</p:attrName>
                                        </p:attrNameLst>
                                      </p:cBhvr>
                                      <p:to>
                                        <p:strVal val="visible"/>
                                      </p:to>
                                    </p:set>
                                    <p:anim calcmode="discrete" valueType="clr">
                                      <p:cBhvr override="childStyle">
                                        <p:cTn id="77" dur="80"/>
                                        <p:tgtEl>
                                          <p:spTgt spid="440323">
                                            <p:txEl>
                                              <p:pRg st="10" end="1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78" dur="80"/>
                                        <p:tgtEl>
                                          <p:spTgt spid="440323">
                                            <p:txEl>
                                              <p:pRg st="10" end="10"/>
                                            </p:txEl>
                                          </p:spTgt>
                                        </p:tgtEl>
                                        <p:attrNameLst>
                                          <p:attrName>fillcolor</p:attrName>
                                        </p:attrNameLst>
                                      </p:cBhvr>
                                      <p:tavLst>
                                        <p:tav tm="0">
                                          <p:val>
                                            <p:clrVal>
                                              <a:schemeClr val="accent2"/>
                                            </p:clrVal>
                                          </p:val>
                                        </p:tav>
                                        <p:tav tm="50000">
                                          <p:val>
                                            <p:clrVal>
                                              <a:schemeClr val="hlink"/>
                                            </p:clrVal>
                                          </p:val>
                                        </p:tav>
                                      </p:tavLst>
                                    </p:anim>
                                    <p:set>
                                      <p:cBhvr>
                                        <p:cTn id="79" dur="80"/>
                                        <p:tgtEl>
                                          <p:spTgt spid="440323">
                                            <p:txEl>
                                              <p:pRg st="10" end="1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23" grpId="0" build="p"/>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C35A4296-3357-418B-A47E-1755B476D0F3}"/>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054BD3D-C173-4E48-A69A-41D4E52D9148}" type="slidenum">
              <a:rPr lang="en-GB" altLang="en-US"/>
              <a:pPr eaLnBrk="1" hangingPunct="1"/>
              <a:t>173</a:t>
            </a:fld>
            <a:endParaRPr lang="en-GB" altLang="en-US"/>
          </a:p>
        </p:txBody>
      </p:sp>
      <p:sp>
        <p:nvSpPr>
          <p:cNvPr id="442370" name="Rectangle 2">
            <a:extLst>
              <a:ext uri="{FF2B5EF4-FFF2-40B4-BE49-F238E27FC236}">
                <a16:creationId xmlns:a16="http://schemas.microsoft.com/office/drawing/2014/main" id="{B25531B0-E514-48A3-ABFC-BB8449D4EC72}"/>
              </a:ext>
            </a:extLst>
          </p:cNvPr>
          <p:cNvSpPr>
            <a:spLocks noGrp="1" noChangeArrowheads="1"/>
          </p:cNvSpPr>
          <p:nvPr>
            <p:ph type="title"/>
          </p:nvPr>
        </p:nvSpPr>
        <p:spPr>
          <a:xfrm>
            <a:off x="468313" y="260350"/>
            <a:ext cx="8229600" cy="1143000"/>
          </a:xfrm>
        </p:spPr>
        <p:txBody>
          <a:bodyPr/>
          <a:lstStyle/>
          <a:p>
            <a:pPr eaLnBrk="1" hangingPunct="1">
              <a:defRPr/>
            </a:pPr>
            <a:r>
              <a:rPr lang="en-GB" sz="4000" b="1">
                <a:solidFill>
                  <a:srgbClr val="FF0000"/>
                </a:solidFill>
              </a:rPr>
              <a:t>The (Sanhedrin) </a:t>
            </a:r>
            <a:r>
              <a:rPr lang="en-GB" sz="4000" b="1">
                <a:solidFill>
                  <a:srgbClr val="FFFF00"/>
                </a:solidFill>
              </a:rPr>
              <a:t>Learned Elders of Zion.</a:t>
            </a:r>
            <a:r>
              <a:rPr lang="en-GB" sz="4000"/>
              <a:t> </a:t>
            </a:r>
          </a:p>
        </p:txBody>
      </p:sp>
      <p:sp>
        <p:nvSpPr>
          <p:cNvPr id="442371" name="Rectangle 3">
            <a:extLst>
              <a:ext uri="{FF2B5EF4-FFF2-40B4-BE49-F238E27FC236}">
                <a16:creationId xmlns:a16="http://schemas.microsoft.com/office/drawing/2014/main" id="{5D4C912E-D928-4562-93C4-529E380B17BA}"/>
              </a:ext>
            </a:extLst>
          </p:cNvPr>
          <p:cNvSpPr>
            <a:spLocks noGrp="1" noChangeArrowheads="1"/>
          </p:cNvSpPr>
          <p:nvPr>
            <p:ph type="body" idx="1"/>
          </p:nvPr>
        </p:nvSpPr>
        <p:spPr>
          <a:xfrm>
            <a:off x="827088" y="1341438"/>
            <a:ext cx="7561262" cy="4103687"/>
          </a:xfrm>
        </p:spPr>
        <p:txBody>
          <a:bodyPr/>
          <a:lstStyle/>
          <a:p>
            <a:pPr marL="609600" indent="-609600" eaLnBrk="1" hangingPunct="1">
              <a:lnSpc>
                <a:spcPct val="80000"/>
              </a:lnSpc>
              <a:defRPr/>
            </a:pPr>
            <a:r>
              <a:rPr lang="en-GB" sz="2000" b="1">
                <a:solidFill>
                  <a:srgbClr val="FFFF00"/>
                </a:solidFill>
                <a:effectLst>
                  <a:outerShdw blurRad="38100" dist="38100" dir="2700000" algn="tl">
                    <a:srgbClr val="000000"/>
                  </a:outerShdw>
                </a:effectLst>
              </a:rPr>
              <a:t>c. Franciscus Xavier Kareu (Polish Jew)</a:t>
            </a:r>
            <a:r>
              <a:rPr lang="en-GB" sz="2000" b="1">
                <a:solidFill>
                  <a:srgbClr val="00FF99"/>
                </a:solidFill>
                <a:effectLst>
                  <a:outerShdw blurRad="38100" dist="38100" dir="2700000" algn="tl">
                    <a:srgbClr val="000000"/>
                  </a:outerShdw>
                </a:effectLst>
              </a:rPr>
              <a:t> </a:t>
            </a:r>
          </a:p>
          <a:p>
            <a:pPr marL="609600" indent="-609600" eaLnBrk="1" hangingPunct="1">
              <a:lnSpc>
                <a:spcPct val="80000"/>
              </a:lnSpc>
              <a:defRPr/>
            </a:pPr>
            <a:r>
              <a:rPr lang="en-GB" sz="2000" b="1">
                <a:solidFill>
                  <a:srgbClr val="FF0000"/>
                </a:solidFill>
                <a:effectLst>
                  <a:outerShdw blurRad="38100" dist="38100" dir="2700000" algn="tl">
                    <a:srgbClr val="000000"/>
                  </a:outerShdw>
                </a:effectLst>
              </a:rPr>
              <a:t>(General in Russia, March 7th, 1801)..... 1799-1802.</a:t>
            </a:r>
          </a:p>
          <a:p>
            <a:pPr marL="609600" indent="-609600" eaLnBrk="1" hangingPunct="1">
              <a:lnSpc>
                <a:spcPct val="80000"/>
              </a:lnSpc>
              <a:defRPr/>
            </a:pPr>
            <a:r>
              <a:rPr lang="en-GB" sz="2000" b="1">
                <a:solidFill>
                  <a:srgbClr val="00FF00"/>
                </a:solidFill>
                <a:effectLst>
                  <a:outerShdw blurRad="38100" dist="38100" dir="2700000" algn="tl">
                    <a:srgbClr val="000000"/>
                  </a:outerShdw>
                </a:effectLst>
              </a:rPr>
              <a:t>d. Gabriel Gruber (German Jew)............. 1802-1805.</a:t>
            </a:r>
          </a:p>
          <a:p>
            <a:pPr marL="609600" indent="-609600" eaLnBrk="1" hangingPunct="1">
              <a:lnSpc>
                <a:spcPct val="80000"/>
              </a:lnSpc>
              <a:defRPr/>
            </a:pPr>
            <a:r>
              <a:rPr lang="en-GB" sz="2000" b="1">
                <a:solidFill>
                  <a:srgbClr val="00FF99"/>
                </a:solidFill>
                <a:effectLst>
                  <a:outerShdw blurRad="38100" dist="38100" dir="2700000" algn="tl">
                    <a:srgbClr val="000000"/>
                  </a:outerShdw>
                </a:effectLst>
              </a:rPr>
              <a:t>19. Thaddaeus Brzozowiski (Polish Jew).... 1805-1820.</a:t>
            </a:r>
          </a:p>
          <a:p>
            <a:pPr marL="609600" indent="-609600" eaLnBrk="1" hangingPunct="1">
              <a:lnSpc>
                <a:spcPct val="80000"/>
              </a:lnSpc>
              <a:defRPr/>
            </a:pPr>
            <a:r>
              <a:rPr lang="en-GB" sz="2000" b="1">
                <a:solidFill>
                  <a:srgbClr val="FF00FF"/>
                </a:solidFill>
                <a:effectLst>
                  <a:outerShdw blurRad="38100" dist="38100" dir="2700000" algn="tl">
                    <a:srgbClr val="000000"/>
                  </a:outerShdw>
                </a:effectLst>
              </a:rPr>
              <a:t>20. Aloysio Fortis (Veronese Jew).............. 1820-1829.</a:t>
            </a:r>
          </a:p>
          <a:p>
            <a:pPr marL="609600" indent="-609600" eaLnBrk="1" hangingPunct="1">
              <a:lnSpc>
                <a:spcPct val="80000"/>
              </a:lnSpc>
              <a:defRPr/>
            </a:pPr>
            <a:r>
              <a:rPr lang="en-GB" sz="2000" b="1">
                <a:solidFill>
                  <a:srgbClr val="FF9900"/>
                </a:solidFill>
                <a:effectLst>
                  <a:outerShdw blurRad="38100" dist="38100" dir="2700000" algn="tl">
                    <a:srgbClr val="000000"/>
                  </a:outerShdw>
                </a:effectLst>
              </a:rPr>
              <a:t>21. Johannes Roothaan (Dutch Jew).......... 1829-1853.</a:t>
            </a:r>
          </a:p>
          <a:p>
            <a:pPr marL="609600" indent="-609600" eaLnBrk="1" hangingPunct="1">
              <a:lnSpc>
                <a:spcPct val="80000"/>
              </a:lnSpc>
              <a:defRPr/>
            </a:pPr>
            <a:r>
              <a:rPr lang="en-GB" sz="2000" b="1">
                <a:solidFill>
                  <a:schemeClr val="hlink"/>
                </a:solidFill>
                <a:effectLst>
                  <a:outerShdw blurRad="38100" dist="38100" dir="2700000" algn="tl">
                    <a:srgbClr val="000000"/>
                  </a:outerShdw>
                </a:effectLst>
              </a:rPr>
              <a:t>22. Peter Johannes Beckx (Belgian Jew)..... 1853-1887.</a:t>
            </a:r>
          </a:p>
          <a:p>
            <a:pPr marL="609600" indent="-609600" eaLnBrk="1" hangingPunct="1">
              <a:lnSpc>
                <a:spcPct val="80000"/>
              </a:lnSpc>
              <a:defRPr/>
            </a:pPr>
            <a:r>
              <a:rPr lang="en-GB" sz="2000" b="1">
                <a:solidFill>
                  <a:schemeClr val="accent1"/>
                </a:solidFill>
                <a:effectLst>
                  <a:outerShdw blurRad="38100" dist="38100" dir="2700000" algn="tl">
                    <a:srgbClr val="000000"/>
                  </a:outerShdw>
                </a:effectLst>
              </a:rPr>
              <a:t>23. Antoine Marie Anderledy (Swiss Jew).... 1887-1892.</a:t>
            </a:r>
          </a:p>
          <a:p>
            <a:pPr marL="609600" indent="-609600" eaLnBrk="1" hangingPunct="1">
              <a:lnSpc>
                <a:spcPct val="80000"/>
              </a:lnSpc>
              <a:defRPr/>
            </a:pPr>
            <a:r>
              <a:rPr lang="en-GB" sz="2000" b="1">
                <a:solidFill>
                  <a:srgbClr val="FFFF00"/>
                </a:solidFill>
                <a:effectLst>
                  <a:outerShdw blurRad="38100" dist="38100" dir="2700000" algn="tl">
                    <a:srgbClr val="000000"/>
                  </a:outerShdw>
                </a:effectLst>
              </a:rPr>
              <a:t>24. Louis Martin (Spanish Jew).................. 1892-1906.</a:t>
            </a:r>
          </a:p>
          <a:p>
            <a:pPr marL="609600" indent="-609600" eaLnBrk="1" hangingPunct="1">
              <a:lnSpc>
                <a:spcPct val="80000"/>
              </a:lnSpc>
              <a:defRPr/>
            </a:pPr>
            <a:r>
              <a:rPr lang="en-GB" sz="2000" b="1">
                <a:solidFill>
                  <a:srgbClr val="00FF00"/>
                </a:solidFill>
                <a:effectLst>
                  <a:outerShdw blurRad="38100" dist="38100" dir="2700000" algn="tl">
                    <a:srgbClr val="000000"/>
                  </a:outerShdw>
                </a:effectLst>
              </a:rPr>
              <a:t>25. Francis Xavier Warnz (German Jew)..... 1906-1914.</a:t>
            </a:r>
          </a:p>
          <a:p>
            <a:pPr marL="609600" indent="-609600" eaLnBrk="1" hangingPunct="1">
              <a:lnSpc>
                <a:spcPct val="80000"/>
              </a:lnSpc>
              <a:defRPr/>
            </a:pPr>
            <a:r>
              <a:rPr lang="en-GB" sz="2000" b="1">
                <a:solidFill>
                  <a:srgbClr val="FF00FF"/>
                </a:solidFill>
                <a:effectLst>
                  <a:outerShdw blurRad="38100" dist="38100" dir="2700000" algn="tl">
                    <a:srgbClr val="000000"/>
                  </a:outerShdw>
                </a:effectLst>
              </a:rPr>
              <a:t>26. Vladimir Ledochowski (Polish Jew)....... 1915-</a:t>
            </a:r>
            <a:r>
              <a:rPr lang="en-GB" sz="1800" b="1">
                <a:solidFill>
                  <a:srgbClr val="FF00FF"/>
                </a:solidFill>
                <a:effectLst>
                  <a:outerShdw blurRad="38100" dist="38100" dir="2700000" algn="tl">
                    <a:srgbClr val="000000"/>
                  </a:outerShdw>
                </a:effectLst>
              </a:rPr>
              <a:t>. </a:t>
            </a:r>
            <a:br>
              <a:rPr lang="en-GB" sz="1800" b="1">
                <a:solidFill>
                  <a:srgbClr val="FF00FF"/>
                </a:solidFill>
                <a:effectLst>
                  <a:outerShdw blurRad="38100" dist="38100" dir="2700000" algn="tl">
                    <a:srgbClr val="000000"/>
                  </a:outerShdw>
                </a:effectLst>
              </a:rPr>
            </a:br>
            <a:endParaRPr lang="en-GB" sz="1800" b="1">
              <a:solidFill>
                <a:srgbClr val="FF00FF"/>
              </a:solidFill>
              <a:effectLst>
                <a:outerShdw blurRad="38100" dist="38100" dir="2700000" algn="tl">
                  <a:srgbClr val="000000"/>
                </a:outerShdw>
              </a:effectLst>
            </a:endParaRPr>
          </a:p>
        </p:txBody>
      </p:sp>
      <p:sp>
        <p:nvSpPr>
          <p:cNvPr id="442372" name="Text Box 4">
            <a:extLst>
              <a:ext uri="{FF2B5EF4-FFF2-40B4-BE49-F238E27FC236}">
                <a16:creationId xmlns:a16="http://schemas.microsoft.com/office/drawing/2014/main" id="{1C06F6B2-E636-49B9-8E9D-D03E9B308A40}"/>
              </a:ext>
            </a:extLst>
          </p:cNvPr>
          <p:cNvSpPr txBox="1">
            <a:spLocks noChangeArrowheads="1"/>
          </p:cNvSpPr>
          <p:nvPr/>
        </p:nvSpPr>
        <p:spPr bwMode="auto">
          <a:xfrm>
            <a:off x="0" y="4797425"/>
            <a:ext cx="9144000" cy="2009775"/>
          </a:xfrm>
          <a:prstGeom prst="rect">
            <a:avLst/>
          </a:prstGeom>
          <a:noFill/>
          <a:ln w="9525">
            <a:noFill/>
            <a:miter lim="800000"/>
            <a:headEnd/>
            <a:tailEnd/>
          </a:ln>
          <a:effectLst/>
        </p:spPr>
        <p:txBody>
          <a:bodyPr>
            <a:spAutoFit/>
          </a:bodyPr>
          <a:lstStyle/>
          <a:p>
            <a:pPr algn="ctr" eaLnBrk="0" hangingPunct="0">
              <a:spcBef>
                <a:spcPct val="50000"/>
              </a:spcBef>
              <a:defRPr/>
            </a:pPr>
            <a:r>
              <a:rPr lang="en-GB" sz="2400" b="1" dirty="0">
                <a:solidFill>
                  <a:srgbClr val="00FF00"/>
                </a:solidFill>
                <a:effectLst>
                  <a:outerShdw blurRad="38100" dist="38100" dir="2700000" algn="tl">
                    <a:srgbClr val="000000"/>
                  </a:outerShdw>
                </a:effectLst>
                <a:latin typeface="Arial" charset="0"/>
                <a:cs typeface="Arial" charset="0"/>
              </a:rPr>
              <a:t>The Generals of the Jesuits have always been Jews, there has never been a general that was not Jewish</a:t>
            </a:r>
            <a:r>
              <a:rPr lang="en-GB" sz="2400" b="1" dirty="0">
                <a:solidFill>
                  <a:srgbClr val="FFFF00"/>
                </a:solidFill>
                <a:effectLst>
                  <a:outerShdw blurRad="38100" dist="38100" dir="2700000" algn="tl">
                    <a:srgbClr val="000000"/>
                  </a:outerShdw>
                </a:effectLst>
                <a:latin typeface="Arial" charset="0"/>
                <a:cs typeface="Arial" charset="0"/>
              </a:rPr>
              <a:t> and under the absolute control of the Illuminati which, is in turn, under the total control of the  Learned Elders of Zion</a:t>
            </a:r>
            <a:r>
              <a:rPr lang="en-GB" sz="2000" b="1" dirty="0">
                <a:solidFill>
                  <a:srgbClr val="FFFF00"/>
                </a:solidFill>
                <a:effectLst>
                  <a:outerShdw blurRad="38100" dist="38100" dir="2700000" algn="tl">
                    <a:srgbClr val="000000"/>
                  </a:outerShdw>
                </a:effectLst>
                <a:latin typeface="Arial" charset="0"/>
                <a:cs typeface="Arial" charset="0"/>
              </a:rPr>
              <a:t>.</a:t>
            </a:r>
            <a:r>
              <a:rPr lang="en-GB" sz="2000" b="1" dirty="0">
                <a:effectLst>
                  <a:outerShdw blurRad="38100" dist="38100" dir="2700000" algn="tl">
                    <a:srgbClr val="000000"/>
                  </a:outerShdw>
                </a:effectLst>
                <a:latin typeface="Arial" charset="0"/>
                <a:cs typeface="Arial" charset="0"/>
              </a:rPr>
              <a:t> </a:t>
            </a:r>
          </a:p>
          <a:p>
            <a:pPr eaLnBrk="0" hangingPunct="0">
              <a:spcBef>
                <a:spcPct val="50000"/>
              </a:spcBef>
              <a:defRPr/>
            </a:pPr>
            <a:endParaRPr lang="en-GB" sz="2000"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42371">
                                            <p:txEl>
                                              <p:pRg st="0" end="0"/>
                                            </p:txEl>
                                          </p:spTgt>
                                        </p:tgtEl>
                                        <p:attrNameLst>
                                          <p:attrName>style.visibility</p:attrName>
                                        </p:attrNameLst>
                                      </p:cBhvr>
                                      <p:to>
                                        <p:strVal val="visible"/>
                                      </p:to>
                                    </p:set>
                                    <p:anim calcmode="discrete" valueType="clr">
                                      <p:cBhvr override="childStyle">
                                        <p:cTn id="7" dur="80"/>
                                        <p:tgtEl>
                                          <p:spTgt spid="44237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42371">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442371">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442371">
                                            <p:txEl>
                                              <p:pRg st="1" end="1"/>
                                            </p:txEl>
                                          </p:spTgt>
                                        </p:tgtEl>
                                        <p:attrNameLst>
                                          <p:attrName>style.visibility</p:attrName>
                                        </p:attrNameLst>
                                      </p:cBhvr>
                                      <p:to>
                                        <p:strVal val="visible"/>
                                      </p:to>
                                    </p:set>
                                    <p:anim calcmode="discrete" valueType="clr">
                                      <p:cBhvr override="childStyle">
                                        <p:cTn id="14" dur="80"/>
                                        <p:tgtEl>
                                          <p:spTgt spid="442371">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442371">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442371">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442371">
                                            <p:txEl>
                                              <p:pRg st="2" end="2"/>
                                            </p:txEl>
                                          </p:spTgt>
                                        </p:tgtEl>
                                        <p:attrNameLst>
                                          <p:attrName>style.visibility</p:attrName>
                                        </p:attrNameLst>
                                      </p:cBhvr>
                                      <p:to>
                                        <p:strVal val="visible"/>
                                      </p:to>
                                    </p:set>
                                    <p:anim calcmode="discrete" valueType="clr">
                                      <p:cBhvr override="childStyle">
                                        <p:cTn id="21" dur="80"/>
                                        <p:tgtEl>
                                          <p:spTgt spid="442371">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442371">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442371">
                                            <p:txEl>
                                              <p:pRg st="2" end="2"/>
                                            </p:txEl>
                                          </p:spTgt>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442371">
                                            <p:txEl>
                                              <p:pRg st="3" end="3"/>
                                            </p:txEl>
                                          </p:spTgt>
                                        </p:tgtEl>
                                        <p:attrNameLst>
                                          <p:attrName>style.visibility</p:attrName>
                                        </p:attrNameLst>
                                      </p:cBhvr>
                                      <p:to>
                                        <p:strVal val="visible"/>
                                      </p:to>
                                    </p:set>
                                    <p:anim calcmode="discrete" valueType="clr">
                                      <p:cBhvr override="childStyle">
                                        <p:cTn id="28" dur="80"/>
                                        <p:tgtEl>
                                          <p:spTgt spid="442371">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442371">
                                            <p:txEl>
                                              <p:pRg st="3" end="3"/>
                                            </p:txEl>
                                          </p:spTgt>
                                        </p:tgtEl>
                                        <p:attrNameLst>
                                          <p:attrName>fillcolor</p:attrName>
                                        </p:attrNameLst>
                                      </p:cBhvr>
                                      <p:tavLst>
                                        <p:tav tm="0">
                                          <p:val>
                                            <p:clrVal>
                                              <a:schemeClr val="accent2"/>
                                            </p:clrVal>
                                          </p:val>
                                        </p:tav>
                                        <p:tav tm="50000">
                                          <p:val>
                                            <p:clrVal>
                                              <a:schemeClr val="hlink"/>
                                            </p:clrVal>
                                          </p:val>
                                        </p:tav>
                                      </p:tavLst>
                                    </p:anim>
                                    <p:set>
                                      <p:cBhvr>
                                        <p:cTn id="30" dur="80"/>
                                        <p:tgtEl>
                                          <p:spTgt spid="442371">
                                            <p:txEl>
                                              <p:pRg st="3" end="3"/>
                                            </p:txEl>
                                          </p:spTgt>
                                        </p:tgtEl>
                                        <p:attrNameLst>
                                          <p:attrName>fill.type</p:attrName>
                                        </p:attrNameLst>
                                      </p:cBhvr>
                                      <p:to>
                                        <p:strVal val="solid"/>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7" presetClass="entr" presetSubtype="0" fill="hold" grpId="0" nodeType="clickEffect">
                                  <p:stCondLst>
                                    <p:cond delay="0"/>
                                  </p:stCondLst>
                                  <p:iterate type="lt">
                                    <p:tmPct val="50000"/>
                                  </p:iterate>
                                  <p:childTnLst>
                                    <p:set>
                                      <p:cBhvr>
                                        <p:cTn id="34" dur="1" fill="hold">
                                          <p:stCondLst>
                                            <p:cond delay="0"/>
                                          </p:stCondLst>
                                        </p:cTn>
                                        <p:tgtEl>
                                          <p:spTgt spid="442371">
                                            <p:txEl>
                                              <p:pRg st="4" end="4"/>
                                            </p:txEl>
                                          </p:spTgt>
                                        </p:tgtEl>
                                        <p:attrNameLst>
                                          <p:attrName>style.visibility</p:attrName>
                                        </p:attrNameLst>
                                      </p:cBhvr>
                                      <p:to>
                                        <p:strVal val="visible"/>
                                      </p:to>
                                    </p:set>
                                    <p:anim calcmode="discrete" valueType="clr">
                                      <p:cBhvr override="childStyle">
                                        <p:cTn id="35" dur="80"/>
                                        <p:tgtEl>
                                          <p:spTgt spid="442371">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442371">
                                            <p:txEl>
                                              <p:pRg st="4" end="4"/>
                                            </p:txEl>
                                          </p:spTgt>
                                        </p:tgtEl>
                                        <p:attrNameLst>
                                          <p:attrName>fillcolor</p:attrName>
                                        </p:attrNameLst>
                                      </p:cBhvr>
                                      <p:tavLst>
                                        <p:tav tm="0">
                                          <p:val>
                                            <p:clrVal>
                                              <a:schemeClr val="accent2"/>
                                            </p:clrVal>
                                          </p:val>
                                        </p:tav>
                                        <p:tav tm="50000">
                                          <p:val>
                                            <p:clrVal>
                                              <a:schemeClr val="hlink"/>
                                            </p:clrVal>
                                          </p:val>
                                        </p:tav>
                                      </p:tavLst>
                                    </p:anim>
                                    <p:set>
                                      <p:cBhvr>
                                        <p:cTn id="37" dur="80"/>
                                        <p:tgtEl>
                                          <p:spTgt spid="442371">
                                            <p:txEl>
                                              <p:pRg st="4" end="4"/>
                                            </p:txEl>
                                          </p:spTgt>
                                        </p:tgtEl>
                                        <p:attrNameLst>
                                          <p:attrName>fill.type</p:attrName>
                                        </p:attrNameLst>
                                      </p:cBhvr>
                                      <p:to>
                                        <p:strVal val="solid"/>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27" presetClass="entr" presetSubtype="0" fill="hold" grpId="0" nodeType="clickEffect">
                                  <p:stCondLst>
                                    <p:cond delay="0"/>
                                  </p:stCondLst>
                                  <p:iterate type="lt">
                                    <p:tmPct val="50000"/>
                                  </p:iterate>
                                  <p:childTnLst>
                                    <p:set>
                                      <p:cBhvr>
                                        <p:cTn id="41" dur="1" fill="hold">
                                          <p:stCondLst>
                                            <p:cond delay="0"/>
                                          </p:stCondLst>
                                        </p:cTn>
                                        <p:tgtEl>
                                          <p:spTgt spid="442371">
                                            <p:txEl>
                                              <p:pRg st="5" end="5"/>
                                            </p:txEl>
                                          </p:spTgt>
                                        </p:tgtEl>
                                        <p:attrNameLst>
                                          <p:attrName>style.visibility</p:attrName>
                                        </p:attrNameLst>
                                      </p:cBhvr>
                                      <p:to>
                                        <p:strVal val="visible"/>
                                      </p:to>
                                    </p:set>
                                    <p:anim calcmode="discrete" valueType="clr">
                                      <p:cBhvr override="childStyle">
                                        <p:cTn id="42" dur="80"/>
                                        <p:tgtEl>
                                          <p:spTgt spid="442371">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442371">
                                            <p:txEl>
                                              <p:pRg st="5" end="5"/>
                                            </p:txEl>
                                          </p:spTgt>
                                        </p:tgtEl>
                                        <p:attrNameLst>
                                          <p:attrName>fillcolor</p:attrName>
                                        </p:attrNameLst>
                                      </p:cBhvr>
                                      <p:tavLst>
                                        <p:tav tm="0">
                                          <p:val>
                                            <p:clrVal>
                                              <a:schemeClr val="accent2"/>
                                            </p:clrVal>
                                          </p:val>
                                        </p:tav>
                                        <p:tav tm="50000">
                                          <p:val>
                                            <p:clrVal>
                                              <a:schemeClr val="hlink"/>
                                            </p:clrVal>
                                          </p:val>
                                        </p:tav>
                                      </p:tavLst>
                                    </p:anim>
                                    <p:set>
                                      <p:cBhvr>
                                        <p:cTn id="44" dur="80"/>
                                        <p:tgtEl>
                                          <p:spTgt spid="442371">
                                            <p:txEl>
                                              <p:pRg st="5" end="5"/>
                                            </p:txEl>
                                          </p:spTgt>
                                        </p:tgtEl>
                                        <p:attrNameLst>
                                          <p:attrName>fill.type</p:attrName>
                                        </p:attrNameLst>
                                      </p:cBhvr>
                                      <p:to>
                                        <p:strVal val="solid"/>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27" presetClass="entr" presetSubtype="0" fill="hold" grpId="0" nodeType="clickEffect">
                                  <p:stCondLst>
                                    <p:cond delay="0"/>
                                  </p:stCondLst>
                                  <p:iterate type="lt">
                                    <p:tmPct val="50000"/>
                                  </p:iterate>
                                  <p:childTnLst>
                                    <p:set>
                                      <p:cBhvr>
                                        <p:cTn id="48" dur="1" fill="hold">
                                          <p:stCondLst>
                                            <p:cond delay="0"/>
                                          </p:stCondLst>
                                        </p:cTn>
                                        <p:tgtEl>
                                          <p:spTgt spid="442371">
                                            <p:txEl>
                                              <p:pRg st="6" end="6"/>
                                            </p:txEl>
                                          </p:spTgt>
                                        </p:tgtEl>
                                        <p:attrNameLst>
                                          <p:attrName>style.visibility</p:attrName>
                                        </p:attrNameLst>
                                      </p:cBhvr>
                                      <p:to>
                                        <p:strVal val="visible"/>
                                      </p:to>
                                    </p:set>
                                    <p:anim calcmode="discrete" valueType="clr">
                                      <p:cBhvr override="childStyle">
                                        <p:cTn id="49" dur="80"/>
                                        <p:tgtEl>
                                          <p:spTgt spid="442371">
                                            <p:txEl>
                                              <p:pRg st="6" end="6"/>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442371">
                                            <p:txEl>
                                              <p:pRg st="6" end="6"/>
                                            </p:txEl>
                                          </p:spTgt>
                                        </p:tgtEl>
                                        <p:attrNameLst>
                                          <p:attrName>fillcolor</p:attrName>
                                        </p:attrNameLst>
                                      </p:cBhvr>
                                      <p:tavLst>
                                        <p:tav tm="0">
                                          <p:val>
                                            <p:clrVal>
                                              <a:schemeClr val="accent2"/>
                                            </p:clrVal>
                                          </p:val>
                                        </p:tav>
                                        <p:tav tm="50000">
                                          <p:val>
                                            <p:clrVal>
                                              <a:schemeClr val="hlink"/>
                                            </p:clrVal>
                                          </p:val>
                                        </p:tav>
                                      </p:tavLst>
                                    </p:anim>
                                    <p:set>
                                      <p:cBhvr>
                                        <p:cTn id="51" dur="80"/>
                                        <p:tgtEl>
                                          <p:spTgt spid="442371">
                                            <p:txEl>
                                              <p:pRg st="6" end="6"/>
                                            </p:txEl>
                                          </p:spTgt>
                                        </p:tgtEl>
                                        <p:attrNameLst>
                                          <p:attrName>fill.type</p:attrName>
                                        </p:attrNameLst>
                                      </p:cBhvr>
                                      <p:to>
                                        <p:strVal val="solid"/>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27" presetClass="entr" presetSubtype="0" fill="hold" grpId="0" nodeType="clickEffect">
                                  <p:stCondLst>
                                    <p:cond delay="0"/>
                                  </p:stCondLst>
                                  <p:iterate type="lt">
                                    <p:tmPct val="50000"/>
                                  </p:iterate>
                                  <p:childTnLst>
                                    <p:set>
                                      <p:cBhvr>
                                        <p:cTn id="55" dur="1" fill="hold">
                                          <p:stCondLst>
                                            <p:cond delay="0"/>
                                          </p:stCondLst>
                                        </p:cTn>
                                        <p:tgtEl>
                                          <p:spTgt spid="442371">
                                            <p:txEl>
                                              <p:pRg st="7" end="7"/>
                                            </p:txEl>
                                          </p:spTgt>
                                        </p:tgtEl>
                                        <p:attrNameLst>
                                          <p:attrName>style.visibility</p:attrName>
                                        </p:attrNameLst>
                                      </p:cBhvr>
                                      <p:to>
                                        <p:strVal val="visible"/>
                                      </p:to>
                                    </p:set>
                                    <p:anim calcmode="discrete" valueType="clr">
                                      <p:cBhvr override="childStyle">
                                        <p:cTn id="56" dur="80"/>
                                        <p:tgtEl>
                                          <p:spTgt spid="442371">
                                            <p:txEl>
                                              <p:pRg st="7" end="7"/>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7" dur="80"/>
                                        <p:tgtEl>
                                          <p:spTgt spid="442371">
                                            <p:txEl>
                                              <p:pRg st="7" end="7"/>
                                            </p:txEl>
                                          </p:spTgt>
                                        </p:tgtEl>
                                        <p:attrNameLst>
                                          <p:attrName>fillcolor</p:attrName>
                                        </p:attrNameLst>
                                      </p:cBhvr>
                                      <p:tavLst>
                                        <p:tav tm="0">
                                          <p:val>
                                            <p:clrVal>
                                              <a:schemeClr val="accent2"/>
                                            </p:clrVal>
                                          </p:val>
                                        </p:tav>
                                        <p:tav tm="50000">
                                          <p:val>
                                            <p:clrVal>
                                              <a:schemeClr val="hlink"/>
                                            </p:clrVal>
                                          </p:val>
                                        </p:tav>
                                      </p:tavLst>
                                    </p:anim>
                                    <p:set>
                                      <p:cBhvr>
                                        <p:cTn id="58" dur="80"/>
                                        <p:tgtEl>
                                          <p:spTgt spid="442371">
                                            <p:txEl>
                                              <p:pRg st="7" end="7"/>
                                            </p:txEl>
                                          </p:spTgt>
                                        </p:tgtEl>
                                        <p:attrNameLst>
                                          <p:attrName>fill.type</p:attrName>
                                        </p:attrNameLst>
                                      </p:cBhvr>
                                      <p:to>
                                        <p:strVal val="solid"/>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27" presetClass="entr" presetSubtype="0" fill="hold" grpId="0" nodeType="clickEffect">
                                  <p:stCondLst>
                                    <p:cond delay="0"/>
                                  </p:stCondLst>
                                  <p:iterate type="lt">
                                    <p:tmPct val="50000"/>
                                  </p:iterate>
                                  <p:childTnLst>
                                    <p:set>
                                      <p:cBhvr>
                                        <p:cTn id="62" dur="1" fill="hold">
                                          <p:stCondLst>
                                            <p:cond delay="0"/>
                                          </p:stCondLst>
                                        </p:cTn>
                                        <p:tgtEl>
                                          <p:spTgt spid="442371">
                                            <p:txEl>
                                              <p:pRg st="8" end="8"/>
                                            </p:txEl>
                                          </p:spTgt>
                                        </p:tgtEl>
                                        <p:attrNameLst>
                                          <p:attrName>style.visibility</p:attrName>
                                        </p:attrNameLst>
                                      </p:cBhvr>
                                      <p:to>
                                        <p:strVal val="visible"/>
                                      </p:to>
                                    </p:set>
                                    <p:anim calcmode="discrete" valueType="clr">
                                      <p:cBhvr override="childStyle">
                                        <p:cTn id="63" dur="80"/>
                                        <p:tgtEl>
                                          <p:spTgt spid="442371">
                                            <p:txEl>
                                              <p:pRg st="8" end="8"/>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64" dur="80"/>
                                        <p:tgtEl>
                                          <p:spTgt spid="442371">
                                            <p:txEl>
                                              <p:pRg st="8" end="8"/>
                                            </p:txEl>
                                          </p:spTgt>
                                        </p:tgtEl>
                                        <p:attrNameLst>
                                          <p:attrName>fillcolor</p:attrName>
                                        </p:attrNameLst>
                                      </p:cBhvr>
                                      <p:tavLst>
                                        <p:tav tm="0">
                                          <p:val>
                                            <p:clrVal>
                                              <a:schemeClr val="accent2"/>
                                            </p:clrVal>
                                          </p:val>
                                        </p:tav>
                                        <p:tav tm="50000">
                                          <p:val>
                                            <p:clrVal>
                                              <a:schemeClr val="hlink"/>
                                            </p:clrVal>
                                          </p:val>
                                        </p:tav>
                                      </p:tavLst>
                                    </p:anim>
                                    <p:set>
                                      <p:cBhvr>
                                        <p:cTn id="65" dur="80"/>
                                        <p:tgtEl>
                                          <p:spTgt spid="442371">
                                            <p:txEl>
                                              <p:pRg st="8" end="8"/>
                                            </p:txEl>
                                          </p:spTgt>
                                        </p:tgtEl>
                                        <p:attrNameLst>
                                          <p:attrName>fill.type</p:attrName>
                                        </p:attrNameLst>
                                      </p:cBhvr>
                                      <p:to>
                                        <p:strVal val="solid"/>
                                      </p:to>
                                    </p:set>
                                  </p:childTnLst>
                                </p:cTn>
                              </p:par>
                            </p:childTnLst>
                          </p:cTn>
                        </p:par>
                      </p:childTnLst>
                    </p:cTn>
                  </p:par>
                  <p:par>
                    <p:cTn id="66" fill="hold" nodeType="clickPar">
                      <p:stCondLst>
                        <p:cond delay="indefinite"/>
                      </p:stCondLst>
                      <p:childTnLst>
                        <p:par>
                          <p:cTn id="67" fill="hold" nodeType="withGroup">
                            <p:stCondLst>
                              <p:cond delay="0"/>
                            </p:stCondLst>
                            <p:childTnLst>
                              <p:par>
                                <p:cTn id="68" presetID="27" presetClass="entr" presetSubtype="0" fill="hold" grpId="0" nodeType="clickEffect">
                                  <p:stCondLst>
                                    <p:cond delay="0"/>
                                  </p:stCondLst>
                                  <p:iterate type="lt">
                                    <p:tmPct val="50000"/>
                                  </p:iterate>
                                  <p:childTnLst>
                                    <p:set>
                                      <p:cBhvr>
                                        <p:cTn id="69" dur="1" fill="hold">
                                          <p:stCondLst>
                                            <p:cond delay="0"/>
                                          </p:stCondLst>
                                        </p:cTn>
                                        <p:tgtEl>
                                          <p:spTgt spid="442371">
                                            <p:txEl>
                                              <p:pRg st="9" end="9"/>
                                            </p:txEl>
                                          </p:spTgt>
                                        </p:tgtEl>
                                        <p:attrNameLst>
                                          <p:attrName>style.visibility</p:attrName>
                                        </p:attrNameLst>
                                      </p:cBhvr>
                                      <p:to>
                                        <p:strVal val="visible"/>
                                      </p:to>
                                    </p:set>
                                    <p:anim calcmode="discrete" valueType="clr">
                                      <p:cBhvr override="childStyle">
                                        <p:cTn id="70" dur="80"/>
                                        <p:tgtEl>
                                          <p:spTgt spid="442371">
                                            <p:txEl>
                                              <p:pRg st="9" end="9"/>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71" dur="80"/>
                                        <p:tgtEl>
                                          <p:spTgt spid="442371">
                                            <p:txEl>
                                              <p:pRg st="9" end="9"/>
                                            </p:txEl>
                                          </p:spTgt>
                                        </p:tgtEl>
                                        <p:attrNameLst>
                                          <p:attrName>fillcolor</p:attrName>
                                        </p:attrNameLst>
                                      </p:cBhvr>
                                      <p:tavLst>
                                        <p:tav tm="0">
                                          <p:val>
                                            <p:clrVal>
                                              <a:schemeClr val="accent2"/>
                                            </p:clrVal>
                                          </p:val>
                                        </p:tav>
                                        <p:tav tm="50000">
                                          <p:val>
                                            <p:clrVal>
                                              <a:schemeClr val="hlink"/>
                                            </p:clrVal>
                                          </p:val>
                                        </p:tav>
                                      </p:tavLst>
                                    </p:anim>
                                    <p:set>
                                      <p:cBhvr>
                                        <p:cTn id="72" dur="80"/>
                                        <p:tgtEl>
                                          <p:spTgt spid="442371">
                                            <p:txEl>
                                              <p:pRg st="9" end="9"/>
                                            </p:txEl>
                                          </p:spTgt>
                                        </p:tgtEl>
                                        <p:attrNameLst>
                                          <p:attrName>fill.type</p:attrName>
                                        </p:attrNameLst>
                                      </p:cBhvr>
                                      <p:to>
                                        <p:strVal val="solid"/>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27" presetClass="entr" presetSubtype="0" fill="hold" grpId="0" nodeType="clickEffect">
                                  <p:stCondLst>
                                    <p:cond delay="0"/>
                                  </p:stCondLst>
                                  <p:iterate type="lt">
                                    <p:tmPct val="50000"/>
                                  </p:iterate>
                                  <p:childTnLst>
                                    <p:set>
                                      <p:cBhvr>
                                        <p:cTn id="76" dur="1" fill="hold">
                                          <p:stCondLst>
                                            <p:cond delay="0"/>
                                          </p:stCondLst>
                                        </p:cTn>
                                        <p:tgtEl>
                                          <p:spTgt spid="442371">
                                            <p:txEl>
                                              <p:pRg st="10" end="10"/>
                                            </p:txEl>
                                          </p:spTgt>
                                        </p:tgtEl>
                                        <p:attrNameLst>
                                          <p:attrName>style.visibility</p:attrName>
                                        </p:attrNameLst>
                                      </p:cBhvr>
                                      <p:to>
                                        <p:strVal val="visible"/>
                                      </p:to>
                                    </p:set>
                                    <p:anim calcmode="discrete" valueType="clr">
                                      <p:cBhvr override="childStyle">
                                        <p:cTn id="77" dur="80"/>
                                        <p:tgtEl>
                                          <p:spTgt spid="442371">
                                            <p:txEl>
                                              <p:pRg st="10" end="1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78" dur="80"/>
                                        <p:tgtEl>
                                          <p:spTgt spid="442371">
                                            <p:txEl>
                                              <p:pRg st="10" end="10"/>
                                            </p:txEl>
                                          </p:spTgt>
                                        </p:tgtEl>
                                        <p:attrNameLst>
                                          <p:attrName>fillcolor</p:attrName>
                                        </p:attrNameLst>
                                      </p:cBhvr>
                                      <p:tavLst>
                                        <p:tav tm="0">
                                          <p:val>
                                            <p:clrVal>
                                              <a:schemeClr val="accent2"/>
                                            </p:clrVal>
                                          </p:val>
                                        </p:tav>
                                        <p:tav tm="50000">
                                          <p:val>
                                            <p:clrVal>
                                              <a:schemeClr val="hlink"/>
                                            </p:clrVal>
                                          </p:val>
                                        </p:tav>
                                      </p:tavLst>
                                    </p:anim>
                                    <p:set>
                                      <p:cBhvr>
                                        <p:cTn id="79" dur="80"/>
                                        <p:tgtEl>
                                          <p:spTgt spid="442371">
                                            <p:txEl>
                                              <p:pRg st="10" end="10"/>
                                            </p:txEl>
                                          </p:spTgt>
                                        </p:tgtEl>
                                        <p:attrNameLst>
                                          <p:attrName>fill.type</p:attrName>
                                        </p:attrNameLst>
                                      </p:cBhvr>
                                      <p:to>
                                        <p:strVal val="solid"/>
                                      </p:to>
                                    </p:set>
                                  </p:childTnLst>
                                </p:cTn>
                              </p:par>
                            </p:childTnLst>
                          </p:cTn>
                        </p:par>
                      </p:childTnLst>
                    </p:cTn>
                  </p:par>
                  <p:par>
                    <p:cTn id="80" fill="hold" nodeType="clickPar">
                      <p:stCondLst>
                        <p:cond delay="indefinite"/>
                      </p:stCondLst>
                      <p:childTnLst>
                        <p:par>
                          <p:cTn id="81" fill="hold" nodeType="withGroup">
                            <p:stCondLst>
                              <p:cond delay="0"/>
                            </p:stCondLst>
                            <p:childTnLst>
                              <p:par>
                                <p:cTn id="82" presetID="27" presetClass="entr" presetSubtype="0" fill="hold" grpId="0" nodeType="clickEffect">
                                  <p:stCondLst>
                                    <p:cond delay="0"/>
                                  </p:stCondLst>
                                  <p:iterate type="lt">
                                    <p:tmPct val="50000"/>
                                  </p:iterate>
                                  <p:childTnLst>
                                    <p:set>
                                      <p:cBhvr>
                                        <p:cTn id="83" dur="1" fill="hold">
                                          <p:stCondLst>
                                            <p:cond delay="0"/>
                                          </p:stCondLst>
                                        </p:cTn>
                                        <p:tgtEl>
                                          <p:spTgt spid="442372"/>
                                        </p:tgtEl>
                                        <p:attrNameLst>
                                          <p:attrName>style.visibility</p:attrName>
                                        </p:attrNameLst>
                                      </p:cBhvr>
                                      <p:to>
                                        <p:strVal val="visible"/>
                                      </p:to>
                                    </p:set>
                                    <p:anim calcmode="discrete" valueType="clr">
                                      <p:cBhvr override="childStyle">
                                        <p:cTn id="84" dur="80"/>
                                        <p:tgtEl>
                                          <p:spTgt spid="442372"/>
                                        </p:tgtEl>
                                        <p:attrNameLst>
                                          <p:attrName>style.color</p:attrName>
                                        </p:attrNameLst>
                                      </p:cBhvr>
                                      <p:tavLst>
                                        <p:tav tm="0">
                                          <p:val>
                                            <p:clrVal>
                                              <a:schemeClr val="accent2"/>
                                            </p:clrVal>
                                          </p:val>
                                        </p:tav>
                                        <p:tav tm="50000">
                                          <p:val>
                                            <p:clrVal>
                                              <a:schemeClr val="hlink"/>
                                            </p:clrVal>
                                          </p:val>
                                        </p:tav>
                                      </p:tavLst>
                                    </p:anim>
                                    <p:anim calcmode="discrete" valueType="clr">
                                      <p:cBhvr>
                                        <p:cTn id="85" dur="80"/>
                                        <p:tgtEl>
                                          <p:spTgt spid="442372"/>
                                        </p:tgtEl>
                                        <p:attrNameLst>
                                          <p:attrName>fillcolor</p:attrName>
                                        </p:attrNameLst>
                                      </p:cBhvr>
                                      <p:tavLst>
                                        <p:tav tm="0">
                                          <p:val>
                                            <p:clrVal>
                                              <a:schemeClr val="accent2"/>
                                            </p:clrVal>
                                          </p:val>
                                        </p:tav>
                                        <p:tav tm="50000">
                                          <p:val>
                                            <p:clrVal>
                                              <a:schemeClr val="hlink"/>
                                            </p:clrVal>
                                          </p:val>
                                        </p:tav>
                                      </p:tavLst>
                                    </p:anim>
                                    <p:set>
                                      <p:cBhvr>
                                        <p:cTn id="86" dur="80"/>
                                        <p:tgtEl>
                                          <p:spTgt spid="44237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2371" grpId="0" build="p"/>
      <p:bldP spid="442372"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5C7C85B-48DC-4C87-80C3-1D6C5FE7482B}"/>
              </a:ext>
            </a:extLst>
          </p:cNvPr>
          <p:cNvSpPr>
            <a:spLocks noGrp="1"/>
          </p:cNvSpPr>
          <p:nvPr>
            <p:ph type="title"/>
          </p:nvPr>
        </p:nvSpPr>
        <p:spPr/>
        <p:txBody>
          <a:bodyPr/>
          <a:lstStyle/>
          <a:p>
            <a:pPr>
              <a:defRPr/>
            </a:pPr>
            <a:r>
              <a:rPr lang="en-GB" b="1" dirty="0">
                <a:solidFill>
                  <a:srgbClr val="FF0000"/>
                </a:solidFill>
              </a:rPr>
              <a:t>Concealment Behind </a:t>
            </a:r>
            <a:r>
              <a:rPr lang="en-GB" b="1" dirty="0">
                <a:solidFill>
                  <a:srgbClr val="00FFFF"/>
                </a:solidFill>
              </a:rPr>
              <a:t>“Reputable Organisations</a:t>
            </a:r>
            <a:endParaRPr lang="en-GB" dirty="0"/>
          </a:p>
        </p:txBody>
      </p:sp>
      <p:sp>
        <p:nvSpPr>
          <p:cNvPr id="4" name="Slide Number Placeholder 3">
            <a:extLst>
              <a:ext uri="{FF2B5EF4-FFF2-40B4-BE49-F238E27FC236}">
                <a16:creationId xmlns:a16="http://schemas.microsoft.com/office/drawing/2014/main" id="{D158AD2F-9FB1-4607-A9AC-F3AE65CC5726}"/>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1A24A09-8E15-4D1B-8B3E-75EB9BC74492}" type="slidenum">
              <a:rPr lang="en-GB" altLang="en-US"/>
              <a:pPr eaLnBrk="1" hangingPunct="1"/>
              <a:t>174</a:t>
            </a:fld>
            <a:endParaRPr lang="en-GB" altLang="en-US"/>
          </a:p>
        </p:txBody>
      </p:sp>
      <p:sp>
        <p:nvSpPr>
          <p:cNvPr id="6" name="TextBox 5">
            <a:extLst>
              <a:ext uri="{FF2B5EF4-FFF2-40B4-BE49-F238E27FC236}">
                <a16:creationId xmlns:a16="http://schemas.microsoft.com/office/drawing/2014/main" id="{73E203D7-9853-4FFE-81C9-AEC915737844}"/>
              </a:ext>
            </a:extLst>
          </p:cNvPr>
          <p:cNvSpPr txBox="1"/>
          <p:nvPr/>
        </p:nvSpPr>
        <p:spPr>
          <a:xfrm>
            <a:off x="4500563" y="1714500"/>
            <a:ext cx="4429125" cy="4524375"/>
          </a:xfrm>
          <a:prstGeom prst="rect">
            <a:avLst/>
          </a:prstGeom>
          <a:noFill/>
        </p:spPr>
        <p:txBody>
          <a:bodyPr>
            <a:spAutoFit/>
          </a:bodyPr>
          <a:lstStyle/>
          <a:p>
            <a:pPr>
              <a:defRPr/>
            </a:pPr>
            <a:r>
              <a:rPr lang="en-GB" sz="3200" b="1" i="1" dirty="0">
                <a:solidFill>
                  <a:srgbClr val="00FF00"/>
                </a:solidFill>
                <a:effectLst>
                  <a:outerShdw blurRad="38100" dist="38100" dir="2700000" algn="tl">
                    <a:srgbClr val="000000"/>
                  </a:outerShdw>
                </a:effectLst>
                <a:latin typeface="Arial" charset="0"/>
                <a:cs typeface="Arial" charset="0"/>
              </a:rPr>
              <a:t>"The great strength of our Order lies in its concealment; </a:t>
            </a:r>
            <a:r>
              <a:rPr lang="en-GB" sz="3200" b="1" i="1" dirty="0">
                <a:solidFill>
                  <a:srgbClr val="FFC000"/>
                </a:solidFill>
                <a:effectLst>
                  <a:outerShdw blurRad="38100" dist="38100" dir="2700000" algn="tl">
                    <a:srgbClr val="000000"/>
                  </a:outerShdw>
                </a:effectLst>
                <a:latin typeface="Arial" charset="0"/>
                <a:cs typeface="Arial" charset="0"/>
              </a:rPr>
              <a:t>let it never appear in any place in its own name,</a:t>
            </a:r>
            <a:r>
              <a:rPr lang="en-GB" sz="3200" b="1" i="1" dirty="0">
                <a:solidFill>
                  <a:srgbClr val="FFFF00"/>
                </a:solidFill>
                <a:effectLst>
                  <a:outerShdw blurRad="38100" dist="38100" dir="2700000" algn="tl">
                    <a:srgbClr val="000000"/>
                  </a:outerShdw>
                </a:effectLst>
                <a:latin typeface="Arial" charset="0"/>
                <a:cs typeface="Arial" charset="0"/>
              </a:rPr>
              <a:t> </a:t>
            </a:r>
            <a:r>
              <a:rPr lang="en-GB" sz="3200" b="1" i="1" dirty="0">
                <a:solidFill>
                  <a:srgbClr val="FF00FF"/>
                </a:solidFill>
                <a:effectLst>
                  <a:outerShdw blurRad="38100" dist="38100" dir="2700000" algn="tl">
                    <a:srgbClr val="000000"/>
                  </a:outerShdw>
                </a:effectLst>
                <a:latin typeface="Arial" charset="0"/>
                <a:cs typeface="Arial" charset="0"/>
              </a:rPr>
              <a:t>but always covered by another name,</a:t>
            </a:r>
            <a:r>
              <a:rPr lang="en-GB" sz="3200" b="1" i="1" dirty="0">
                <a:solidFill>
                  <a:srgbClr val="FFFF00"/>
                </a:solidFill>
                <a:effectLst>
                  <a:outerShdw blurRad="38100" dist="38100" dir="2700000" algn="tl">
                    <a:srgbClr val="000000"/>
                  </a:outerShdw>
                </a:effectLst>
                <a:latin typeface="Arial" charset="0"/>
                <a:cs typeface="Arial" charset="0"/>
              </a:rPr>
              <a:t> and another occupation".</a:t>
            </a:r>
            <a:r>
              <a:rPr lang="en-GB" sz="3200" b="1" dirty="0">
                <a:solidFill>
                  <a:srgbClr val="FFFF00"/>
                </a:solidFill>
                <a:effectLst>
                  <a:outerShdw blurRad="38100" dist="38100" dir="2700000" algn="tl">
                    <a:srgbClr val="000000"/>
                  </a:outerShdw>
                </a:effectLst>
                <a:latin typeface="Arial" charset="0"/>
                <a:cs typeface="Arial" charset="0"/>
              </a:rPr>
              <a:t> </a:t>
            </a:r>
            <a:endParaRPr lang="en-GB" dirty="0">
              <a:latin typeface="Arial" charset="0"/>
              <a:cs typeface="Arial" charset="0"/>
            </a:endParaRPr>
          </a:p>
        </p:txBody>
      </p:sp>
      <p:pic>
        <p:nvPicPr>
          <p:cNvPr id="182277" name="Picture 2" descr="http://i.ehow.com/images/GlobalPhoto/Articles/4892473/disney-world-vacation-deals-main_Full.jpg">
            <a:extLst>
              <a:ext uri="{FF2B5EF4-FFF2-40B4-BE49-F238E27FC236}">
                <a16:creationId xmlns:a16="http://schemas.microsoft.com/office/drawing/2014/main" id="{416D13DF-63A8-4EBC-8025-247B96CB5F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2000250"/>
            <a:ext cx="4000500" cy="392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542C4F5D-1486-42CB-BBDA-24EC54324D1F}"/>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2852BCE-159F-4909-98B4-A60A69EEA845}" type="slidenum">
              <a:rPr lang="en-GB" altLang="en-US"/>
              <a:pPr eaLnBrk="1" hangingPunct="1"/>
              <a:t>175</a:t>
            </a:fld>
            <a:endParaRPr lang="en-GB" altLang="en-US"/>
          </a:p>
        </p:txBody>
      </p:sp>
      <p:sp>
        <p:nvSpPr>
          <p:cNvPr id="468994" name="Rectangle 2">
            <a:extLst>
              <a:ext uri="{FF2B5EF4-FFF2-40B4-BE49-F238E27FC236}">
                <a16:creationId xmlns:a16="http://schemas.microsoft.com/office/drawing/2014/main" id="{273BA07C-02A4-482B-B69F-6E33BB4EF12E}"/>
              </a:ext>
            </a:extLst>
          </p:cNvPr>
          <p:cNvSpPr>
            <a:spLocks noGrp="1" noChangeArrowheads="1"/>
          </p:cNvSpPr>
          <p:nvPr>
            <p:ph type="title"/>
          </p:nvPr>
        </p:nvSpPr>
        <p:spPr/>
        <p:txBody>
          <a:bodyPr/>
          <a:lstStyle/>
          <a:p>
            <a:pPr eaLnBrk="1" hangingPunct="1">
              <a:defRPr/>
            </a:pPr>
            <a:r>
              <a:rPr lang="en-GB" sz="4000" b="1" dirty="0">
                <a:solidFill>
                  <a:srgbClr val="FF0000"/>
                </a:solidFill>
              </a:rPr>
              <a:t>Concealment Behind </a:t>
            </a:r>
            <a:r>
              <a:rPr lang="en-GB" sz="4000" b="1" dirty="0">
                <a:solidFill>
                  <a:srgbClr val="00FFFF"/>
                </a:solidFill>
              </a:rPr>
              <a:t>“Reputable Organisations</a:t>
            </a:r>
          </a:p>
        </p:txBody>
      </p:sp>
      <p:sp>
        <p:nvSpPr>
          <p:cNvPr id="468995" name="Rectangle 3">
            <a:extLst>
              <a:ext uri="{FF2B5EF4-FFF2-40B4-BE49-F238E27FC236}">
                <a16:creationId xmlns:a16="http://schemas.microsoft.com/office/drawing/2014/main" id="{54A1A35A-0D53-4718-AD50-6D42EC0920CC}"/>
              </a:ext>
            </a:extLst>
          </p:cNvPr>
          <p:cNvSpPr>
            <a:spLocks noGrp="1" noChangeArrowheads="1"/>
          </p:cNvSpPr>
          <p:nvPr>
            <p:ph type="body" idx="1"/>
          </p:nvPr>
        </p:nvSpPr>
        <p:spPr>
          <a:xfrm>
            <a:off x="4143375" y="1785938"/>
            <a:ext cx="4614863" cy="1685925"/>
          </a:xfrm>
        </p:spPr>
        <p:txBody>
          <a:bodyPr/>
          <a:lstStyle/>
          <a:p>
            <a:pPr eaLnBrk="1" hangingPunct="1">
              <a:buFontTx/>
              <a:buNone/>
            </a:pPr>
            <a:r>
              <a:rPr lang="en-GB" altLang="en-US" sz="2800" b="1" i="1">
                <a:solidFill>
                  <a:srgbClr val="FFC000"/>
                </a:solidFill>
              </a:rPr>
              <a:t>   "Of all the means I know to lead men, </a:t>
            </a:r>
            <a:r>
              <a:rPr lang="en-GB" altLang="en-US" sz="2800" b="1" i="1">
                <a:solidFill>
                  <a:srgbClr val="00FFFF"/>
                </a:solidFill>
              </a:rPr>
              <a:t>the most effectual is a concealed mystery.</a:t>
            </a:r>
            <a:r>
              <a:rPr lang="en-GB" altLang="en-US" sz="2800" b="1" i="1">
                <a:solidFill>
                  <a:srgbClr val="00FF00"/>
                </a:solidFill>
              </a:rPr>
              <a:t> </a:t>
            </a:r>
            <a:r>
              <a:rPr lang="en-GB" altLang="en-US" sz="2800" b="1" i="1">
                <a:solidFill>
                  <a:srgbClr val="FF00FF"/>
                </a:solidFill>
              </a:rPr>
              <a:t>The hankering of the mind is irresistible;"</a:t>
            </a:r>
            <a:r>
              <a:rPr lang="en-GB" altLang="en-US" sz="2800" b="1">
                <a:solidFill>
                  <a:srgbClr val="00FF00"/>
                </a:solidFill>
              </a:rPr>
              <a:t> </a:t>
            </a:r>
            <a:r>
              <a:rPr lang="en-GB" altLang="en-US" sz="2800" b="1">
                <a:solidFill>
                  <a:srgbClr val="FF0000"/>
                </a:solidFill>
              </a:rPr>
              <a:t>Adam Weishaupt</a:t>
            </a:r>
            <a:r>
              <a:rPr lang="en-GB" altLang="en-US" sz="2800" b="1">
                <a:solidFill>
                  <a:srgbClr val="00FF00"/>
                </a:solidFill>
              </a:rPr>
              <a:t> (code-name Spartacus)</a:t>
            </a:r>
            <a:r>
              <a:rPr lang="en-GB" altLang="en-US" sz="2800" b="1"/>
              <a:t> </a:t>
            </a:r>
          </a:p>
          <a:p>
            <a:pPr eaLnBrk="1" hangingPunct="1"/>
            <a:endParaRPr lang="en-GB" altLang="en-US" sz="2800"/>
          </a:p>
        </p:txBody>
      </p:sp>
      <p:sp>
        <p:nvSpPr>
          <p:cNvPr id="468997" name="Text Box 5">
            <a:extLst>
              <a:ext uri="{FF2B5EF4-FFF2-40B4-BE49-F238E27FC236}">
                <a16:creationId xmlns:a16="http://schemas.microsoft.com/office/drawing/2014/main" id="{7974380C-1100-42F9-BC3C-FEF3D5B311C1}"/>
              </a:ext>
            </a:extLst>
          </p:cNvPr>
          <p:cNvSpPr txBox="1">
            <a:spLocks noChangeArrowheads="1"/>
          </p:cNvSpPr>
          <p:nvPr/>
        </p:nvSpPr>
        <p:spPr bwMode="auto">
          <a:xfrm>
            <a:off x="1785938" y="6278563"/>
            <a:ext cx="5327650" cy="579437"/>
          </a:xfrm>
          <a:prstGeom prst="rect">
            <a:avLst/>
          </a:prstGeom>
          <a:noFill/>
          <a:ln w="9525">
            <a:noFill/>
            <a:miter lim="800000"/>
            <a:headEnd/>
            <a:tailEnd/>
          </a:ln>
          <a:effectLst/>
        </p:spPr>
        <p:txBody>
          <a:bodyPr>
            <a:spAutoFit/>
          </a:bodyPr>
          <a:lstStyle/>
          <a:p>
            <a:pPr>
              <a:spcBef>
                <a:spcPct val="50000"/>
              </a:spcBef>
              <a:defRPr/>
            </a:pPr>
            <a:r>
              <a:rPr lang="en-GB" sz="3200" b="1" dirty="0">
                <a:solidFill>
                  <a:srgbClr val="FFFF00"/>
                </a:solidFill>
                <a:effectLst>
                  <a:outerShdw blurRad="38100" dist="38100" dir="2700000" algn="tl">
                    <a:srgbClr val="000000"/>
                  </a:outerShdw>
                </a:effectLst>
                <a:latin typeface="Arial" charset="0"/>
                <a:cs typeface="Arial" charset="0"/>
              </a:rPr>
              <a:t>Gog Hides in the Shadows</a:t>
            </a:r>
          </a:p>
        </p:txBody>
      </p:sp>
      <p:pic>
        <p:nvPicPr>
          <p:cNvPr id="177159" name="Picture 7" descr="Adam Weishaupt">
            <a:extLst>
              <a:ext uri="{FF2B5EF4-FFF2-40B4-BE49-F238E27FC236}">
                <a16:creationId xmlns:a16="http://schemas.microsoft.com/office/drawing/2014/main" id="{210750B1-A02A-4F87-AB7A-86DA307589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13" y="1285875"/>
            <a:ext cx="3857625" cy="466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77159"/>
                                        </p:tgtEl>
                                        <p:attrNameLst>
                                          <p:attrName>style.visibility</p:attrName>
                                        </p:attrNameLst>
                                      </p:cBhvr>
                                      <p:to>
                                        <p:strVal val="visible"/>
                                      </p:to>
                                    </p:set>
                                    <p:animEffect transition="in" filter="circle(in)">
                                      <p:cBhvr>
                                        <p:cTn id="7" dur="2000"/>
                                        <p:tgtEl>
                                          <p:spTgt spid="1771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68995">
                                            <p:txEl>
                                              <p:pRg st="0" end="0"/>
                                            </p:txEl>
                                          </p:spTgt>
                                        </p:tgtEl>
                                        <p:attrNameLst>
                                          <p:attrName>style.visibility</p:attrName>
                                        </p:attrNameLst>
                                      </p:cBhvr>
                                      <p:to>
                                        <p:strVal val="visible"/>
                                      </p:to>
                                    </p:set>
                                    <p:anim calcmode="discrete" valueType="clr">
                                      <p:cBhvr override="childStyle">
                                        <p:cTn id="12" dur="80"/>
                                        <p:tgtEl>
                                          <p:spTgt spid="46899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68995">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468995">
                                            <p:txEl>
                                              <p:pRg st="0" end="0"/>
                                            </p:txEl>
                                          </p:spTgt>
                                        </p:tgtEl>
                                        <p:attrNameLst>
                                          <p:attrName>fill.type</p:attrName>
                                        </p:attrNameLst>
                                      </p:cBhvr>
                                      <p:to>
                                        <p:strVal val="solid"/>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68997"/>
                                        </p:tgtEl>
                                        <p:attrNameLst>
                                          <p:attrName>style.visibility</p:attrName>
                                        </p:attrNameLst>
                                      </p:cBhvr>
                                      <p:to>
                                        <p:strVal val="visible"/>
                                      </p:to>
                                    </p:set>
                                    <p:anim calcmode="lin" valueType="num">
                                      <p:cBhvr additive="base">
                                        <p:cTn id="19" dur="500" fill="hold"/>
                                        <p:tgtEl>
                                          <p:spTgt spid="468997"/>
                                        </p:tgtEl>
                                        <p:attrNameLst>
                                          <p:attrName>ppt_x</p:attrName>
                                        </p:attrNameLst>
                                      </p:cBhvr>
                                      <p:tavLst>
                                        <p:tav tm="0">
                                          <p:val>
                                            <p:strVal val="#ppt_x"/>
                                          </p:val>
                                        </p:tav>
                                        <p:tav tm="100000">
                                          <p:val>
                                            <p:strVal val="#ppt_x"/>
                                          </p:val>
                                        </p:tav>
                                      </p:tavLst>
                                    </p:anim>
                                    <p:anim calcmode="lin" valueType="num">
                                      <p:cBhvr additive="base">
                                        <p:cTn id="20" dur="500" fill="hold"/>
                                        <p:tgtEl>
                                          <p:spTgt spid="4689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8995" grpId="0" build="p"/>
      <p:bldP spid="468997" grpId="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5D93AE6B-1242-432F-BB09-95C32714303C}"/>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5C61711-75F4-459D-812F-8FD99E0AADD5}" type="slidenum">
              <a:rPr lang="en-GB" altLang="en-US"/>
              <a:pPr eaLnBrk="1" hangingPunct="1"/>
              <a:t>176</a:t>
            </a:fld>
            <a:endParaRPr lang="en-GB" altLang="en-US"/>
          </a:p>
        </p:txBody>
      </p:sp>
      <p:sp>
        <p:nvSpPr>
          <p:cNvPr id="444418" name="Rectangle 2">
            <a:extLst>
              <a:ext uri="{FF2B5EF4-FFF2-40B4-BE49-F238E27FC236}">
                <a16:creationId xmlns:a16="http://schemas.microsoft.com/office/drawing/2014/main" id="{08188B22-0573-45C4-AE16-FB1784247485}"/>
              </a:ext>
            </a:extLst>
          </p:cNvPr>
          <p:cNvSpPr>
            <a:spLocks noGrp="1" noChangeArrowheads="1"/>
          </p:cNvSpPr>
          <p:nvPr>
            <p:ph type="title"/>
          </p:nvPr>
        </p:nvSpPr>
        <p:spPr/>
        <p:txBody>
          <a:bodyPr/>
          <a:lstStyle/>
          <a:p>
            <a:pPr eaLnBrk="1" hangingPunct="1">
              <a:defRPr/>
            </a:pPr>
            <a:endParaRPr lang="en-US"/>
          </a:p>
        </p:txBody>
      </p:sp>
      <p:pic>
        <p:nvPicPr>
          <p:cNvPr id="444419" name="Picture 3" descr="Illuminati_33">
            <a:extLst>
              <a:ext uri="{FF2B5EF4-FFF2-40B4-BE49-F238E27FC236}">
                <a16:creationId xmlns:a16="http://schemas.microsoft.com/office/drawing/2014/main" id="{069D028F-26A5-44C3-BCDB-1841902E5BC4}"/>
              </a:ext>
            </a:extLst>
          </p:cNvPr>
          <p:cNvPicPr>
            <a:picLocks noGrp="1" noChangeAspect="1" noChangeArrowheads="1"/>
          </p:cNvPicPr>
          <p:nvPr>
            <p:ph idx="1"/>
          </p:nvPr>
        </p:nvPicPr>
        <p:blipFill>
          <a:blip r:embed="rId3" cstate="print">
            <a:duotone>
              <a:prstClr val="black"/>
              <a:schemeClr val="accent4">
                <a:tint val="45000"/>
                <a:satMod val="400000"/>
              </a:schemeClr>
            </a:duotone>
          </a:blip>
          <a:srcRect/>
          <a:stretch>
            <a:fillRect/>
          </a:stretch>
        </p:blipFill>
        <p:spPr>
          <a:xfrm>
            <a:off x="0" y="0"/>
            <a:ext cx="9144000" cy="68580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444419"/>
                                        </p:tgtEl>
                                        <p:attrNameLst>
                                          <p:attrName>style.visibility</p:attrName>
                                        </p:attrNameLst>
                                      </p:cBhvr>
                                      <p:to>
                                        <p:strVal val="visible"/>
                                      </p:to>
                                    </p:set>
                                    <p:animEffect transition="in" filter="circle(in)">
                                      <p:cBhvr>
                                        <p:cTn id="7" dur="2000"/>
                                        <p:tgtEl>
                                          <p:spTgt spid="4444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9EE292FD-327A-4F66-A897-68C8A5E95EF7}"/>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3F70437-2B3C-4EB1-A519-86127EF47601}" type="slidenum">
              <a:rPr lang="en-GB" altLang="en-US"/>
              <a:pPr eaLnBrk="1" hangingPunct="1"/>
              <a:t>177</a:t>
            </a:fld>
            <a:endParaRPr lang="en-GB" altLang="en-US"/>
          </a:p>
        </p:txBody>
      </p:sp>
      <p:sp>
        <p:nvSpPr>
          <p:cNvPr id="446466" name="Rectangle 2">
            <a:extLst>
              <a:ext uri="{FF2B5EF4-FFF2-40B4-BE49-F238E27FC236}">
                <a16:creationId xmlns:a16="http://schemas.microsoft.com/office/drawing/2014/main" id="{EF7C7CC6-7A23-4D9F-BDD8-C8E08F734090}"/>
              </a:ext>
            </a:extLst>
          </p:cNvPr>
          <p:cNvSpPr>
            <a:spLocks noGrp="1" noChangeArrowheads="1"/>
          </p:cNvSpPr>
          <p:nvPr>
            <p:ph type="title"/>
          </p:nvPr>
        </p:nvSpPr>
        <p:spPr/>
        <p:txBody>
          <a:bodyPr/>
          <a:lstStyle/>
          <a:p>
            <a:pPr eaLnBrk="1" hangingPunct="1">
              <a:defRPr/>
            </a:pPr>
            <a:r>
              <a:rPr lang="en-GB" sz="4000" b="1" dirty="0">
                <a:solidFill>
                  <a:srgbClr val="FFFF00"/>
                </a:solidFill>
              </a:rPr>
              <a:t>THE MASONIC ABDICATION OF </a:t>
            </a:r>
            <a:r>
              <a:rPr lang="en-GB" sz="4000" b="1" dirty="0">
                <a:solidFill>
                  <a:srgbClr val="00FF00"/>
                </a:solidFill>
              </a:rPr>
              <a:t>KING GEORGE VI</a:t>
            </a:r>
          </a:p>
        </p:txBody>
      </p:sp>
      <p:sp>
        <p:nvSpPr>
          <p:cNvPr id="446467" name="Rectangle 3">
            <a:extLst>
              <a:ext uri="{FF2B5EF4-FFF2-40B4-BE49-F238E27FC236}">
                <a16:creationId xmlns:a16="http://schemas.microsoft.com/office/drawing/2014/main" id="{D8558129-D234-4F02-BA7B-F50269AB3F22}"/>
              </a:ext>
            </a:extLst>
          </p:cNvPr>
          <p:cNvSpPr>
            <a:spLocks noGrp="1" noChangeArrowheads="1"/>
          </p:cNvSpPr>
          <p:nvPr>
            <p:ph type="body" idx="1"/>
          </p:nvPr>
        </p:nvSpPr>
        <p:spPr>
          <a:xfrm>
            <a:off x="4286250" y="1600200"/>
            <a:ext cx="4857750" cy="4495800"/>
          </a:xfrm>
        </p:spPr>
        <p:txBody>
          <a:bodyPr/>
          <a:lstStyle/>
          <a:p>
            <a:pPr eaLnBrk="1" hangingPunct="1">
              <a:defRPr/>
            </a:pPr>
            <a:r>
              <a:rPr lang="en-GB" b="1" dirty="0">
                <a:solidFill>
                  <a:srgbClr val="00FFFF"/>
                </a:solidFill>
                <a:effectLst>
                  <a:outerShdw blurRad="38100" dist="38100" dir="2700000" algn="tl">
                    <a:srgbClr val="000000"/>
                  </a:outerShdw>
                </a:effectLst>
              </a:rPr>
              <a:t>The Sovereign is the </a:t>
            </a:r>
            <a:r>
              <a:rPr lang="en-GB" b="1" dirty="0">
                <a:solidFill>
                  <a:srgbClr val="FF00FF"/>
                </a:solidFill>
                <a:effectLst>
                  <a:outerShdw blurRad="38100" dist="38100" dir="2700000" algn="tl">
                    <a:srgbClr val="000000"/>
                  </a:outerShdw>
                </a:effectLst>
              </a:rPr>
              <a:t>"Fountain of all Honour;" </a:t>
            </a:r>
            <a:r>
              <a:rPr lang="en-GB" b="1" dirty="0">
                <a:solidFill>
                  <a:srgbClr val="00FFFF"/>
                </a:solidFill>
                <a:effectLst>
                  <a:outerShdw blurRad="38100" dist="38100" dir="2700000" algn="tl">
                    <a:srgbClr val="000000"/>
                  </a:outerShdw>
                </a:effectLst>
              </a:rPr>
              <a:t>even if he dispenses honours at the advice of a party politician,</a:t>
            </a:r>
            <a:r>
              <a:rPr lang="en-GB" b="1" dirty="0">
                <a:solidFill>
                  <a:srgbClr val="00FF99"/>
                </a:solidFill>
                <a:effectLst>
                  <a:outerShdw blurRad="38100" dist="38100" dir="2700000" algn="tl">
                    <a:srgbClr val="000000"/>
                  </a:outerShdw>
                </a:effectLst>
              </a:rPr>
              <a:t> </a:t>
            </a:r>
            <a:r>
              <a:rPr lang="en-GB" b="1" dirty="0">
                <a:solidFill>
                  <a:srgbClr val="FFC000"/>
                </a:solidFill>
                <a:effectLst>
                  <a:outerShdw blurRad="38100" dist="38100" dir="2700000" algn="tl">
                    <a:srgbClr val="000000"/>
                  </a:outerShdw>
                </a:effectLst>
              </a:rPr>
              <a:t>he still does so in virtue of his own exclusive power.</a:t>
            </a:r>
            <a:br>
              <a:rPr lang="en-GB" sz="5400" b="1" dirty="0">
                <a:solidFill>
                  <a:srgbClr val="00FF00"/>
                </a:solidFill>
                <a:effectLst>
                  <a:outerShdw blurRad="38100" dist="38100" dir="2700000" algn="tl">
                    <a:srgbClr val="000000"/>
                  </a:outerShdw>
                </a:effectLst>
              </a:rPr>
            </a:br>
            <a:endParaRPr lang="en-GB" sz="5400" b="1" dirty="0">
              <a:solidFill>
                <a:srgbClr val="00FF00"/>
              </a:solidFill>
              <a:effectLst>
                <a:outerShdw blurRad="38100" dist="38100" dir="2700000" algn="tl">
                  <a:srgbClr val="000000"/>
                </a:outerShdw>
              </a:effectLst>
            </a:endParaRPr>
          </a:p>
          <a:p>
            <a:pPr eaLnBrk="1" hangingPunct="1">
              <a:defRPr/>
            </a:pPr>
            <a:r>
              <a:rPr lang="en-GB" b="1" dirty="0">
                <a:solidFill>
                  <a:srgbClr val="FF9900"/>
                </a:solidFill>
                <a:effectLst>
                  <a:outerShdw blurRad="38100" dist="38100" dir="2700000" algn="tl">
                    <a:srgbClr val="000000"/>
                  </a:outerShdw>
                </a:effectLst>
              </a:rPr>
              <a:t>King George VI by accepting a Masonic degree was in effect</a:t>
            </a:r>
            <a:r>
              <a:rPr lang="en-GB" b="1" dirty="0">
                <a:solidFill>
                  <a:srgbClr val="00FF99"/>
                </a:solidFill>
                <a:effectLst>
                  <a:outerShdw blurRad="38100" dist="38100" dir="2700000" algn="tl">
                    <a:srgbClr val="000000"/>
                  </a:outerShdw>
                </a:effectLst>
              </a:rPr>
              <a:t> </a:t>
            </a:r>
            <a:r>
              <a:rPr lang="en-GB" b="1" dirty="0">
                <a:solidFill>
                  <a:srgbClr val="FF0000"/>
                </a:solidFill>
                <a:effectLst>
                  <a:outerShdw blurRad="38100" dist="38100" dir="2700000" algn="tl">
                    <a:srgbClr val="000000"/>
                  </a:outerShdw>
                </a:effectLst>
              </a:rPr>
              <a:t>abdicating his Sovereignty</a:t>
            </a:r>
            <a:r>
              <a:rPr lang="en-GB" dirty="0">
                <a:solidFill>
                  <a:srgbClr val="FF0000"/>
                </a:solidFill>
              </a:rPr>
              <a:t> </a:t>
            </a:r>
          </a:p>
        </p:txBody>
      </p:sp>
      <p:pic>
        <p:nvPicPr>
          <p:cNvPr id="185350" name="Picture 6" descr="http://c1.ac-images.myspacecdn.com/images02/24/s_bea2c5b2af764655965a385a9b3de778.jpg">
            <a:extLst>
              <a:ext uri="{FF2B5EF4-FFF2-40B4-BE49-F238E27FC236}">
                <a16:creationId xmlns:a16="http://schemas.microsoft.com/office/drawing/2014/main" id="{655FB98A-2EE1-44DD-8912-F25A523FB9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450" y="1571625"/>
            <a:ext cx="3416300" cy="421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44646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iterate type="lt">
                                    <p:tmAbs val="75"/>
                                  </p:iterate>
                                  <p:childTnLst>
                                    <p:set>
                                      <p:cBhvr>
                                        <p:cTn id="10" dur="1" fill="hold">
                                          <p:stCondLst>
                                            <p:cond delay="74"/>
                                          </p:stCondLst>
                                        </p:cTn>
                                        <p:tgtEl>
                                          <p:spTgt spid="44646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nodeType="clickEffect">
                                  <p:stCondLst>
                                    <p:cond delay="0"/>
                                  </p:stCondLst>
                                  <p:childTnLst>
                                    <p:set>
                                      <p:cBhvr>
                                        <p:cTn id="14" dur="1" fill="hold">
                                          <p:stCondLst>
                                            <p:cond delay="0"/>
                                          </p:stCondLst>
                                        </p:cTn>
                                        <p:tgtEl>
                                          <p:spTgt spid="185350"/>
                                        </p:tgtEl>
                                        <p:attrNameLst>
                                          <p:attrName>style.visibility</p:attrName>
                                        </p:attrNameLst>
                                      </p:cBhvr>
                                      <p:to>
                                        <p:strVal val="visible"/>
                                      </p:to>
                                    </p:set>
                                    <p:animEffect transition="in" filter="circle(in)">
                                      <p:cBhvr>
                                        <p:cTn id="15" dur="2000"/>
                                        <p:tgtEl>
                                          <p:spTgt spid="18535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7" presetClass="entr" presetSubtype="0" fill="hold" grpId="1" nodeType="clickEffect">
                                  <p:stCondLst>
                                    <p:cond delay="0"/>
                                  </p:stCondLst>
                                  <p:iterate type="lt">
                                    <p:tmPct val="50000"/>
                                  </p:iterate>
                                  <p:childTnLst>
                                    <p:set>
                                      <p:cBhvr>
                                        <p:cTn id="19" dur="1" fill="hold">
                                          <p:stCondLst>
                                            <p:cond delay="0"/>
                                          </p:stCondLst>
                                        </p:cTn>
                                        <p:tgtEl>
                                          <p:spTgt spid="446467">
                                            <p:txEl>
                                              <p:pRg st="0" end="0"/>
                                            </p:txEl>
                                          </p:spTgt>
                                        </p:tgtEl>
                                        <p:attrNameLst>
                                          <p:attrName>style.visibility</p:attrName>
                                        </p:attrNameLst>
                                      </p:cBhvr>
                                      <p:to>
                                        <p:strVal val="visible"/>
                                      </p:to>
                                    </p:set>
                                    <p:anim calcmode="discrete" valueType="clr">
                                      <p:cBhvr override="childStyle">
                                        <p:cTn id="20" dur="80"/>
                                        <p:tgtEl>
                                          <p:spTgt spid="44646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446467">
                                            <p:txEl>
                                              <p:pRg st="0" end="0"/>
                                            </p:txEl>
                                          </p:spTgt>
                                        </p:tgtEl>
                                        <p:attrNameLst>
                                          <p:attrName>fillcolor</p:attrName>
                                        </p:attrNameLst>
                                      </p:cBhvr>
                                      <p:tavLst>
                                        <p:tav tm="0">
                                          <p:val>
                                            <p:clrVal>
                                              <a:schemeClr val="accent2"/>
                                            </p:clrVal>
                                          </p:val>
                                        </p:tav>
                                        <p:tav tm="50000">
                                          <p:val>
                                            <p:clrVal>
                                              <a:schemeClr val="hlink"/>
                                            </p:clrVal>
                                          </p:val>
                                        </p:tav>
                                      </p:tavLst>
                                    </p:anim>
                                    <p:set>
                                      <p:cBhvr>
                                        <p:cTn id="22" dur="80"/>
                                        <p:tgtEl>
                                          <p:spTgt spid="446467">
                                            <p:txEl>
                                              <p:pRg st="0" end="0"/>
                                            </p:txEl>
                                          </p:spTgt>
                                        </p:tgtEl>
                                        <p:attrNameLst>
                                          <p:attrName>fill.type</p:attrName>
                                        </p:attrNameLst>
                                      </p:cBhvr>
                                      <p:to>
                                        <p:strVal val="solid"/>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7" presetClass="entr" presetSubtype="0" fill="hold" grpId="1" nodeType="clickEffect">
                                  <p:stCondLst>
                                    <p:cond delay="0"/>
                                  </p:stCondLst>
                                  <p:iterate type="lt">
                                    <p:tmPct val="50000"/>
                                  </p:iterate>
                                  <p:childTnLst>
                                    <p:set>
                                      <p:cBhvr>
                                        <p:cTn id="26" dur="1" fill="hold">
                                          <p:stCondLst>
                                            <p:cond delay="0"/>
                                          </p:stCondLst>
                                        </p:cTn>
                                        <p:tgtEl>
                                          <p:spTgt spid="446467">
                                            <p:txEl>
                                              <p:pRg st="1" end="1"/>
                                            </p:txEl>
                                          </p:spTgt>
                                        </p:tgtEl>
                                        <p:attrNameLst>
                                          <p:attrName>style.visibility</p:attrName>
                                        </p:attrNameLst>
                                      </p:cBhvr>
                                      <p:to>
                                        <p:strVal val="visible"/>
                                      </p:to>
                                    </p:set>
                                    <p:anim calcmode="discrete" valueType="clr">
                                      <p:cBhvr override="childStyle">
                                        <p:cTn id="27" dur="80"/>
                                        <p:tgtEl>
                                          <p:spTgt spid="446467">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8" dur="80"/>
                                        <p:tgtEl>
                                          <p:spTgt spid="446467">
                                            <p:txEl>
                                              <p:pRg st="1" end="1"/>
                                            </p:txEl>
                                          </p:spTgt>
                                        </p:tgtEl>
                                        <p:attrNameLst>
                                          <p:attrName>fillcolor</p:attrName>
                                        </p:attrNameLst>
                                      </p:cBhvr>
                                      <p:tavLst>
                                        <p:tav tm="0">
                                          <p:val>
                                            <p:clrVal>
                                              <a:schemeClr val="accent2"/>
                                            </p:clrVal>
                                          </p:val>
                                        </p:tav>
                                        <p:tav tm="50000">
                                          <p:val>
                                            <p:clrVal>
                                              <a:schemeClr val="hlink"/>
                                            </p:clrVal>
                                          </p:val>
                                        </p:tav>
                                      </p:tavLst>
                                    </p:anim>
                                    <p:set>
                                      <p:cBhvr>
                                        <p:cTn id="29" dur="80"/>
                                        <p:tgtEl>
                                          <p:spTgt spid="446467">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6467" grpId="0" build="p" autoUpdateAnimBg="0"/>
      <p:bldP spid="446467" grpId="1" build="p"/>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724E81-AC66-4CA4-9538-00A10710D8B2}"/>
              </a:ext>
            </a:extLst>
          </p:cNvPr>
          <p:cNvSpPr>
            <a:spLocks noGrp="1"/>
          </p:cNvSpPr>
          <p:nvPr>
            <p:ph type="title"/>
          </p:nvPr>
        </p:nvSpPr>
        <p:spPr/>
        <p:txBody>
          <a:bodyPr/>
          <a:lstStyle/>
          <a:p>
            <a:pPr>
              <a:defRPr/>
            </a:pPr>
            <a:r>
              <a:rPr lang="en-GB" b="1" dirty="0">
                <a:solidFill>
                  <a:srgbClr val="FFFF00"/>
                </a:solidFill>
              </a:rPr>
              <a:t>THE MASONIC ABDICATION OF </a:t>
            </a:r>
            <a:r>
              <a:rPr lang="en-GB" b="1" dirty="0">
                <a:solidFill>
                  <a:srgbClr val="00FF00"/>
                </a:solidFill>
              </a:rPr>
              <a:t>KING GEORGE VI</a:t>
            </a:r>
            <a:endParaRPr lang="en-GB" dirty="0"/>
          </a:p>
        </p:txBody>
      </p:sp>
      <p:sp>
        <p:nvSpPr>
          <p:cNvPr id="4" name="Slide Number Placeholder 3">
            <a:extLst>
              <a:ext uri="{FF2B5EF4-FFF2-40B4-BE49-F238E27FC236}">
                <a16:creationId xmlns:a16="http://schemas.microsoft.com/office/drawing/2014/main" id="{45098BAC-782C-4622-A61B-3195424E4568}"/>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34A3E55-D6F1-4E6D-BF66-3D2B27C79B1F}" type="slidenum">
              <a:rPr lang="en-GB" altLang="en-US"/>
              <a:pPr eaLnBrk="1" hangingPunct="1"/>
              <a:t>178</a:t>
            </a:fld>
            <a:endParaRPr lang="en-GB" altLang="en-US"/>
          </a:p>
        </p:txBody>
      </p:sp>
      <p:sp>
        <p:nvSpPr>
          <p:cNvPr id="6" name="TextBox 5">
            <a:extLst>
              <a:ext uri="{FF2B5EF4-FFF2-40B4-BE49-F238E27FC236}">
                <a16:creationId xmlns:a16="http://schemas.microsoft.com/office/drawing/2014/main" id="{0B0357AE-91A9-4EEF-864A-B84C188BC311}"/>
              </a:ext>
            </a:extLst>
          </p:cNvPr>
          <p:cNvSpPr txBox="1"/>
          <p:nvPr/>
        </p:nvSpPr>
        <p:spPr>
          <a:xfrm>
            <a:off x="4714875" y="1571625"/>
            <a:ext cx="3714750" cy="3692525"/>
          </a:xfrm>
          <a:prstGeom prst="rect">
            <a:avLst/>
          </a:prstGeom>
          <a:noFill/>
        </p:spPr>
        <p:txBody>
          <a:bodyPr>
            <a:spAutoFit/>
          </a:bodyPr>
          <a:lstStyle/>
          <a:p>
            <a:pPr>
              <a:defRPr/>
            </a:pPr>
            <a:r>
              <a:rPr lang="en-GB" sz="3600" b="1" dirty="0">
                <a:solidFill>
                  <a:srgbClr val="FFC000"/>
                </a:solidFill>
                <a:effectLst>
                  <a:outerShdw blurRad="38100" dist="38100" dir="2700000" algn="tl">
                    <a:srgbClr val="000000"/>
                  </a:outerShdw>
                </a:effectLst>
                <a:latin typeface="Arial" charset="0"/>
                <a:cs typeface="Arial" charset="0"/>
              </a:rPr>
              <a:t>King George VI by accepting a Masonic degree was in effect </a:t>
            </a:r>
            <a:r>
              <a:rPr lang="en-GB" sz="3600" b="1" dirty="0">
                <a:solidFill>
                  <a:srgbClr val="FF0000"/>
                </a:solidFill>
                <a:effectLst>
                  <a:outerShdw blurRad="38100" dist="38100" dir="2700000" algn="tl">
                    <a:srgbClr val="000000"/>
                  </a:outerShdw>
                </a:effectLst>
                <a:latin typeface="Arial" charset="0"/>
                <a:cs typeface="Arial" charset="0"/>
              </a:rPr>
              <a:t>abdicating his Sovereignty</a:t>
            </a:r>
            <a:r>
              <a:rPr lang="en-GB" sz="3600" dirty="0">
                <a:solidFill>
                  <a:srgbClr val="FF0000"/>
                </a:solidFill>
                <a:latin typeface="Arial" charset="0"/>
                <a:cs typeface="Arial" charset="0"/>
              </a:rPr>
              <a:t> </a:t>
            </a:r>
          </a:p>
          <a:p>
            <a:pPr>
              <a:defRPr/>
            </a:pPr>
            <a:endParaRPr lang="en-GB" dirty="0">
              <a:latin typeface="Arial" charset="0"/>
              <a:cs typeface="Arial" charset="0"/>
            </a:endParaRPr>
          </a:p>
        </p:txBody>
      </p:sp>
      <p:pic>
        <p:nvPicPr>
          <p:cNvPr id="367618" name="Picture 2" descr="http://shawnandmorgan.com/assets/images/masonic_symbol.jpg">
            <a:extLst>
              <a:ext uri="{FF2B5EF4-FFF2-40B4-BE49-F238E27FC236}">
                <a16:creationId xmlns:a16="http://schemas.microsoft.com/office/drawing/2014/main" id="{B1E3BCC6-05D7-4E73-A472-7A7BFD90B3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564" r="9456" b="5856"/>
          <a:stretch>
            <a:fillRect/>
          </a:stretch>
        </p:blipFill>
        <p:spPr bwMode="auto">
          <a:xfrm>
            <a:off x="571500" y="1643063"/>
            <a:ext cx="3786188" cy="347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D770A4E2-E565-4157-8195-B1C0152C7225}"/>
              </a:ext>
            </a:extLst>
          </p:cNvPr>
          <p:cNvSpPr txBox="1"/>
          <p:nvPr/>
        </p:nvSpPr>
        <p:spPr>
          <a:xfrm>
            <a:off x="0" y="5288340"/>
            <a:ext cx="9144000" cy="1569660"/>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lgn="ctr">
              <a:defRPr/>
            </a:pPr>
            <a:r>
              <a:rPr lang="en-GB" sz="3200" b="1" dirty="0">
                <a:solidFill>
                  <a:srgbClr val="00FF00"/>
                </a:solidFill>
                <a:effectLst>
                  <a:outerShdw blurRad="38100" dist="38100" dir="2700000" algn="tl">
                    <a:srgbClr val="000000"/>
                  </a:outerShdw>
                </a:effectLst>
              </a:rPr>
              <a:t>The Masonic Square and Compass</a:t>
            </a:r>
            <a:r>
              <a:rPr lang="en-GB" sz="3200" b="1" dirty="0">
                <a:solidFill>
                  <a:srgbClr val="FFFF00"/>
                </a:solidFill>
                <a:effectLst>
                  <a:outerShdw blurRad="38100" dist="38100" dir="2700000" algn="tl">
                    <a:srgbClr val="000000"/>
                  </a:outerShdw>
                </a:effectLst>
              </a:rPr>
              <a:t> </a:t>
            </a:r>
            <a:br>
              <a:rPr lang="en-GB" sz="3200" b="1" dirty="0">
                <a:solidFill>
                  <a:srgbClr val="FFFF00"/>
                </a:solidFill>
                <a:effectLst>
                  <a:outerShdw blurRad="38100" dist="38100" dir="2700000" algn="tl">
                    <a:srgbClr val="000000"/>
                  </a:outerShdw>
                </a:effectLst>
              </a:rPr>
            </a:br>
            <a:r>
              <a:rPr lang="en-GB" sz="3200" b="1" dirty="0">
                <a:solidFill>
                  <a:srgbClr val="FF0000"/>
                </a:solidFill>
                <a:effectLst>
                  <a:outerShdw blurRad="38100" dist="38100" dir="2700000" algn="tl">
                    <a:srgbClr val="000000"/>
                  </a:outerShdw>
                </a:effectLst>
              </a:rPr>
              <a:t>The "G" stands for "God" (Lucifer),</a:t>
            </a:r>
            <a:r>
              <a:rPr lang="en-GB" sz="3200" b="1" dirty="0">
                <a:solidFill>
                  <a:srgbClr val="FFFF00"/>
                </a:solidFill>
                <a:effectLst>
                  <a:outerShdw blurRad="38100" dist="38100" dir="2700000" algn="tl">
                    <a:srgbClr val="000000"/>
                  </a:outerShdw>
                </a:effectLst>
              </a:rPr>
              <a:t> but could equally stand for </a:t>
            </a:r>
            <a:r>
              <a:rPr lang="en-GB" sz="3200" b="1" dirty="0">
                <a:solidFill>
                  <a:srgbClr val="FF0000"/>
                </a:solidFill>
                <a:effectLst>
                  <a:outerShdw blurRad="38100" dist="38100" dir="2700000" algn="tl">
                    <a:srgbClr val="000000"/>
                  </a:outerShdw>
                </a:effectLst>
              </a:rPr>
              <a:t>Gog!!</a:t>
            </a:r>
            <a:endParaRPr lang="en-GB" sz="32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67618"/>
                                        </p:tgtEl>
                                        <p:attrNameLst>
                                          <p:attrName>style.visibility</p:attrName>
                                        </p:attrNameLst>
                                      </p:cBhvr>
                                      <p:to>
                                        <p:strVal val="visible"/>
                                      </p:to>
                                    </p:set>
                                    <p:animEffect transition="in" filter="circle(in)">
                                      <p:cBhvr>
                                        <p:cTn id="7" dur="2000"/>
                                        <p:tgtEl>
                                          <p:spTgt spid="3676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CC755013-645D-489E-B7C6-9CEDCBB79D7E}"/>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A52BE60-4FBA-4F8C-8BAB-5517AFBCB1D3}" type="slidenum">
              <a:rPr lang="en-GB" altLang="en-US"/>
              <a:pPr eaLnBrk="1" hangingPunct="1"/>
              <a:t>179</a:t>
            </a:fld>
            <a:endParaRPr lang="en-GB" altLang="en-US"/>
          </a:p>
        </p:txBody>
      </p:sp>
      <p:sp>
        <p:nvSpPr>
          <p:cNvPr id="462850" name="Text Box 2">
            <a:extLst>
              <a:ext uri="{FF2B5EF4-FFF2-40B4-BE49-F238E27FC236}">
                <a16:creationId xmlns:a16="http://schemas.microsoft.com/office/drawing/2014/main" id="{140F0254-30E0-4B3D-9B52-AE04094D6843}"/>
              </a:ext>
            </a:extLst>
          </p:cNvPr>
          <p:cNvSpPr txBox="1">
            <a:spLocks noChangeArrowheads="1"/>
          </p:cNvSpPr>
          <p:nvPr/>
        </p:nvSpPr>
        <p:spPr bwMode="auto">
          <a:xfrm>
            <a:off x="214313" y="428625"/>
            <a:ext cx="5616575" cy="1555750"/>
          </a:xfrm>
          <a:prstGeom prst="rect">
            <a:avLst/>
          </a:prstGeom>
          <a:noFill/>
          <a:ln w="9525">
            <a:noFill/>
            <a:miter lim="800000"/>
            <a:headEnd/>
            <a:tailEnd/>
          </a:ln>
          <a:effectLst/>
        </p:spPr>
        <p:txBody>
          <a:bodyPr>
            <a:spAutoFit/>
          </a:bodyPr>
          <a:lstStyle/>
          <a:p>
            <a:pPr algn="ctr" eaLnBrk="0" hangingPunct="0">
              <a:spcBef>
                <a:spcPct val="50000"/>
              </a:spcBef>
              <a:defRPr/>
            </a:pPr>
            <a:r>
              <a:rPr lang="en-GB" sz="4800" b="1" dirty="0">
                <a:solidFill>
                  <a:srgbClr val="FF0000"/>
                </a:solidFill>
                <a:effectLst>
                  <a:outerShdw blurRad="38100" dist="38100" dir="2700000" algn="tl">
                    <a:srgbClr val="000000"/>
                  </a:outerShdw>
                </a:effectLst>
                <a:latin typeface="+mj-lt"/>
                <a:cs typeface="Arial" charset="0"/>
              </a:rPr>
              <a:t>The Story Of Gog And Magog</a:t>
            </a:r>
          </a:p>
        </p:txBody>
      </p:sp>
      <p:sp>
        <p:nvSpPr>
          <p:cNvPr id="462851" name="Text Box 3">
            <a:extLst>
              <a:ext uri="{FF2B5EF4-FFF2-40B4-BE49-F238E27FC236}">
                <a16:creationId xmlns:a16="http://schemas.microsoft.com/office/drawing/2014/main" id="{368D6F41-8B37-4084-A9CB-C4F4B03B3A36}"/>
              </a:ext>
            </a:extLst>
          </p:cNvPr>
          <p:cNvSpPr txBox="1">
            <a:spLocks noChangeArrowheads="1"/>
          </p:cNvSpPr>
          <p:nvPr/>
        </p:nvSpPr>
        <p:spPr bwMode="auto">
          <a:xfrm>
            <a:off x="285750" y="3643313"/>
            <a:ext cx="8569325" cy="2000250"/>
          </a:xfrm>
          <a:prstGeom prst="rect">
            <a:avLst/>
          </a:prstGeom>
          <a:noFill/>
          <a:ln w="9525">
            <a:noFill/>
            <a:miter lim="800000"/>
            <a:headEnd/>
            <a:tailEnd/>
          </a:ln>
          <a:effectLst/>
        </p:spPr>
        <p:txBody>
          <a:bodyPr>
            <a:spAutoFit/>
          </a:bodyPr>
          <a:lstStyle/>
          <a:p>
            <a:pPr eaLnBrk="0" hangingPunct="0">
              <a:defRPr/>
            </a:pPr>
            <a:r>
              <a:rPr lang="en-GB" sz="3200" b="1" dirty="0">
                <a:solidFill>
                  <a:srgbClr val="FFFF00"/>
                </a:solidFill>
                <a:effectLst>
                  <a:outerShdw blurRad="38100" dist="38100" dir="2700000" algn="tl">
                    <a:srgbClr val="000000"/>
                  </a:outerShdw>
                </a:effectLst>
                <a:latin typeface="Arial" charset="0"/>
                <a:cs typeface="Arial" charset="0"/>
              </a:rPr>
              <a:t>“Military men are ‘dumb stupid animals’ to be used as pawns for foreign policy”</a:t>
            </a:r>
            <a:r>
              <a:rPr lang="en-GB" sz="3200" b="1" dirty="0">
                <a:effectLst>
                  <a:outerShdw blurRad="38100" dist="38100" dir="2700000" algn="tl">
                    <a:srgbClr val="000000"/>
                  </a:outerShdw>
                </a:effectLst>
                <a:latin typeface="Arial" charset="0"/>
                <a:cs typeface="Arial" charset="0"/>
              </a:rPr>
              <a:t> </a:t>
            </a:r>
            <a:r>
              <a:rPr lang="en-GB" sz="3200" b="1" dirty="0">
                <a:solidFill>
                  <a:srgbClr val="FF33CC"/>
                </a:solidFill>
                <a:effectLst>
                  <a:outerShdw blurRad="38100" dist="38100" dir="2700000" algn="tl">
                    <a:srgbClr val="000000"/>
                  </a:outerShdw>
                </a:effectLst>
                <a:latin typeface="Arial" charset="0"/>
                <a:cs typeface="Arial" charset="0"/>
              </a:rPr>
              <a:t>– Traitor – Henry Kissinger </a:t>
            </a:r>
          </a:p>
          <a:p>
            <a:pPr eaLnBrk="0" hangingPunct="0">
              <a:defRPr/>
            </a:pPr>
            <a:endParaRPr lang="en-GB" sz="2800" b="1" dirty="0">
              <a:solidFill>
                <a:srgbClr val="FF33CC"/>
              </a:solidFill>
              <a:effectLst>
                <a:outerShdw blurRad="38100" dist="38100" dir="2700000" algn="tl">
                  <a:srgbClr val="000000"/>
                </a:outerShdw>
              </a:effectLst>
              <a:latin typeface="Arial" charset="0"/>
              <a:cs typeface="Arial" charset="0"/>
            </a:endParaRPr>
          </a:p>
        </p:txBody>
      </p:sp>
      <p:sp>
        <p:nvSpPr>
          <p:cNvPr id="462852" name="Text Box 4">
            <a:extLst>
              <a:ext uri="{FF2B5EF4-FFF2-40B4-BE49-F238E27FC236}">
                <a16:creationId xmlns:a16="http://schemas.microsoft.com/office/drawing/2014/main" id="{C216691D-10E9-437F-9B18-E0A871CD5276}"/>
              </a:ext>
            </a:extLst>
          </p:cNvPr>
          <p:cNvSpPr txBox="1">
            <a:spLocks noChangeArrowheads="1"/>
          </p:cNvSpPr>
          <p:nvPr/>
        </p:nvSpPr>
        <p:spPr bwMode="auto">
          <a:xfrm>
            <a:off x="684213" y="2636838"/>
            <a:ext cx="6334125" cy="641350"/>
          </a:xfrm>
          <a:prstGeom prst="rect">
            <a:avLst/>
          </a:prstGeom>
          <a:noFill/>
          <a:ln w="9525">
            <a:noFill/>
            <a:miter lim="800000"/>
            <a:headEnd/>
            <a:tailEnd/>
          </a:ln>
          <a:effectLst/>
        </p:spPr>
        <p:txBody>
          <a:bodyPr>
            <a:spAutoFit/>
          </a:bodyPr>
          <a:lstStyle/>
          <a:p>
            <a:pPr eaLnBrk="0" hangingPunct="0">
              <a:spcBef>
                <a:spcPct val="50000"/>
              </a:spcBef>
              <a:defRPr/>
            </a:pPr>
            <a:r>
              <a:rPr lang="en-GB" sz="3600" b="1">
                <a:solidFill>
                  <a:srgbClr val="00FF00"/>
                </a:solidFill>
                <a:effectLst>
                  <a:outerShdw blurRad="38100" dist="38100" dir="2700000" algn="tl">
                    <a:srgbClr val="000000"/>
                  </a:outerShdw>
                </a:effectLst>
                <a:latin typeface="Arial" charset="0"/>
                <a:cs typeface="Arial" charset="0"/>
              </a:rPr>
              <a:t>A thought to leave you with</a:t>
            </a:r>
          </a:p>
        </p:txBody>
      </p:sp>
      <p:pic>
        <p:nvPicPr>
          <p:cNvPr id="462853" name="Picture 5" descr="K_Stamp">
            <a:extLst>
              <a:ext uri="{FF2B5EF4-FFF2-40B4-BE49-F238E27FC236}">
                <a16:creationId xmlns:a16="http://schemas.microsoft.com/office/drawing/2014/main" id="{22421D54-43E2-415D-8A34-56BAAEF335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273" t="17978" r="62863" b="22075"/>
          <a:stretch>
            <a:fillRect/>
          </a:stretch>
        </p:blipFill>
        <p:spPr bwMode="auto">
          <a:xfrm>
            <a:off x="6877050" y="549275"/>
            <a:ext cx="2066925"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B3343C52-FC01-445D-A977-7B3F1F035632}"/>
              </a:ext>
            </a:extLst>
          </p:cNvPr>
          <p:cNvSpPr txBox="1"/>
          <p:nvPr/>
        </p:nvSpPr>
        <p:spPr>
          <a:xfrm>
            <a:off x="0" y="5657671"/>
            <a:ext cx="9144000" cy="1200329"/>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defRPr/>
            </a:pPr>
            <a:r>
              <a:rPr lang="en-GB" sz="3600" b="1" dirty="0">
                <a:solidFill>
                  <a:srgbClr val="00FF00"/>
                </a:solidFill>
                <a:effectLst>
                  <a:outerShdw blurRad="38100" dist="38100" dir="2700000" algn="tl">
                    <a:srgbClr val="000000"/>
                  </a:outerShdw>
                </a:effectLst>
              </a:rPr>
              <a:t>Howbeit no man </a:t>
            </a:r>
            <a:r>
              <a:rPr lang="en-GB" sz="3600" b="1" dirty="0" err="1">
                <a:solidFill>
                  <a:srgbClr val="00FF00"/>
                </a:solidFill>
                <a:effectLst>
                  <a:outerShdw blurRad="38100" dist="38100" dir="2700000" algn="tl">
                    <a:srgbClr val="000000"/>
                  </a:outerShdw>
                </a:effectLst>
              </a:rPr>
              <a:t>spake</a:t>
            </a:r>
            <a:r>
              <a:rPr lang="en-GB" sz="3600" b="1" dirty="0">
                <a:solidFill>
                  <a:srgbClr val="00FF00"/>
                </a:solidFill>
                <a:effectLst>
                  <a:outerShdw blurRad="38100" dist="38100" dir="2700000" algn="tl">
                    <a:srgbClr val="000000"/>
                  </a:outerShdw>
                </a:effectLst>
              </a:rPr>
              <a:t> openly of him for fear of the Jews. (John 7:13)</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afterEffect">
                                  <p:stCondLst>
                                    <p:cond delay="0"/>
                                  </p:stCondLst>
                                  <p:iterate type="lt">
                                    <p:tmPct val="22000"/>
                                  </p:iterate>
                                  <p:childTnLst>
                                    <p:set>
                                      <p:cBhvr>
                                        <p:cTn id="6" dur="1" fill="hold">
                                          <p:stCondLst>
                                            <p:cond delay="0"/>
                                          </p:stCondLst>
                                        </p:cTn>
                                        <p:tgtEl>
                                          <p:spTgt spid="462850">
                                            <p:txEl>
                                              <p:pRg st="0" end="0"/>
                                            </p:txEl>
                                          </p:spTgt>
                                        </p:tgtEl>
                                        <p:attrNameLst>
                                          <p:attrName>style.visibility</p:attrName>
                                        </p:attrNameLst>
                                      </p:cBhvr>
                                      <p:to>
                                        <p:strVal val="visible"/>
                                      </p:to>
                                    </p:set>
                                    <p:anim calcmode="lin" valueType="num">
                                      <p:cBhvr additive="base">
                                        <p:cTn id="7" dur="500" fill="hold"/>
                                        <p:tgtEl>
                                          <p:spTgt spid="46285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6285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nodeType="clickEffect">
                                  <p:stCondLst>
                                    <p:cond delay="0"/>
                                  </p:stCondLst>
                                  <p:iterate type="lt">
                                    <p:tmPct val="10000"/>
                                  </p:iterate>
                                  <p:childTnLst>
                                    <p:set>
                                      <p:cBhvr>
                                        <p:cTn id="12" dur="1" fill="hold">
                                          <p:stCondLst>
                                            <p:cond delay="0"/>
                                          </p:stCondLst>
                                        </p:cTn>
                                        <p:tgtEl>
                                          <p:spTgt spid="462852">
                                            <p:txEl>
                                              <p:pRg st="0" end="0"/>
                                            </p:txEl>
                                          </p:spTgt>
                                        </p:tgtEl>
                                        <p:attrNameLst>
                                          <p:attrName>style.visibility</p:attrName>
                                        </p:attrNameLst>
                                      </p:cBhvr>
                                      <p:to>
                                        <p:strVal val="visible"/>
                                      </p:to>
                                    </p:set>
                                    <p:anim calcmode="lin" valueType="num">
                                      <p:cBhvr additive="base">
                                        <p:cTn id="13" dur="500" fill="hold"/>
                                        <p:tgtEl>
                                          <p:spTgt spid="46285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6285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6" presetClass="entr" presetSubtype="16" fill="hold" nodeType="clickEffect">
                                  <p:stCondLst>
                                    <p:cond delay="0"/>
                                  </p:stCondLst>
                                  <p:childTnLst>
                                    <p:set>
                                      <p:cBhvr>
                                        <p:cTn id="18" dur="1" fill="hold">
                                          <p:stCondLst>
                                            <p:cond delay="0"/>
                                          </p:stCondLst>
                                        </p:cTn>
                                        <p:tgtEl>
                                          <p:spTgt spid="462853"/>
                                        </p:tgtEl>
                                        <p:attrNameLst>
                                          <p:attrName>style.visibility</p:attrName>
                                        </p:attrNameLst>
                                      </p:cBhvr>
                                      <p:to>
                                        <p:strVal val="visible"/>
                                      </p:to>
                                    </p:set>
                                    <p:animEffect transition="in" filter="circle(in)">
                                      <p:cBhvr>
                                        <p:cTn id="19" dur="2000"/>
                                        <p:tgtEl>
                                          <p:spTgt spid="462853"/>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1" fill="hold" nodeType="clickEffect">
                                  <p:stCondLst>
                                    <p:cond delay="0"/>
                                  </p:stCondLst>
                                  <p:iterate type="lt">
                                    <p:tmPct val="10000"/>
                                  </p:iterate>
                                  <p:childTnLst>
                                    <p:set>
                                      <p:cBhvr>
                                        <p:cTn id="23" dur="1" fill="hold">
                                          <p:stCondLst>
                                            <p:cond delay="0"/>
                                          </p:stCondLst>
                                        </p:cTn>
                                        <p:tgtEl>
                                          <p:spTgt spid="462851">
                                            <p:txEl>
                                              <p:pRg st="0" end="0"/>
                                            </p:txEl>
                                          </p:spTgt>
                                        </p:tgtEl>
                                        <p:attrNameLst>
                                          <p:attrName>style.visibility</p:attrName>
                                        </p:attrNameLst>
                                      </p:cBhvr>
                                      <p:to>
                                        <p:strVal val="visible"/>
                                      </p:to>
                                    </p:set>
                                    <p:anim calcmode="lin" valueType="num">
                                      <p:cBhvr additive="base">
                                        <p:cTn id="24" dur="500" fill="hold"/>
                                        <p:tgtEl>
                                          <p:spTgt spid="462851">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62851">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D7DDB-4399-4261-AFDC-F736458177D0}"/>
              </a:ext>
            </a:extLst>
          </p:cNvPr>
          <p:cNvSpPr>
            <a:spLocks noGrp="1"/>
          </p:cNvSpPr>
          <p:nvPr>
            <p:ph type="title"/>
          </p:nvPr>
        </p:nvSpPr>
        <p:spPr/>
        <p:txBody>
          <a:bodyPr/>
          <a:lstStyle/>
          <a:p>
            <a:pPr>
              <a:defRPr/>
            </a:pPr>
            <a:r>
              <a:rPr lang="en-GB" b="1" dirty="0">
                <a:solidFill>
                  <a:srgbClr val="FF0000"/>
                </a:solidFill>
              </a:rPr>
              <a:t>Fatima </a:t>
            </a:r>
            <a:r>
              <a:rPr lang="en-GB" b="1" dirty="0">
                <a:solidFill>
                  <a:srgbClr val="FFFF00"/>
                </a:solidFill>
              </a:rPr>
              <a:t>Statue Goes</a:t>
            </a:r>
            <a:r>
              <a:rPr lang="en-GB" b="1" dirty="0">
                <a:solidFill>
                  <a:srgbClr val="FF0000"/>
                </a:solidFill>
              </a:rPr>
              <a:t> On Parade</a:t>
            </a:r>
            <a:endParaRPr lang="en-GB" dirty="0"/>
          </a:p>
        </p:txBody>
      </p:sp>
      <p:sp>
        <p:nvSpPr>
          <p:cNvPr id="4" name="Slide Number Placeholder 3">
            <a:extLst>
              <a:ext uri="{FF2B5EF4-FFF2-40B4-BE49-F238E27FC236}">
                <a16:creationId xmlns:a16="http://schemas.microsoft.com/office/drawing/2014/main" id="{387432AC-C1BC-4E30-B3BC-C95A28F4F7BB}"/>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09BA0B9-AF77-4345-A997-7BD062B95270}" type="slidenum">
              <a:rPr lang="en-GB" altLang="en-US"/>
              <a:pPr eaLnBrk="1" hangingPunct="1"/>
              <a:t>18</a:t>
            </a:fld>
            <a:endParaRPr lang="en-GB" altLang="en-US"/>
          </a:p>
        </p:txBody>
      </p:sp>
      <p:sp>
        <p:nvSpPr>
          <p:cNvPr id="5" name="TextBox 4">
            <a:extLst>
              <a:ext uri="{FF2B5EF4-FFF2-40B4-BE49-F238E27FC236}">
                <a16:creationId xmlns:a16="http://schemas.microsoft.com/office/drawing/2014/main" id="{C85F4E52-9ECE-4E0F-8FED-994361D2E23B}"/>
              </a:ext>
            </a:extLst>
          </p:cNvPr>
          <p:cNvSpPr txBox="1"/>
          <p:nvPr/>
        </p:nvSpPr>
        <p:spPr>
          <a:xfrm>
            <a:off x="5000625" y="1785938"/>
            <a:ext cx="3857625" cy="4400550"/>
          </a:xfrm>
          <a:prstGeom prst="rect">
            <a:avLst/>
          </a:prstGeom>
          <a:noFill/>
        </p:spPr>
        <p:txBody>
          <a:bodyPr>
            <a:spAutoFit/>
          </a:bodyPr>
          <a:lstStyle/>
          <a:p>
            <a:pPr>
              <a:defRPr/>
            </a:pPr>
            <a:r>
              <a:rPr lang="en-GB" sz="2800" b="1" dirty="0">
                <a:solidFill>
                  <a:srgbClr val="00FFFF"/>
                </a:solidFill>
                <a:effectLst>
                  <a:outerShdw blurRad="38100" dist="38100" dir="2700000" algn="tl">
                    <a:srgbClr val="000000">
                      <a:alpha val="43137"/>
                    </a:srgbClr>
                  </a:outerShdw>
                </a:effectLst>
                <a:latin typeface="Arial" charset="0"/>
                <a:cs typeface="Arial" charset="0"/>
              </a:rPr>
              <a:t>While so far Gog has failed to convert Russia, </a:t>
            </a:r>
            <a:r>
              <a:rPr lang="en-GB" sz="2800" b="1" dirty="0">
                <a:solidFill>
                  <a:srgbClr val="FFC000"/>
                </a:solidFill>
                <a:effectLst>
                  <a:outerShdw blurRad="38100" dist="38100" dir="2700000" algn="tl">
                    <a:srgbClr val="000000">
                      <a:alpha val="43137"/>
                    </a:srgbClr>
                  </a:outerShdw>
                </a:effectLst>
                <a:latin typeface="Arial" charset="0"/>
                <a:cs typeface="Arial" charset="0"/>
              </a:rPr>
              <a:t>there has been some success in merging Catholicism with Islam, </a:t>
            </a:r>
            <a:r>
              <a:rPr lang="en-GB" sz="2800" b="1" dirty="0">
                <a:solidFill>
                  <a:srgbClr val="00FF00"/>
                </a:solidFill>
                <a:effectLst>
                  <a:outerShdw blurRad="38100" dist="38100" dir="2700000" algn="tl">
                    <a:srgbClr val="000000">
                      <a:alpha val="43137"/>
                    </a:srgbClr>
                  </a:outerShdw>
                </a:effectLst>
                <a:latin typeface="Arial" charset="0"/>
                <a:cs typeface="Arial" charset="0"/>
              </a:rPr>
              <a:t>as Mullahs are ever more frequently appearing in Catholic churches</a:t>
            </a:r>
          </a:p>
        </p:txBody>
      </p:sp>
      <p:pic>
        <p:nvPicPr>
          <p:cNvPr id="338946" name="Picture 2" descr="MousaviKhameneiNYT.jpg image by xelakram">
            <a:extLst>
              <a:ext uri="{FF2B5EF4-FFF2-40B4-BE49-F238E27FC236}">
                <a16:creationId xmlns:a16="http://schemas.microsoft.com/office/drawing/2014/main" id="{277A91E3-2613-43F7-B56F-F3CB55459C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938" y="1928813"/>
            <a:ext cx="3968750" cy="392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38946"/>
                                        </p:tgtEl>
                                        <p:attrNameLst>
                                          <p:attrName>style.visibility</p:attrName>
                                        </p:attrNameLst>
                                      </p:cBhvr>
                                      <p:to>
                                        <p:strVal val="visible"/>
                                      </p:to>
                                    </p:set>
                                    <p:animEffect transition="in" filter="circle(in)">
                                      <p:cBhvr>
                                        <p:cTn id="7" dur="2000"/>
                                        <p:tgtEl>
                                          <p:spTgt spid="3389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F9F4717E-EE1D-4B81-840C-579AADA094DD}"/>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309CFD7-3A8A-42BD-AA46-959A216438F9}" type="slidenum">
              <a:rPr lang="en-GB" altLang="en-US"/>
              <a:pPr eaLnBrk="1" hangingPunct="1"/>
              <a:t>180</a:t>
            </a:fld>
            <a:endParaRPr lang="en-GB" altLang="en-US"/>
          </a:p>
        </p:txBody>
      </p:sp>
      <p:sp>
        <p:nvSpPr>
          <p:cNvPr id="456706" name="Text Box 2">
            <a:extLst>
              <a:ext uri="{FF2B5EF4-FFF2-40B4-BE49-F238E27FC236}">
                <a16:creationId xmlns:a16="http://schemas.microsoft.com/office/drawing/2014/main" id="{B406C63E-F623-4A4D-90F4-E76C02EDF6FF}"/>
              </a:ext>
            </a:extLst>
          </p:cNvPr>
          <p:cNvSpPr txBox="1">
            <a:spLocks noChangeArrowheads="1"/>
          </p:cNvSpPr>
          <p:nvPr/>
        </p:nvSpPr>
        <p:spPr bwMode="auto">
          <a:xfrm>
            <a:off x="0" y="357188"/>
            <a:ext cx="9144000" cy="2124075"/>
          </a:xfrm>
          <a:prstGeom prst="rect">
            <a:avLst/>
          </a:prstGeom>
          <a:noFill/>
          <a:ln w="9525">
            <a:noFill/>
            <a:miter lim="800000"/>
            <a:headEnd/>
            <a:tailEnd/>
          </a:ln>
        </p:spPr>
        <p:txBody>
          <a:bodyPr>
            <a:spAutoFit/>
          </a:bodyPr>
          <a:lstStyle/>
          <a:p>
            <a:pPr algn="ctr" eaLnBrk="0" hangingPunct="0">
              <a:spcBef>
                <a:spcPct val="50000"/>
              </a:spcBef>
              <a:defRPr/>
            </a:pPr>
            <a:r>
              <a:rPr lang="en-GB" sz="6600" b="1" dirty="0">
                <a:solidFill>
                  <a:srgbClr val="FF0000"/>
                </a:solidFill>
                <a:latin typeface="+mj-lt"/>
                <a:cs typeface="Arial" charset="0"/>
              </a:rPr>
              <a:t>The Story Of Gog                 And Magog</a:t>
            </a:r>
          </a:p>
        </p:txBody>
      </p:sp>
      <p:sp>
        <p:nvSpPr>
          <p:cNvPr id="456707" name="WordArt 3">
            <a:extLst>
              <a:ext uri="{FF2B5EF4-FFF2-40B4-BE49-F238E27FC236}">
                <a16:creationId xmlns:a16="http://schemas.microsoft.com/office/drawing/2014/main" id="{5691D662-45B4-45AB-ABCB-299B4A871688}"/>
              </a:ext>
            </a:extLst>
          </p:cNvPr>
          <p:cNvSpPr>
            <a:spLocks noChangeArrowheads="1" noChangeShapeType="1" noTextEdit="1"/>
          </p:cNvSpPr>
          <p:nvPr/>
        </p:nvSpPr>
        <p:spPr bwMode="auto">
          <a:xfrm>
            <a:off x="2286000" y="2928938"/>
            <a:ext cx="4724400" cy="762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4800"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panose="020B0806030902050204" pitchFamily="34" charset="0"/>
              </a:rPr>
              <a:t>The End Of Part Two</a:t>
            </a:r>
          </a:p>
        </p:txBody>
      </p:sp>
      <p:sp>
        <p:nvSpPr>
          <p:cNvPr id="456708" name="Text Box 4">
            <a:extLst>
              <a:ext uri="{FF2B5EF4-FFF2-40B4-BE49-F238E27FC236}">
                <a16:creationId xmlns:a16="http://schemas.microsoft.com/office/drawing/2014/main" id="{D5A556DF-BE49-4504-A47B-71EEC06ABD02}"/>
              </a:ext>
            </a:extLst>
          </p:cNvPr>
          <p:cNvSpPr txBox="1">
            <a:spLocks noChangeArrowheads="1"/>
          </p:cNvSpPr>
          <p:nvPr/>
        </p:nvSpPr>
        <p:spPr bwMode="auto">
          <a:xfrm>
            <a:off x="0" y="4286250"/>
            <a:ext cx="9144000" cy="2101850"/>
          </a:xfrm>
          <a:prstGeom prst="rect">
            <a:avLst/>
          </a:prstGeom>
          <a:noFill/>
          <a:ln w="9525">
            <a:noFill/>
            <a:miter lim="800000"/>
            <a:headEnd/>
            <a:tailEnd/>
          </a:ln>
          <a:effectLst/>
        </p:spPr>
        <p:txBody>
          <a:bodyPr>
            <a:spAutoFit/>
          </a:bodyPr>
          <a:lstStyle/>
          <a:p>
            <a:pPr eaLnBrk="0" hangingPunct="0">
              <a:spcBef>
                <a:spcPct val="50000"/>
              </a:spcBef>
              <a:defRPr/>
            </a:pPr>
            <a:r>
              <a:rPr lang="en-GB" sz="4400" b="1" dirty="0">
                <a:solidFill>
                  <a:srgbClr val="FF9900"/>
                </a:solidFill>
                <a:effectLst>
                  <a:outerShdw blurRad="38100" dist="38100" dir="2700000" algn="tl">
                    <a:srgbClr val="000000"/>
                  </a:outerShdw>
                </a:effectLst>
                <a:latin typeface="Arial" charset="0"/>
                <a:cs typeface="Arial" charset="0"/>
              </a:rPr>
              <a:t>To be continued at another Session</a:t>
            </a:r>
            <a:r>
              <a:rPr lang="en-GB" sz="4400" dirty="0">
                <a:latin typeface="Arial" charset="0"/>
                <a:cs typeface="Arial" charset="0"/>
              </a:rPr>
              <a:t> </a:t>
            </a:r>
            <a:r>
              <a:rPr lang="en-GB" sz="4400" dirty="0">
                <a:solidFill>
                  <a:srgbClr val="00FF00"/>
                </a:solidFill>
                <a:latin typeface="Arial" charset="0"/>
                <a:cs typeface="Arial" charset="0"/>
              </a:rPr>
              <a:t>……</a:t>
            </a:r>
            <a:r>
              <a:rPr lang="en-GB" sz="4400" b="1" dirty="0">
                <a:solidFill>
                  <a:srgbClr val="00FF00"/>
                </a:solidFill>
                <a:effectLst>
                  <a:outerShdw blurRad="38100" dist="38100" dir="2700000" algn="tl">
                    <a:srgbClr val="000000"/>
                  </a:outerShdw>
                </a:effectLst>
                <a:latin typeface="Arial" charset="0"/>
                <a:cs typeface="Arial" charset="0"/>
              </a:rPr>
              <a:t>Part 3</a:t>
            </a:r>
            <a:r>
              <a:rPr lang="en-GB" sz="4400" dirty="0">
                <a:latin typeface="Arial" charset="0"/>
                <a:cs typeface="Arial" charset="0"/>
              </a:rPr>
              <a:t> </a:t>
            </a:r>
            <a:r>
              <a:rPr lang="en-GB" sz="4400" b="1" dirty="0">
                <a:solidFill>
                  <a:srgbClr val="FF0000"/>
                </a:solidFill>
                <a:effectLst>
                  <a:outerShdw blurRad="38100" dist="38100" dir="2700000" algn="tl">
                    <a:srgbClr val="000000"/>
                  </a:outerShdw>
                </a:effectLst>
                <a:latin typeface="Arial" charset="0"/>
                <a:cs typeface="Arial" charset="0"/>
              </a:rPr>
              <a:t>The Spanish Armada</a:t>
            </a:r>
            <a:r>
              <a:rPr lang="en-GB" sz="4400" dirty="0">
                <a:latin typeface="Arial" charset="0"/>
                <a:cs typeface="Arial"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afterEffect">
                                  <p:stCondLst>
                                    <p:cond delay="0"/>
                                  </p:stCondLst>
                                  <p:iterate type="lt">
                                    <p:tmPct val="22000"/>
                                  </p:iterate>
                                  <p:childTnLst>
                                    <p:set>
                                      <p:cBhvr>
                                        <p:cTn id="6" dur="1" fill="hold">
                                          <p:stCondLst>
                                            <p:cond delay="0"/>
                                          </p:stCondLst>
                                        </p:cTn>
                                        <p:tgtEl>
                                          <p:spTgt spid="456706">
                                            <p:txEl>
                                              <p:pRg st="0" end="0"/>
                                            </p:txEl>
                                          </p:spTgt>
                                        </p:tgtEl>
                                        <p:attrNameLst>
                                          <p:attrName>style.visibility</p:attrName>
                                        </p:attrNameLst>
                                      </p:cBhvr>
                                      <p:to>
                                        <p:strVal val="visible"/>
                                      </p:to>
                                    </p:set>
                                    <p:anim calcmode="lin" valueType="num">
                                      <p:cBhvr additive="base">
                                        <p:cTn id="7" dur="500" fill="hold"/>
                                        <p:tgtEl>
                                          <p:spTgt spid="45670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56706">
                                            <p:txEl>
                                              <p:pRg st="0" end="0"/>
                                            </p:txEl>
                                          </p:spTgt>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2700"/>
                            </p:stCondLst>
                            <p:childTnLst>
                              <p:par>
                                <p:cTn id="10" presetID="2" presetClass="entr" presetSubtype="1" fill="hold" nodeType="afterEffect">
                                  <p:stCondLst>
                                    <p:cond delay="0"/>
                                  </p:stCondLst>
                                  <p:childTnLst>
                                    <p:set>
                                      <p:cBhvr>
                                        <p:cTn id="11" dur="1" fill="hold">
                                          <p:stCondLst>
                                            <p:cond delay="0"/>
                                          </p:stCondLst>
                                        </p:cTn>
                                        <p:tgtEl>
                                          <p:spTgt spid="456707"/>
                                        </p:tgtEl>
                                        <p:attrNameLst>
                                          <p:attrName>style.visibility</p:attrName>
                                        </p:attrNameLst>
                                      </p:cBhvr>
                                      <p:to>
                                        <p:strVal val="visible"/>
                                      </p:to>
                                    </p:set>
                                    <p:anim calcmode="lin" valueType="num">
                                      <p:cBhvr additive="base">
                                        <p:cTn id="12" dur="500" fill="hold"/>
                                        <p:tgtEl>
                                          <p:spTgt spid="456707"/>
                                        </p:tgtEl>
                                        <p:attrNameLst>
                                          <p:attrName>ppt_x</p:attrName>
                                        </p:attrNameLst>
                                      </p:cBhvr>
                                      <p:tavLst>
                                        <p:tav tm="0">
                                          <p:val>
                                            <p:strVal val="#ppt_x"/>
                                          </p:val>
                                        </p:tav>
                                        <p:tav tm="100000">
                                          <p:val>
                                            <p:strVal val="#ppt_x"/>
                                          </p:val>
                                        </p:tav>
                                      </p:tavLst>
                                    </p:anim>
                                    <p:anim calcmode="lin" valueType="num">
                                      <p:cBhvr additive="base">
                                        <p:cTn id="13" dur="500" fill="hold"/>
                                        <p:tgtEl>
                                          <p:spTgt spid="456707"/>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3200"/>
                            </p:stCondLst>
                            <p:childTnLst>
                              <p:par>
                                <p:cTn id="15" presetID="2" presetClass="entr" presetSubtype="1" fill="hold" nodeType="afterEffect">
                                  <p:stCondLst>
                                    <p:cond delay="0"/>
                                  </p:stCondLst>
                                  <p:iterate type="lt">
                                    <p:tmPct val="26000"/>
                                  </p:iterate>
                                  <p:childTnLst>
                                    <p:set>
                                      <p:cBhvr>
                                        <p:cTn id="16" dur="1" fill="hold">
                                          <p:stCondLst>
                                            <p:cond delay="0"/>
                                          </p:stCondLst>
                                        </p:cTn>
                                        <p:tgtEl>
                                          <p:spTgt spid="456708">
                                            <p:txEl>
                                              <p:pRg st="0" end="0"/>
                                            </p:txEl>
                                          </p:spTgt>
                                        </p:tgtEl>
                                        <p:attrNameLst>
                                          <p:attrName>style.visibility</p:attrName>
                                        </p:attrNameLst>
                                      </p:cBhvr>
                                      <p:to>
                                        <p:strVal val="visible"/>
                                      </p:to>
                                    </p:set>
                                    <p:anim calcmode="lin" valueType="num">
                                      <p:cBhvr additive="base">
                                        <p:cTn id="17" dur="500" fill="hold"/>
                                        <p:tgtEl>
                                          <p:spTgt spid="456708">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56708">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a:extLst>
              <a:ext uri="{FF2B5EF4-FFF2-40B4-BE49-F238E27FC236}">
                <a16:creationId xmlns:a16="http://schemas.microsoft.com/office/drawing/2014/main" id="{F0314FB8-124E-463B-B727-5DD2AB52F7AA}"/>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58D550D-C101-4A7A-834F-8DD20D700BA3}" type="slidenum">
              <a:rPr lang="en-GB" altLang="en-US"/>
              <a:pPr eaLnBrk="1" hangingPunct="1"/>
              <a:t>19</a:t>
            </a:fld>
            <a:endParaRPr lang="en-GB" altLang="en-US"/>
          </a:p>
        </p:txBody>
      </p:sp>
      <p:sp>
        <p:nvSpPr>
          <p:cNvPr id="51202" name="Rectangle 2">
            <a:extLst>
              <a:ext uri="{FF2B5EF4-FFF2-40B4-BE49-F238E27FC236}">
                <a16:creationId xmlns:a16="http://schemas.microsoft.com/office/drawing/2014/main" id="{67CCBDFF-F432-4B63-9651-6A44558756B7}"/>
              </a:ext>
            </a:extLst>
          </p:cNvPr>
          <p:cNvSpPr>
            <a:spLocks noGrp="1" noChangeArrowheads="1"/>
          </p:cNvSpPr>
          <p:nvPr>
            <p:ph type="title"/>
          </p:nvPr>
        </p:nvSpPr>
        <p:spPr/>
        <p:txBody>
          <a:bodyPr/>
          <a:lstStyle/>
          <a:p>
            <a:pPr eaLnBrk="1" hangingPunct="1">
              <a:defRPr/>
            </a:pPr>
            <a:r>
              <a:rPr lang="en-GB" sz="4000" b="1">
                <a:solidFill>
                  <a:srgbClr val="00FF00"/>
                </a:solidFill>
              </a:rPr>
              <a:t>Last of The Non-Whites Pushed</a:t>
            </a:r>
            <a:r>
              <a:rPr lang="en-GB" sz="4000" b="1">
                <a:solidFill>
                  <a:srgbClr val="FFFF00"/>
                </a:solidFill>
              </a:rPr>
              <a:t> Out Of Europe</a:t>
            </a:r>
          </a:p>
        </p:txBody>
      </p:sp>
      <p:sp>
        <p:nvSpPr>
          <p:cNvPr id="51203" name="Rectangle 3">
            <a:extLst>
              <a:ext uri="{FF2B5EF4-FFF2-40B4-BE49-F238E27FC236}">
                <a16:creationId xmlns:a16="http://schemas.microsoft.com/office/drawing/2014/main" id="{3FB1DABE-3F26-43D3-966A-19E915191E87}"/>
              </a:ext>
            </a:extLst>
          </p:cNvPr>
          <p:cNvSpPr>
            <a:spLocks noGrp="1" noChangeArrowheads="1"/>
          </p:cNvSpPr>
          <p:nvPr>
            <p:ph sz="half" idx="1"/>
          </p:nvPr>
        </p:nvSpPr>
        <p:spPr>
          <a:xfrm>
            <a:off x="5357813" y="1785938"/>
            <a:ext cx="4071937" cy="4464050"/>
          </a:xfrm>
        </p:spPr>
        <p:txBody>
          <a:bodyPr/>
          <a:lstStyle/>
          <a:p>
            <a:pPr eaLnBrk="1" hangingPunct="1">
              <a:defRPr/>
            </a:pPr>
            <a:r>
              <a:rPr lang="en-GB" b="1" dirty="0">
                <a:solidFill>
                  <a:srgbClr val="00FFFF"/>
                </a:solidFill>
                <a:effectLst>
                  <a:outerShdw blurRad="38100" dist="38100" dir="2700000" algn="tl">
                    <a:srgbClr val="000000"/>
                  </a:outerShdw>
                </a:effectLst>
              </a:rPr>
              <a:t>1492 AD The Last Non-White Stronghold In Spain Surrenders </a:t>
            </a:r>
            <a:r>
              <a:rPr lang="en-GB" b="1" dirty="0">
                <a:solidFill>
                  <a:srgbClr val="00FF00"/>
                </a:solidFill>
                <a:effectLst>
                  <a:outerShdw blurRad="38100" dist="38100" dir="2700000" algn="tl">
                    <a:srgbClr val="000000"/>
                  </a:outerShdw>
                </a:effectLst>
              </a:rPr>
              <a:t>To The Victorious White Army Led By King Ferdinand and Queen Isabella</a:t>
            </a:r>
          </a:p>
        </p:txBody>
      </p:sp>
      <p:pic>
        <p:nvPicPr>
          <p:cNvPr id="51204" name="Picture 4" descr="granada-surrender">
            <a:extLst>
              <a:ext uri="{FF2B5EF4-FFF2-40B4-BE49-F238E27FC236}">
                <a16:creationId xmlns:a16="http://schemas.microsoft.com/office/drawing/2014/main" id="{4295011F-668F-4CC1-BAF7-B06C197A8483}"/>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00063" y="1714500"/>
            <a:ext cx="5030787" cy="3751263"/>
          </a:xfrm>
        </p:spPr>
      </p:pic>
      <p:sp>
        <p:nvSpPr>
          <p:cNvPr id="6" name="TextBox 5">
            <a:extLst>
              <a:ext uri="{FF2B5EF4-FFF2-40B4-BE49-F238E27FC236}">
                <a16:creationId xmlns:a16="http://schemas.microsoft.com/office/drawing/2014/main" id="{A8649552-DC95-4288-89C5-1A655FF9377E}"/>
              </a:ext>
            </a:extLst>
          </p:cNvPr>
          <p:cNvSpPr txBox="1"/>
          <p:nvPr/>
        </p:nvSpPr>
        <p:spPr>
          <a:xfrm>
            <a:off x="0" y="5657671"/>
            <a:ext cx="9144000" cy="1200329"/>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lgn="ctr">
              <a:defRPr/>
            </a:pPr>
            <a:r>
              <a:rPr lang="en-GB" sz="3600" b="1" dirty="0">
                <a:solidFill>
                  <a:srgbClr val="FFFF00"/>
                </a:solidFill>
                <a:effectLst>
                  <a:outerShdw blurRad="38100" dist="38100" dir="2700000" algn="tl">
                    <a:srgbClr val="000000">
                      <a:alpha val="43137"/>
                    </a:srgbClr>
                  </a:outerShdw>
                </a:effectLst>
              </a:rPr>
              <a:t>Ferdinand &amp; Isabella receiving the surrender of the Islamic forces in Spain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51204"/>
                                        </p:tgtEl>
                                        <p:attrNameLst>
                                          <p:attrName>style.visibility</p:attrName>
                                        </p:attrNameLst>
                                      </p:cBhvr>
                                      <p:to>
                                        <p:strVal val="visible"/>
                                      </p:to>
                                    </p:set>
                                    <p:animEffect transition="in" filter="circle(in)">
                                      <p:cBhvr>
                                        <p:cTn id="7" dur="2000"/>
                                        <p:tgtEl>
                                          <p:spTgt spid="5120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1203"/>
                                        </p:tgtEl>
                                        <p:attrNameLst>
                                          <p:attrName>style.visibility</p:attrName>
                                        </p:attrNameLst>
                                      </p:cBhvr>
                                      <p:to>
                                        <p:strVal val="visible"/>
                                      </p:to>
                                    </p:set>
                                    <p:anim calcmode="discrete" valueType="clr">
                                      <p:cBhvr override="childStyle">
                                        <p:cTn id="12" dur="80"/>
                                        <p:tgtEl>
                                          <p:spTgt spid="51203"/>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1203"/>
                                        </p:tgtEl>
                                        <p:attrNameLst>
                                          <p:attrName>fillcolor</p:attrName>
                                        </p:attrNameLst>
                                      </p:cBhvr>
                                      <p:tavLst>
                                        <p:tav tm="0">
                                          <p:val>
                                            <p:clrVal>
                                              <a:schemeClr val="accent2"/>
                                            </p:clrVal>
                                          </p:val>
                                        </p:tav>
                                        <p:tav tm="50000">
                                          <p:val>
                                            <p:clrVal>
                                              <a:schemeClr val="hlink"/>
                                            </p:clrVal>
                                          </p:val>
                                        </p:tav>
                                      </p:tavLst>
                                    </p:anim>
                                    <p:set>
                                      <p:cBhvr>
                                        <p:cTn id="14" dur="80"/>
                                        <p:tgtEl>
                                          <p:spTgt spid="51203"/>
                                        </p:tgtEl>
                                        <p:attrNameLst>
                                          <p:attrName>fill.type</p:attrName>
                                        </p:attrNameLst>
                                      </p:cBhvr>
                                      <p:to>
                                        <p:strVal val="solid"/>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A8EF70EA-FE4A-48AA-9677-4A8E347BBF56}"/>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78A3156-82B9-4165-8229-EC6B4EE6A80B}" type="slidenum">
              <a:rPr lang="en-GB" altLang="en-US"/>
              <a:pPr eaLnBrk="1" hangingPunct="1"/>
              <a:t>2</a:t>
            </a:fld>
            <a:endParaRPr lang="en-GB" altLang="en-US"/>
          </a:p>
        </p:txBody>
      </p:sp>
      <p:sp>
        <p:nvSpPr>
          <p:cNvPr id="458754" name="Rectangle 2">
            <a:extLst>
              <a:ext uri="{FF2B5EF4-FFF2-40B4-BE49-F238E27FC236}">
                <a16:creationId xmlns:a16="http://schemas.microsoft.com/office/drawing/2014/main" id="{66EFABBE-D13D-4561-84A6-B6B4392E11D7}"/>
              </a:ext>
            </a:extLst>
          </p:cNvPr>
          <p:cNvSpPr>
            <a:spLocks noGrp="1" noChangeArrowheads="1"/>
          </p:cNvSpPr>
          <p:nvPr>
            <p:ph type="title"/>
          </p:nvPr>
        </p:nvSpPr>
        <p:spPr/>
        <p:txBody>
          <a:bodyPr/>
          <a:lstStyle/>
          <a:p>
            <a:pPr eaLnBrk="1" hangingPunct="1">
              <a:defRPr/>
            </a:pPr>
            <a:r>
              <a:rPr lang="en-GB" b="1">
                <a:solidFill>
                  <a:srgbClr val="FF0000"/>
                </a:solidFill>
              </a:rPr>
              <a:t>The Story of Gog &amp; Magog</a:t>
            </a:r>
            <a:br>
              <a:rPr lang="en-GB" b="1">
                <a:solidFill>
                  <a:srgbClr val="FF0000"/>
                </a:solidFill>
              </a:rPr>
            </a:br>
            <a:r>
              <a:rPr lang="en-GB" sz="2400" b="1">
                <a:solidFill>
                  <a:srgbClr val="00FF00"/>
                </a:solidFill>
              </a:rPr>
              <a:t>Will be covered in a series of 10 parts</a:t>
            </a:r>
            <a:endParaRPr lang="en-GB" b="1">
              <a:solidFill>
                <a:srgbClr val="00FF00"/>
              </a:solidFill>
            </a:endParaRPr>
          </a:p>
        </p:txBody>
      </p:sp>
      <p:sp>
        <p:nvSpPr>
          <p:cNvPr id="458755" name="Rectangle 3">
            <a:extLst>
              <a:ext uri="{FF2B5EF4-FFF2-40B4-BE49-F238E27FC236}">
                <a16:creationId xmlns:a16="http://schemas.microsoft.com/office/drawing/2014/main" id="{51E3D469-C19B-4346-9AF2-E06016900E68}"/>
              </a:ext>
            </a:extLst>
          </p:cNvPr>
          <p:cNvSpPr>
            <a:spLocks noGrp="1" noChangeArrowheads="1"/>
          </p:cNvSpPr>
          <p:nvPr>
            <p:ph type="body" idx="1"/>
          </p:nvPr>
        </p:nvSpPr>
        <p:spPr/>
        <p:txBody>
          <a:bodyPr/>
          <a:lstStyle/>
          <a:p>
            <a:pPr marL="609600" indent="-609600" eaLnBrk="1" hangingPunct="1">
              <a:buFontTx/>
              <a:buAutoNum type="arabicPeriod"/>
              <a:defRPr/>
            </a:pPr>
            <a:r>
              <a:rPr lang="en-GB" sz="2800" b="1">
                <a:solidFill>
                  <a:srgbClr val="FFFF00"/>
                </a:solidFill>
                <a:effectLst>
                  <a:outerShdw blurRad="38100" dist="38100" dir="2700000" algn="tl">
                    <a:srgbClr val="000000"/>
                  </a:outerShdw>
                </a:effectLst>
              </a:rPr>
              <a:t>Attila, The Rise of Islam and the Khazars</a:t>
            </a:r>
          </a:p>
          <a:p>
            <a:pPr marL="609600" indent="-609600" eaLnBrk="1" hangingPunct="1">
              <a:buFontTx/>
              <a:buAutoNum type="arabicPeriod"/>
              <a:defRPr/>
            </a:pPr>
            <a:r>
              <a:rPr lang="en-GB" sz="2800" b="1">
                <a:solidFill>
                  <a:srgbClr val="00FF00"/>
                </a:solidFill>
                <a:effectLst>
                  <a:outerShdw blurRad="38100" dist="38100" dir="2700000" algn="tl">
                    <a:srgbClr val="000000"/>
                  </a:outerShdw>
                </a:effectLst>
              </a:rPr>
              <a:t>Genghis  Khan, The Russians &amp; the 3 frogs of Revelation</a:t>
            </a:r>
          </a:p>
          <a:p>
            <a:pPr marL="609600" indent="-609600" eaLnBrk="1" hangingPunct="1">
              <a:buFontTx/>
              <a:buAutoNum type="arabicPeriod"/>
              <a:defRPr/>
            </a:pPr>
            <a:r>
              <a:rPr lang="en-GB" sz="2800" b="1">
                <a:solidFill>
                  <a:srgbClr val="FFFF00"/>
                </a:solidFill>
                <a:effectLst>
                  <a:outerShdw blurRad="38100" dist="38100" dir="2700000" algn="tl">
                    <a:srgbClr val="000000"/>
                  </a:outerShdw>
                </a:effectLst>
              </a:rPr>
              <a:t>The Spanish Armada &amp; Inquisition + the English revolution</a:t>
            </a:r>
          </a:p>
          <a:p>
            <a:pPr marL="609600" indent="-609600" eaLnBrk="1" hangingPunct="1">
              <a:buFontTx/>
              <a:buAutoNum type="arabicPeriod"/>
              <a:defRPr/>
            </a:pPr>
            <a:r>
              <a:rPr lang="en-GB" sz="2800" b="1">
                <a:solidFill>
                  <a:srgbClr val="FFFF00"/>
                </a:solidFill>
                <a:effectLst>
                  <a:outerShdw blurRad="38100" dist="38100" dir="2700000" algn="tl">
                    <a:srgbClr val="000000"/>
                  </a:outerShdw>
                </a:effectLst>
              </a:rPr>
              <a:t>The rise of the Rothschilds &amp; the Armenian Holocaust</a:t>
            </a:r>
          </a:p>
          <a:p>
            <a:pPr marL="609600" indent="-609600" eaLnBrk="1" hangingPunct="1">
              <a:buFontTx/>
              <a:buAutoNum type="arabicPeriod"/>
              <a:defRPr/>
            </a:pPr>
            <a:r>
              <a:rPr lang="en-GB" sz="2800" b="1">
                <a:solidFill>
                  <a:srgbClr val="FFFF00"/>
                </a:solidFill>
                <a:effectLst>
                  <a:outerShdw blurRad="38100" dist="38100" dir="2700000" algn="tl">
                    <a:srgbClr val="000000"/>
                  </a:outerShdw>
                </a:effectLst>
              </a:rPr>
              <a:t>The French &amp; American Revolutions</a:t>
            </a:r>
          </a:p>
          <a:p>
            <a:pPr marL="609600" indent="-609600" eaLnBrk="1" hangingPunct="1">
              <a:buFontTx/>
              <a:buAutoNum type="arabicPeriod"/>
              <a:defRPr/>
            </a:pPr>
            <a:r>
              <a:rPr lang="en-GB" sz="2800" b="1">
                <a:solidFill>
                  <a:srgbClr val="FFFF00"/>
                </a:solidFill>
                <a:effectLst>
                  <a:outerShdw blurRad="38100" dist="38100" dir="2700000" algn="tl">
                    <a:srgbClr val="000000"/>
                  </a:outerShdw>
                </a:effectLst>
              </a:rPr>
              <a:t>WW1 &amp; WW2 </a:t>
            </a:r>
          </a:p>
          <a:p>
            <a:pPr marL="609600" indent="-609600" eaLnBrk="1" hangingPunct="1">
              <a:buFontTx/>
              <a:buAutoNum type="arabicPeriod"/>
              <a:defRPr/>
            </a:pPr>
            <a:r>
              <a:rPr lang="en-GB" sz="2800" b="1">
                <a:solidFill>
                  <a:srgbClr val="FFFF00"/>
                </a:solidFill>
                <a:effectLst>
                  <a:outerShdw blurRad="38100" dist="38100" dir="2700000" algn="tl">
                    <a:srgbClr val="000000"/>
                  </a:outerShdw>
                </a:effectLst>
              </a:rPr>
              <a:t>Post War Situation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28C5BC5F-BA4A-48E7-95A4-71981B16F691}"/>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CF0DA9A-14F9-4FFE-A098-6F510C5F09B2}" type="slidenum">
              <a:rPr lang="en-GB" altLang="en-US"/>
              <a:pPr eaLnBrk="1" hangingPunct="1"/>
              <a:t>20</a:t>
            </a:fld>
            <a:endParaRPr lang="en-GB" altLang="en-US"/>
          </a:p>
        </p:txBody>
      </p:sp>
      <p:sp>
        <p:nvSpPr>
          <p:cNvPr id="53250" name="Rectangle 2">
            <a:extLst>
              <a:ext uri="{FF2B5EF4-FFF2-40B4-BE49-F238E27FC236}">
                <a16:creationId xmlns:a16="http://schemas.microsoft.com/office/drawing/2014/main" id="{CCCBD991-876B-46D8-8650-AC1A23A78A7B}"/>
              </a:ext>
            </a:extLst>
          </p:cNvPr>
          <p:cNvSpPr>
            <a:spLocks noGrp="1" noChangeArrowheads="1"/>
          </p:cNvSpPr>
          <p:nvPr>
            <p:ph type="title"/>
          </p:nvPr>
        </p:nvSpPr>
        <p:spPr>
          <a:xfrm>
            <a:off x="428625" y="428625"/>
            <a:ext cx="8229600" cy="1143000"/>
          </a:xfrm>
        </p:spPr>
        <p:txBody>
          <a:bodyPr/>
          <a:lstStyle/>
          <a:p>
            <a:pPr eaLnBrk="1" hangingPunct="1">
              <a:defRPr/>
            </a:pPr>
            <a:r>
              <a:rPr lang="en-GB" sz="4000" b="1" dirty="0">
                <a:solidFill>
                  <a:srgbClr val="FF0000"/>
                </a:solidFill>
              </a:rPr>
              <a:t>Meanwhile Gog </a:t>
            </a:r>
            <a:r>
              <a:rPr lang="en-GB" sz="4000" b="1" dirty="0">
                <a:solidFill>
                  <a:srgbClr val="FFFF00"/>
                </a:solidFill>
              </a:rPr>
              <a:t>– Attacks White Strongholds In Asia Minor and</a:t>
            </a:r>
            <a:r>
              <a:rPr lang="en-GB" sz="4000" b="1" dirty="0">
                <a:solidFill>
                  <a:srgbClr val="FF0000"/>
                </a:solidFill>
              </a:rPr>
              <a:t> </a:t>
            </a:r>
            <a:r>
              <a:rPr lang="en-GB" sz="4000" b="1" dirty="0">
                <a:solidFill>
                  <a:srgbClr val="00FF00"/>
                </a:solidFill>
              </a:rPr>
              <a:t>North Africa</a:t>
            </a:r>
          </a:p>
        </p:txBody>
      </p:sp>
      <p:pic>
        <p:nvPicPr>
          <p:cNvPr id="53251" name="Picture 3" descr="91">
            <a:extLst>
              <a:ext uri="{FF2B5EF4-FFF2-40B4-BE49-F238E27FC236}">
                <a16:creationId xmlns:a16="http://schemas.microsoft.com/office/drawing/2014/main" id="{5FF77E24-09A1-4AE9-9D86-8B87FC80812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428750" y="2071688"/>
            <a:ext cx="6143625" cy="3133725"/>
          </a:xfrm>
        </p:spPr>
      </p:pic>
      <p:sp>
        <p:nvSpPr>
          <p:cNvPr id="53252" name="Text Box 4">
            <a:extLst>
              <a:ext uri="{FF2B5EF4-FFF2-40B4-BE49-F238E27FC236}">
                <a16:creationId xmlns:a16="http://schemas.microsoft.com/office/drawing/2014/main" id="{E79C9198-C380-4652-B713-0FE9629411B3}"/>
              </a:ext>
            </a:extLst>
          </p:cNvPr>
          <p:cNvSpPr txBox="1">
            <a:spLocks noChangeArrowheads="1"/>
          </p:cNvSpPr>
          <p:nvPr/>
        </p:nvSpPr>
        <p:spPr bwMode="auto">
          <a:xfrm>
            <a:off x="0" y="5473005"/>
            <a:ext cx="9144000" cy="1384995"/>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eaLnBrk="0" hangingPunct="0">
              <a:spcBef>
                <a:spcPct val="50000"/>
              </a:spcBef>
              <a:defRPr/>
            </a:pPr>
            <a:r>
              <a:rPr lang="en-GB" sz="2800" b="1" dirty="0">
                <a:solidFill>
                  <a:srgbClr val="FF0000"/>
                </a:solidFill>
                <a:effectLst>
                  <a:outerShdw blurRad="38100" dist="38100" dir="2700000" algn="tl">
                    <a:srgbClr val="000000">
                      <a:alpha val="43137"/>
                    </a:srgbClr>
                  </a:outerShdw>
                </a:effectLst>
              </a:rPr>
              <a:t>Above: </a:t>
            </a:r>
            <a:r>
              <a:rPr lang="en-GB" sz="2800" b="1" dirty="0">
                <a:solidFill>
                  <a:srgbClr val="FFFF00"/>
                </a:solidFill>
                <a:effectLst>
                  <a:outerShdw blurRad="38100" dist="38100" dir="2700000" algn="tl">
                    <a:srgbClr val="000000">
                      <a:alpha val="43137"/>
                    </a:srgbClr>
                  </a:outerShdw>
                </a:effectLst>
              </a:rPr>
              <a:t>An illustration from a medieval manuscript showing Saladin wresting the cross from King Richard during the Third Crusade.</a:t>
            </a:r>
            <a:r>
              <a:rPr lang="en-GB" sz="2800" b="1" dirty="0">
                <a:solidFill>
                  <a:srgbClr val="FF0000"/>
                </a:solidFill>
                <a:effectLst>
                  <a:outerShdw blurRad="38100" dist="38100" dir="2700000" algn="tl">
                    <a:srgbClr val="000000">
                      <a:alpha val="43137"/>
                    </a:srgbClr>
                  </a:outerShdw>
                </a:effectLst>
              </a:rPr>
              <a:t> </a:t>
            </a:r>
            <a:r>
              <a:rPr lang="en-GB" sz="2800" b="1" i="1" dirty="0">
                <a:solidFill>
                  <a:srgbClr val="FF00FF"/>
                </a:solidFill>
                <a:effectLst>
                  <a:outerShdw blurRad="38100" dist="38100" dir="2700000" algn="tl">
                    <a:srgbClr val="000000">
                      <a:alpha val="43137"/>
                    </a:srgbClr>
                  </a:outerShdw>
                </a:effectLst>
              </a:rPr>
              <a:t>(1189 - 1192 AD)</a:t>
            </a:r>
            <a:r>
              <a:rPr lang="en-GB" sz="2800" b="1" dirty="0">
                <a:solidFill>
                  <a:srgbClr val="FF00FF"/>
                </a:solidFill>
                <a:effectLst>
                  <a:outerShdw blurRad="38100" dist="38100" dir="2700000" algn="tl">
                    <a:srgbClr val="000000">
                      <a:alpha val="43137"/>
                    </a:srgbClr>
                  </a:outerShdw>
                </a:effectLst>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53251"/>
                                        </p:tgtEl>
                                        <p:attrNameLst>
                                          <p:attrName>style.visibility</p:attrName>
                                        </p:attrNameLst>
                                      </p:cBhvr>
                                      <p:to>
                                        <p:strVal val="visible"/>
                                      </p:to>
                                    </p:set>
                                    <p:animEffect transition="in" filter="circle(in)">
                                      <p:cBhvr>
                                        <p:cTn id="7" dur="2000"/>
                                        <p:tgtEl>
                                          <p:spTgt spid="532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53252"/>
                                        </p:tgtEl>
                                        <p:attrNameLst>
                                          <p:attrName>style.visibility</p:attrName>
                                        </p:attrNameLst>
                                      </p:cBhvr>
                                      <p:to>
                                        <p:strVal val="visible"/>
                                      </p:to>
                                    </p:set>
                                    <p:anim calcmode="lin" valueType="num">
                                      <p:cBhvr additive="base">
                                        <p:cTn id="12" dur="500" fill="hold"/>
                                        <p:tgtEl>
                                          <p:spTgt spid="53252"/>
                                        </p:tgtEl>
                                        <p:attrNameLst>
                                          <p:attrName>ppt_x</p:attrName>
                                        </p:attrNameLst>
                                      </p:cBhvr>
                                      <p:tavLst>
                                        <p:tav tm="0">
                                          <p:val>
                                            <p:strVal val="#ppt_x"/>
                                          </p:val>
                                        </p:tav>
                                        <p:tav tm="100000">
                                          <p:val>
                                            <p:strVal val="#ppt_x"/>
                                          </p:val>
                                        </p:tav>
                                      </p:tavLst>
                                    </p:anim>
                                    <p:anim calcmode="lin" valueType="num">
                                      <p:cBhvr additive="base">
                                        <p:cTn id="13" dur="500" fill="hold"/>
                                        <p:tgtEl>
                                          <p:spTgt spid="532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32" name="Picture 8" descr="http://mos.totalfilm.com/images/m/mongol-the-rise-of-genghis-khan-800-75.jpg">
            <a:extLst>
              <a:ext uri="{FF2B5EF4-FFF2-40B4-BE49-F238E27FC236}">
                <a16:creationId xmlns:a16="http://schemas.microsoft.com/office/drawing/2014/main" id="{02A46D27-2C7A-46FD-9599-89AC97E60B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5">
            <a:extLst>
              <a:ext uri="{FF2B5EF4-FFF2-40B4-BE49-F238E27FC236}">
                <a16:creationId xmlns:a16="http://schemas.microsoft.com/office/drawing/2014/main" id="{17FD840A-B9D5-495E-9394-F33928E90A2D}"/>
              </a:ext>
            </a:extLst>
          </p:cNvPr>
          <p:cNvSpPr>
            <a:spLocks noGrp="1" noChangeArrowheads="1"/>
          </p:cNvSpPr>
          <p:nvPr>
            <p:ph type="sldNum" sz="quarter" idx="11"/>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1D7A16C-D9E5-4FC3-93EB-0DCBA8E8690D}" type="slidenum">
              <a:rPr lang="en-GB" altLang="en-US"/>
              <a:pPr eaLnBrk="1" hangingPunct="1"/>
              <a:t>21</a:t>
            </a:fld>
            <a:endParaRPr lang="en-GB" altLang="en-US"/>
          </a:p>
        </p:txBody>
      </p:sp>
      <p:graphicFrame>
        <p:nvGraphicFramePr>
          <p:cNvPr id="1026" name="Object 2">
            <a:extLst>
              <a:ext uri="{FF2B5EF4-FFF2-40B4-BE49-F238E27FC236}">
                <a16:creationId xmlns:a16="http://schemas.microsoft.com/office/drawing/2014/main" id="{BF38A094-45F6-4DD9-A361-4D40391C858C}"/>
              </a:ext>
            </a:extLst>
          </p:cNvPr>
          <p:cNvGraphicFramePr>
            <a:graphicFrameLocks noChangeAspect="1"/>
          </p:cNvGraphicFramePr>
          <p:nvPr/>
        </p:nvGraphicFramePr>
        <p:xfrm>
          <a:off x="1042988" y="3429000"/>
          <a:ext cx="7416800" cy="2232025"/>
        </p:xfrm>
        <a:graphic>
          <a:graphicData uri="http://schemas.openxmlformats.org/presentationml/2006/ole">
            <mc:AlternateContent xmlns:mc="http://schemas.openxmlformats.org/markup-compatibility/2006">
              <mc:Choice xmlns:v="urn:schemas-microsoft-com:vml" Requires="v">
                <p:oleObj name="Chart" r:id="rId4" imgW="5381458" imgH="3619402" progId="MSGraph.Chart.8">
                  <p:embed followColorScheme="full"/>
                </p:oleObj>
              </mc:Choice>
              <mc:Fallback>
                <p:oleObj name="Chart" r:id="rId4" imgW="5381458" imgH="3619402" progId="MSGraph.Chart.8">
                  <p:embed followColorScheme="full"/>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2988" y="3429000"/>
                        <a:ext cx="7416800" cy="2232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5299" name="Rectangle 3">
            <a:extLst>
              <a:ext uri="{FF2B5EF4-FFF2-40B4-BE49-F238E27FC236}">
                <a16:creationId xmlns:a16="http://schemas.microsoft.com/office/drawing/2014/main" id="{659A9DA3-14C2-4845-941D-4E2D6F810017}"/>
              </a:ext>
            </a:extLst>
          </p:cNvPr>
          <p:cNvSpPr>
            <a:spLocks noGrp="1" noChangeArrowheads="1"/>
          </p:cNvSpPr>
          <p:nvPr>
            <p:ph type="ctrTitle"/>
          </p:nvPr>
        </p:nvSpPr>
        <p:spPr>
          <a:xfrm>
            <a:off x="428625" y="500063"/>
            <a:ext cx="8229600" cy="1736725"/>
          </a:xfrm>
        </p:spPr>
        <p:txBody>
          <a:bodyPr/>
          <a:lstStyle/>
          <a:p>
            <a:pPr eaLnBrk="1" hangingPunct="1">
              <a:defRPr/>
            </a:pPr>
            <a:r>
              <a:rPr lang="en-GB" b="1" dirty="0">
                <a:solidFill>
                  <a:schemeClr val="tx2">
                    <a:lumMod val="50000"/>
                  </a:schemeClr>
                </a:solidFill>
              </a:rPr>
              <a:t>The Next Great Invasion </a:t>
            </a:r>
            <a:r>
              <a:rPr lang="en-GB" b="1" dirty="0">
                <a:solidFill>
                  <a:srgbClr val="00FF00"/>
                </a:solidFill>
              </a:rPr>
              <a:t>From The Land of </a:t>
            </a:r>
            <a:r>
              <a:rPr lang="en-GB" b="1" dirty="0">
                <a:solidFill>
                  <a:srgbClr val="FF0000"/>
                </a:solidFill>
              </a:rPr>
              <a:t>Gog</a:t>
            </a:r>
            <a:r>
              <a:rPr lang="en-GB" b="1" dirty="0"/>
              <a:t> </a:t>
            </a:r>
            <a:r>
              <a:rPr lang="en-GB" b="1" dirty="0">
                <a:solidFill>
                  <a:srgbClr val="FF0000"/>
                </a:solidFill>
              </a:rPr>
              <a:t>Magog</a:t>
            </a:r>
          </a:p>
        </p:txBody>
      </p:sp>
      <p:sp>
        <p:nvSpPr>
          <p:cNvPr id="55300" name="Rectangle 4">
            <a:extLst>
              <a:ext uri="{FF2B5EF4-FFF2-40B4-BE49-F238E27FC236}">
                <a16:creationId xmlns:a16="http://schemas.microsoft.com/office/drawing/2014/main" id="{2ED3A83F-1930-4B38-9D6C-A801599FA6C2}"/>
              </a:ext>
            </a:extLst>
          </p:cNvPr>
          <p:cNvSpPr>
            <a:spLocks noGrp="1" noChangeArrowheads="1"/>
          </p:cNvSpPr>
          <p:nvPr>
            <p:ph type="subTitle" idx="1"/>
          </p:nvPr>
        </p:nvSpPr>
        <p:spPr>
          <a:xfrm>
            <a:off x="684213" y="3429000"/>
            <a:ext cx="7991475" cy="2305050"/>
          </a:xfrm>
        </p:spPr>
        <p:txBody>
          <a:bodyPr/>
          <a:lstStyle/>
          <a:p>
            <a:pPr eaLnBrk="1" hangingPunct="1">
              <a:lnSpc>
                <a:spcPct val="90000"/>
              </a:lnSpc>
              <a:defRPr/>
            </a:pPr>
            <a:r>
              <a:rPr lang="en-GB" b="1" dirty="0">
                <a:solidFill>
                  <a:srgbClr val="FFFF00"/>
                </a:solidFill>
              </a:rPr>
              <a:t>Starting In The 14th Century Was The Second Major Onslaught</a:t>
            </a:r>
            <a:r>
              <a:rPr lang="en-GB" b="1" dirty="0">
                <a:solidFill>
                  <a:srgbClr val="FF9900"/>
                </a:solidFill>
              </a:rPr>
              <a:t> </a:t>
            </a:r>
            <a:r>
              <a:rPr lang="en-GB" b="1" dirty="0">
                <a:solidFill>
                  <a:srgbClr val="FFFF00"/>
                </a:solidFill>
              </a:rPr>
              <a:t>Of </a:t>
            </a:r>
            <a:r>
              <a:rPr lang="en-GB" b="1" dirty="0">
                <a:solidFill>
                  <a:srgbClr val="FF0000"/>
                </a:solidFill>
              </a:rPr>
              <a:t>The Mongol Hordes</a:t>
            </a:r>
            <a:r>
              <a:rPr lang="en-GB" b="1" dirty="0">
                <a:solidFill>
                  <a:srgbClr val="FF9900"/>
                </a:solidFill>
              </a:rPr>
              <a:t> </a:t>
            </a:r>
            <a:r>
              <a:rPr lang="en-GB" b="1" dirty="0">
                <a:solidFill>
                  <a:schemeClr val="hlink"/>
                </a:solidFill>
              </a:rPr>
              <a:t>Under The Leadership Of</a:t>
            </a:r>
            <a:r>
              <a:rPr lang="en-GB" b="1" dirty="0">
                <a:solidFill>
                  <a:srgbClr val="FF9900"/>
                </a:solidFill>
              </a:rPr>
              <a:t> </a:t>
            </a:r>
            <a:r>
              <a:rPr lang="en-GB" b="1" dirty="0">
                <a:solidFill>
                  <a:srgbClr val="FF0000"/>
                </a:solidFill>
              </a:rPr>
              <a:t>Genghis Khan</a:t>
            </a:r>
            <a:r>
              <a:rPr lang="en-GB" b="1" dirty="0">
                <a:solidFill>
                  <a:srgbClr val="FF9900"/>
                </a:solidFill>
              </a:rPr>
              <a:t> </a:t>
            </a:r>
            <a:r>
              <a:rPr lang="en-GB" b="1" dirty="0">
                <a:solidFill>
                  <a:srgbClr val="00FF00"/>
                </a:solidFill>
              </a:rPr>
              <a:t>Into Europe and Near East.</a:t>
            </a:r>
          </a:p>
          <a:p>
            <a:pPr eaLnBrk="1" hangingPunct="1">
              <a:lnSpc>
                <a:spcPct val="90000"/>
              </a:lnSpc>
              <a:defRPr/>
            </a:pPr>
            <a:endParaRPr lang="en-GB" b="1" dirty="0">
              <a:solidFill>
                <a:srgbClr val="00FF00"/>
              </a:solidFill>
            </a:endParaRPr>
          </a:p>
        </p:txBody>
      </p:sp>
    </p:spTree>
  </p:cSld>
  <p:clrMapOvr>
    <a:masterClrMapping/>
  </p:clrMapOvr>
  <p:transition advClick="0" advTm="9000">
    <p:diamon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circle(in)">
                                      <p:cBhvr>
                                        <p:cTn id="7" dur="2000"/>
                                        <p:tgtEl>
                                          <p:spTgt spid="103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55299"/>
                                        </p:tgtEl>
                                        <p:attrNameLst>
                                          <p:attrName>style.visibility</p:attrName>
                                        </p:attrNameLst>
                                      </p:cBhvr>
                                      <p:to>
                                        <p:strVal val="visible"/>
                                      </p:to>
                                    </p:set>
                                    <p:anim calcmode="lin" valueType="num">
                                      <p:cBhvr additive="base">
                                        <p:cTn id="12" dur="500" fill="hold"/>
                                        <p:tgtEl>
                                          <p:spTgt spid="55299"/>
                                        </p:tgtEl>
                                        <p:attrNameLst>
                                          <p:attrName>ppt_x</p:attrName>
                                        </p:attrNameLst>
                                      </p:cBhvr>
                                      <p:tavLst>
                                        <p:tav tm="0">
                                          <p:val>
                                            <p:strVal val="#ppt_x"/>
                                          </p:val>
                                        </p:tav>
                                        <p:tav tm="100000">
                                          <p:val>
                                            <p:strVal val="#ppt_x"/>
                                          </p:val>
                                        </p:tav>
                                      </p:tavLst>
                                    </p:anim>
                                    <p:anim calcmode="lin" valueType="num">
                                      <p:cBhvr additive="base">
                                        <p:cTn id="13" dur="500" fill="hold"/>
                                        <p:tgtEl>
                                          <p:spTgt spid="55299"/>
                                        </p:tgtEl>
                                        <p:attrNameLst>
                                          <p:attrName>ppt_y</p:attrName>
                                        </p:attrNameLst>
                                      </p:cBhvr>
                                      <p:tavLst>
                                        <p:tav tm="0">
                                          <p:val>
                                            <p:strVal val="0-#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1" fill="hold" grpId="0" nodeType="clickEffect">
                                  <p:stCondLst>
                                    <p:cond delay="0"/>
                                  </p:stCondLst>
                                  <p:iterate type="lt">
                                    <p:tmPct val="20000"/>
                                  </p:iterate>
                                  <p:childTnLst>
                                    <p:set>
                                      <p:cBhvr>
                                        <p:cTn id="17" dur="1" fill="hold">
                                          <p:stCondLst>
                                            <p:cond delay="0"/>
                                          </p:stCondLst>
                                        </p:cTn>
                                        <p:tgtEl>
                                          <p:spTgt spid="55300">
                                            <p:txEl>
                                              <p:pRg st="0" end="0"/>
                                            </p:txEl>
                                          </p:spTgt>
                                        </p:tgtEl>
                                        <p:attrNameLst>
                                          <p:attrName>style.visibility</p:attrName>
                                        </p:attrNameLst>
                                      </p:cBhvr>
                                      <p:to>
                                        <p:strVal val="visible"/>
                                      </p:to>
                                    </p:set>
                                    <p:anim calcmode="lin" valueType="num">
                                      <p:cBhvr additive="base">
                                        <p:cTn id="18" dur="500" fill="hold"/>
                                        <p:tgtEl>
                                          <p:spTgt spid="55300">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5300">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p:bldP spid="55300"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970" name="Picture 2" descr="http://img32.picoodle.com/img/img32/3/11/14/f_13247839m_cdb6885.jpg">
            <a:extLst>
              <a:ext uri="{FF2B5EF4-FFF2-40B4-BE49-F238E27FC236}">
                <a16:creationId xmlns:a16="http://schemas.microsoft.com/office/drawing/2014/main" id="{798DBB1A-5A24-4002-9E4B-00C50F3FF4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82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a:extLst>
              <a:ext uri="{FF2B5EF4-FFF2-40B4-BE49-F238E27FC236}">
                <a16:creationId xmlns:a16="http://schemas.microsoft.com/office/drawing/2014/main" id="{572FD60D-753C-4B72-A294-47175E3C3224}"/>
              </a:ext>
            </a:extLst>
          </p:cNvPr>
          <p:cNvSpPr>
            <a:spLocks noGrp="1"/>
          </p:cNvSpPr>
          <p:nvPr>
            <p:ph type="title"/>
          </p:nvPr>
        </p:nvSpPr>
        <p:spPr/>
        <p:txBody>
          <a:bodyPr/>
          <a:lstStyle/>
          <a:p>
            <a:pPr>
              <a:defRPr/>
            </a:pPr>
            <a:r>
              <a:rPr lang="en-GB" b="1" dirty="0">
                <a:solidFill>
                  <a:srgbClr val="FF0000"/>
                </a:solidFill>
              </a:rPr>
              <a:t>Gog</a:t>
            </a:r>
            <a:r>
              <a:rPr lang="en-GB" b="1" dirty="0"/>
              <a:t> </a:t>
            </a:r>
            <a:r>
              <a:rPr lang="en-GB" b="1" dirty="0">
                <a:solidFill>
                  <a:srgbClr val="00FF00"/>
                </a:solidFill>
              </a:rPr>
              <a:t>– Assault on</a:t>
            </a:r>
            <a:r>
              <a:rPr lang="en-GB" b="1" dirty="0">
                <a:solidFill>
                  <a:srgbClr val="FF0000"/>
                </a:solidFill>
              </a:rPr>
              <a:t> Russia</a:t>
            </a:r>
            <a:endParaRPr lang="en-GB" dirty="0"/>
          </a:p>
        </p:txBody>
      </p:sp>
      <p:sp>
        <p:nvSpPr>
          <p:cNvPr id="4" name="Slide Number Placeholder 3">
            <a:extLst>
              <a:ext uri="{FF2B5EF4-FFF2-40B4-BE49-F238E27FC236}">
                <a16:creationId xmlns:a16="http://schemas.microsoft.com/office/drawing/2014/main" id="{DCC5F2DC-08EF-40E8-BAF8-030007BF01E4}"/>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DCA6AA1-024E-4B24-9383-FFC4722600D5}" type="slidenum">
              <a:rPr lang="en-GB" altLang="en-US"/>
              <a:pPr eaLnBrk="1" hangingPunct="1"/>
              <a:t>22</a:t>
            </a:fld>
            <a:endParaRPr lang="en-GB" altLang="en-US"/>
          </a:p>
        </p:txBody>
      </p:sp>
      <p:sp>
        <p:nvSpPr>
          <p:cNvPr id="7" name="TextBox 6">
            <a:extLst>
              <a:ext uri="{FF2B5EF4-FFF2-40B4-BE49-F238E27FC236}">
                <a16:creationId xmlns:a16="http://schemas.microsoft.com/office/drawing/2014/main" id="{034D8367-A721-4976-AA1A-382E4CBD102B}"/>
              </a:ext>
            </a:extLst>
          </p:cNvPr>
          <p:cNvSpPr txBox="1"/>
          <p:nvPr/>
        </p:nvSpPr>
        <p:spPr>
          <a:xfrm>
            <a:off x="357188" y="2000250"/>
            <a:ext cx="8643937" cy="3692525"/>
          </a:xfrm>
          <a:prstGeom prst="rect">
            <a:avLst/>
          </a:prstGeom>
          <a:noFill/>
        </p:spPr>
        <p:txBody>
          <a:bodyPr>
            <a:spAutoFit/>
          </a:bodyPr>
          <a:lstStyle/>
          <a:p>
            <a:pPr>
              <a:defRPr/>
            </a:pPr>
            <a:r>
              <a:rPr lang="en-GB" sz="3600" b="1" dirty="0">
                <a:solidFill>
                  <a:schemeClr val="tx2">
                    <a:lumMod val="50000"/>
                  </a:schemeClr>
                </a:solidFill>
                <a:effectLst>
                  <a:outerShdw blurRad="38100" dist="38100" dir="2700000" algn="tl">
                    <a:srgbClr val="000000"/>
                  </a:outerShdw>
                </a:effectLst>
                <a:latin typeface="Arial" charset="0"/>
                <a:cs typeface="Arial" charset="0"/>
              </a:rPr>
              <a:t>We must remember that the </a:t>
            </a:r>
            <a:r>
              <a:rPr lang="en-GB" sz="3600" b="1" dirty="0">
                <a:solidFill>
                  <a:srgbClr val="00FF00"/>
                </a:solidFill>
                <a:effectLst>
                  <a:outerShdw blurRad="38100" dist="38100" dir="2700000" algn="tl">
                    <a:srgbClr val="000000"/>
                  </a:outerShdw>
                </a:effectLst>
                <a:latin typeface="Arial" charset="0"/>
                <a:cs typeface="Arial" charset="0"/>
              </a:rPr>
              <a:t>Rosh</a:t>
            </a:r>
            <a:r>
              <a:rPr lang="en-GB" sz="3600" b="1" dirty="0">
                <a:effectLst>
                  <a:outerShdw blurRad="38100" dist="38100" dir="2700000" algn="tl">
                    <a:srgbClr val="000000"/>
                  </a:outerShdw>
                </a:effectLst>
                <a:latin typeface="Arial" charset="0"/>
                <a:cs typeface="Arial" charset="0"/>
              </a:rPr>
              <a:t> </a:t>
            </a:r>
            <a:r>
              <a:rPr lang="en-GB" sz="3600" b="1" dirty="0">
                <a:solidFill>
                  <a:srgbClr val="C00000"/>
                </a:solidFill>
                <a:effectLst>
                  <a:outerShdw blurRad="38100" dist="38100" dir="2700000" algn="tl">
                    <a:srgbClr val="000000"/>
                  </a:outerShdw>
                </a:effectLst>
                <a:latin typeface="Arial" charset="0"/>
                <a:cs typeface="Arial" charset="0"/>
              </a:rPr>
              <a:t>(the ruling elite)</a:t>
            </a:r>
            <a:r>
              <a:rPr lang="en-GB" sz="3600" b="1" dirty="0">
                <a:solidFill>
                  <a:srgbClr val="FFFF00"/>
                </a:solidFill>
                <a:effectLst>
                  <a:outerShdw blurRad="38100" dist="38100" dir="2700000" algn="tl">
                    <a:srgbClr val="000000"/>
                  </a:outerShdw>
                </a:effectLst>
                <a:latin typeface="Arial" charset="0"/>
                <a:cs typeface="Arial" charset="0"/>
              </a:rPr>
              <a:t> </a:t>
            </a:r>
            <a:r>
              <a:rPr lang="en-GB" sz="3600" b="1" dirty="0">
                <a:solidFill>
                  <a:schemeClr val="tx2">
                    <a:lumMod val="50000"/>
                  </a:schemeClr>
                </a:solidFill>
                <a:effectLst>
                  <a:outerShdw blurRad="38100" dist="38100" dir="2700000" algn="tl">
                    <a:srgbClr val="000000"/>
                  </a:outerShdw>
                </a:effectLst>
                <a:latin typeface="Arial" charset="0"/>
                <a:cs typeface="Arial" charset="0"/>
              </a:rPr>
              <a:t>were Anglo-Saxons from which</a:t>
            </a:r>
            <a:r>
              <a:rPr lang="en-GB" sz="3600" b="1" dirty="0">
                <a:effectLst>
                  <a:outerShdw blurRad="38100" dist="38100" dir="2700000" algn="tl">
                    <a:srgbClr val="000000"/>
                  </a:outerShdw>
                </a:effectLst>
                <a:latin typeface="Arial" charset="0"/>
                <a:cs typeface="Arial" charset="0"/>
              </a:rPr>
              <a:t> </a:t>
            </a:r>
            <a:r>
              <a:rPr lang="en-GB" sz="3600" b="1" dirty="0">
                <a:solidFill>
                  <a:srgbClr val="00FF00"/>
                </a:solidFill>
                <a:effectLst>
                  <a:outerShdw blurRad="38100" dist="38100" dir="2700000" algn="tl">
                    <a:srgbClr val="000000"/>
                  </a:outerShdw>
                </a:effectLst>
                <a:latin typeface="Arial" charset="0"/>
                <a:cs typeface="Arial" charset="0"/>
              </a:rPr>
              <a:t>Russia </a:t>
            </a:r>
            <a:r>
              <a:rPr lang="en-GB" sz="3600" b="1" dirty="0">
                <a:solidFill>
                  <a:srgbClr val="FFC000"/>
                </a:solidFill>
                <a:effectLst>
                  <a:outerShdw blurRad="38100" dist="38100" dir="2700000" algn="tl">
                    <a:srgbClr val="000000"/>
                  </a:outerShdw>
                </a:effectLst>
                <a:latin typeface="Arial" charset="0"/>
                <a:cs typeface="Arial" charset="0"/>
              </a:rPr>
              <a:t>took its name together with the</a:t>
            </a:r>
            <a:r>
              <a:rPr lang="en-GB" sz="3600" b="1" dirty="0">
                <a:effectLst>
                  <a:outerShdw blurRad="38100" dist="38100" dir="2700000" algn="tl">
                    <a:srgbClr val="000000"/>
                  </a:outerShdw>
                </a:effectLst>
                <a:latin typeface="Arial" charset="0"/>
                <a:cs typeface="Arial" charset="0"/>
              </a:rPr>
              <a:t> </a:t>
            </a:r>
            <a:r>
              <a:rPr lang="en-GB" sz="3600" b="1" dirty="0">
                <a:solidFill>
                  <a:srgbClr val="00FF00"/>
                </a:solidFill>
                <a:effectLst>
                  <a:outerShdw blurRad="38100" dist="38100" dir="2700000" algn="tl">
                    <a:srgbClr val="000000"/>
                  </a:outerShdw>
                </a:effectLst>
                <a:latin typeface="Arial" charset="0"/>
                <a:cs typeface="Arial" charset="0"/>
              </a:rPr>
              <a:t>Slav (Ishmael)</a:t>
            </a:r>
            <a:r>
              <a:rPr lang="en-GB" sz="3600" b="1" dirty="0">
                <a:effectLst>
                  <a:outerShdw blurRad="38100" dist="38100" dir="2700000" algn="tl">
                    <a:srgbClr val="000000"/>
                  </a:outerShdw>
                </a:effectLst>
                <a:latin typeface="Arial" charset="0"/>
                <a:cs typeface="Arial" charset="0"/>
              </a:rPr>
              <a:t> </a:t>
            </a:r>
            <a:r>
              <a:rPr lang="en-GB" sz="3600" b="1" dirty="0">
                <a:solidFill>
                  <a:srgbClr val="FFFF00"/>
                </a:solidFill>
                <a:effectLst>
                  <a:outerShdw blurRad="38100" dist="38100" dir="2700000" algn="tl">
                    <a:srgbClr val="000000"/>
                  </a:outerShdw>
                </a:effectLst>
                <a:latin typeface="Arial" charset="0"/>
                <a:cs typeface="Arial" charset="0"/>
              </a:rPr>
              <a:t>majority who God promised would be</a:t>
            </a:r>
            <a:r>
              <a:rPr lang="en-GB" sz="3600" b="1" dirty="0">
                <a:effectLst>
                  <a:outerShdw blurRad="38100" dist="38100" dir="2700000" algn="tl">
                    <a:srgbClr val="000000"/>
                  </a:outerShdw>
                </a:effectLst>
                <a:latin typeface="Arial" charset="0"/>
                <a:cs typeface="Arial" charset="0"/>
              </a:rPr>
              <a:t> </a:t>
            </a:r>
            <a:r>
              <a:rPr lang="en-GB" sz="3600" b="1" dirty="0">
                <a:solidFill>
                  <a:srgbClr val="00FF00"/>
                </a:solidFill>
                <a:effectLst>
                  <a:outerShdw blurRad="38100" dist="38100" dir="2700000" algn="tl">
                    <a:srgbClr val="000000"/>
                  </a:outerShdw>
                </a:effectLst>
                <a:latin typeface="Arial" charset="0"/>
                <a:cs typeface="Arial" charset="0"/>
              </a:rPr>
              <a:t>a great (in size) country.</a:t>
            </a:r>
          </a:p>
          <a:p>
            <a:pPr>
              <a:defRPr/>
            </a:pPr>
            <a:endParaRPr lang="en-GB"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39970"/>
                                        </p:tgtEl>
                                        <p:attrNameLst>
                                          <p:attrName>style.visibility</p:attrName>
                                        </p:attrNameLst>
                                      </p:cBhvr>
                                      <p:to>
                                        <p:strVal val="visible"/>
                                      </p:to>
                                    </p:set>
                                    <p:animEffect transition="in" filter="circle(in)">
                                      <p:cBhvr>
                                        <p:cTn id="7" dur="2000"/>
                                        <p:tgtEl>
                                          <p:spTgt spid="3399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1" fill="hold" grpId="0" nodeType="clickEffect">
                                  <p:stCondLst>
                                    <p:cond delay="0"/>
                                  </p:stCondLst>
                                  <p:iterate type="lt">
                                    <p:tmPct val="20000"/>
                                  </p:iterate>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8BD94D87-BD41-4111-BC79-89ECE67E0EF5}"/>
              </a:ext>
            </a:extLst>
          </p:cNvPr>
          <p:cNvSpPr>
            <a:spLocks noGrp="1" noChangeArrowheads="1"/>
          </p:cNvSpPr>
          <p:nvPr>
            <p:ph type="title"/>
          </p:nvPr>
        </p:nvSpPr>
        <p:spPr>
          <a:xfrm>
            <a:off x="500063" y="0"/>
            <a:ext cx="8229600" cy="1000125"/>
          </a:xfrm>
        </p:spPr>
        <p:txBody>
          <a:bodyPr/>
          <a:lstStyle/>
          <a:p>
            <a:pPr eaLnBrk="1" hangingPunct="1">
              <a:defRPr/>
            </a:pPr>
            <a:r>
              <a:rPr lang="en-GB" b="1" dirty="0">
                <a:solidFill>
                  <a:srgbClr val="FF0000"/>
                </a:solidFill>
              </a:rPr>
              <a:t>Gog</a:t>
            </a:r>
            <a:r>
              <a:rPr lang="en-GB" b="1" dirty="0"/>
              <a:t> </a:t>
            </a:r>
            <a:r>
              <a:rPr lang="en-GB" b="1" dirty="0">
                <a:solidFill>
                  <a:srgbClr val="00FF00"/>
                </a:solidFill>
              </a:rPr>
              <a:t>– Assault on</a:t>
            </a:r>
            <a:r>
              <a:rPr lang="en-GB" b="1" dirty="0">
                <a:solidFill>
                  <a:srgbClr val="FF0000"/>
                </a:solidFill>
              </a:rPr>
              <a:t> Russia</a:t>
            </a:r>
          </a:p>
        </p:txBody>
      </p:sp>
      <p:sp>
        <p:nvSpPr>
          <p:cNvPr id="4" name="Slide Number Placeholder 5">
            <a:extLst>
              <a:ext uri="{FF2B5EF4-FFF2-40B4-BE49-F238E27FC236}">
                <a16:creationId xmlns:a16="http://schemas.microsoft.com/office/drawing/2014/main" id="{32544B17-987A-4E8B-A01E-CE2F6EB963D9}"/>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4FF6E42-55F0-4E5F-AE62-11A135644458}" type="slidenum">
              <a:rPr lang="en-GB" altLang="en-US"/>
              <a:pPr eaLnBrk="1" hangingPunct="1"/>
              <a:t>23</a:t>
            </a:fld>
            <a:endParaRPr lang="en-GB" altLang="en-US"/>
          </a:p>
        </p:txBody>
      </p:sp>
      <p:sp>
        <p:nvSpPr>
          <p:cNvPr id="5" name="TextBox 4">
            <a:extLst>
              <a:ext uri="{FF2B5EF4-FFF2-40B4-BE49-F238E27FC236}">
                <a16:creationId xmlns:a16="http://schemas.microsoft.com/office/drawing/2014/main" id="{F6AFB191-632C-4D48-BE1B-00223EBDB2DF}"/>
              </a:ext>
            </a:extLst>
          </p:cNvPr>
          <p:cNvSpPr txBox="1"/>
          <p:nvPr/>
        </p:nvSpPr>
        <p:spPr>
          <a:xfrm>
            <a:off x="0" y="4611231"/>
            <a:ext cx="9144000" cy="2246769"/>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lgn="ctr">
              <a:defRPr/>
            </a:pPr>
            <a:r>
              <a:rPr lang="en-GB" sz="2800" b="1" dirty="0">
                <a:solidFill>
                  <a:srgbClr val="FFFF00"/>
                </a:solidFill>
                <a:effectLst>
                  <a:outerShdw blurRad="38100" dist="38100" dir="2700000" algn="tl">
                    <a:srgbClr val="000000"/>
                  </a:outerShdw>
                </a:effectLst>
              </a:rPr>
              <a:t>Our brethren here were the first to succumb to the sowing of tares </a:t>
            </a:r>
            <a:r>
              <a:rPr lang="en-GB" sz="2800" b="1" dirty="0">
                <a:solidFill>
                  <a:srgbClr val="00FF00"/>
                </a:solidFill>
                <a:effectLst>
                  <a:outerShdw blurRad="38100" dist="38100" dir="2700000" algn="tl">
                    <a:srgbClr val="000000"/>
                  </a:outerShdw>
                </a:effectLst>
              </a:rPr>
              <a:t>amongst the wheat through gradual ever westward thrust instigated by </a:t>
            </a:r>
            <a:r>
              <a:rPr lang="en-GB" sz="2800" b="1" dirty="0">
                <a:solidFill>
                  <a:srgbClr val="FF0000"/>
                </a:solidFill>
                <a:effectLst>
                  <a:outerShdw blurRad="38100" dist="38100" dir="2700000" algn="tl">
                    <a:srgbClr val="000000"/>
                  </a:outerShdw>
                </a:effectLst>
              </a:rPr>
              <a:t>Attila and</a:t>
            </a:r>
            <a:r>
              <a:rPr lang="en-GB" sz="2800" b="1" dirty="0">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Genghis Khan. </a:t>
            </a:r>
            <a:r>
              <a:rPr lang="en-GB" sz="2800" b="1" dirty="0">
                <a:solidFill>
                  <a:srgbClr val="00FFFF"/>
                </a:solidFill>
                <a:effectLst>
                  <a:outerShdw blurRad="38100" dist="38100" dir="2700000" algn="tl">
                    <a:srgbClr val="000000"/>
                  </a:outerShdw>
                </a:effectLst>
              </a:rPr>
              <a:t>At the present day all the Israel nations are in the malign grip of </a:t>
            </a:r>
            <a:r>
              <a:rPr lang="en-GB" sz="2800" b="1" dirty="0">
                <a:solidFill>
                  <a:srgbClr val="FF0000"/>
                </a:solidFill>
                <a:effectLst>
                  <a:outerShdw blurRad="38100" dist="38100" dir="2700000" algn="tl">
                    <a:srgbClr val="000000"/>
                  </a:outerShdw>
                </a:effectLst>
              </a:rPr>
              <a:t>Gog.</a:t>
            </a:r>
            <a:endParaRPr lang="en-GB" sz="2800" dirty="0"/>
          </a:p>
        </p:txBody>
      </p:sp>
      <p:pic>
        <p:nvPicPr>
          <p:cNvPr id="31750" name="Picture 6" descr="http://yushanarts.com/wp-content/gallery/murals/yushan_young_genghis_khan.jpg">
            <a:extLst>
              <a:ext uri="{FF2B5EF4-FFF2-40B4-BE49-F238E27FC236}">
                <a16:creationId xmlns:a16="http://schemas.microsoft.com/office/drawing/2014/main" id="{8DDA236A-9272-4E1D-B2F7-651C8934FA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28688"/>
            <a:ext cx="91440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1750"/>
                                        </p:tgtEl>
                                        <p:attrNameLst>
                                          <p:attrName>style.visibility</p:attrName>
                                        </p:attrNameLst>
                                      </p:cBhvr>
                                      <p:to>
                                        <p:strVal val="visible"/>
                                      </p:to>
                                    </p:set>
                                    <p:animEffect transition="in" filter="circle(in)">
                                      <p:cBhvr>
                                        <p:cTn id="7" dur="2000"/>
                                        <p:tgtEl>
                                          <p:spTgt spid="317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bg>
      <p:bgPr>
        <a:solidFill>
          <a:schemeClr val="folHlink"/>
        </a:solidFill>
        <a:effectLst/>
      </p:bgPr>
    </p:bg>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3D2CB169-5710-4B70-AD87-14FEC5D8B525}"/>
              </a:ext>
            </a:extLst>
          </p:cNvPr>
          <p:cNvSpPr>
            <a:spLocks noGrp="1" noChangeArrowheads="1"/>
          </p:cNvSpPr>
          <p:nvPr>
            <p:ph type="title"/>
          </p:nvPr>
        </p:nvSpPr>
        <p:spPr/>
        <p:txBody>
          <a:bodyPr/>
          <a:lstStyle/>
          <a:p>
            <a:pPr eaLnBrk="1" hangingPunct="1">
              <a:defRPr/>
            </a:pPr>
            <a:r>
              <a:rPr lang="en-GB" sz="4000" b="1">
                <a:solidFill>
                  <a:srgbClr val="FF0000"/>
                </a:solidFill>
              </a:rPr>
              <a:t>4) Gog – Second Major </a:t>
            </a:r>
            <a:r>
              <a:rPr lang="en-GB" sz="4000" b="1">
                <a:solidFill>
                  <a:srgbClr val="FFFF00"/>
                </a:solidFill>
              </a:rPr>
              <a:t>Onslaught From The East</a:t>
            </a:r>
          </a:p>
        </p:txBody>
      </p:sp>
      <p:sp>
        <p:nvSpPr>
          <p:cNvPr id="5" name="Slide Number Placeholder 6">
            <a:extLst>
              <a:ext uri="{FF2B5EF4-FFF2-40B4-BE49-F238E27FC236}">
                <a16:creationId xmlns:a16="http://schemas.microsoft.com/office/drawing/2014/main" id="{60C10603-C4FF-41D8-A888-3C68AACE45E5}"/>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944C69C-51ED-4252-A65B-85CDDD238B37}" type="slidenum">
              <a:rPr lang="en-GB" altLang="en-US"/>
              <a:pPr eaLnBrk="1" hangingPunct="1"/>
              <a:t>24</a:t>
            </a:fld>
            <a:endParaRPr lang="en-GB" altLang="en-US"/>
          </a:p>
        </p:txBody>
      </p:sp>
      <p:pic>
        <p:nvPicPr>
          <p:cNvPr id="32775" name="Picture 7" descr="http://media.giantbomb.com/uploads/0/8229/226886-genghis_khan_large.jpg">
            <a:extLst>
              <a:ext uri="{FF2B5EF4-FFF2-40B4-BE49-F238E27FC236}">
                <a16:creationId xmlns:a16="http://schemas.microsoft.com/office/drawing/2014/main" id="{F577B432-429C-40C4-81EE-9BAB203144FD}"/>
              </a:ext>
            </a:extLst>
          </p:cNvPr>
          <p:cNvPicPr>
            <a:picLocks noChangeAspect="1" noChangeArrowheads="1"/>
          </p:cNvPicPr>
          <p:nvPr/>
        </p:nvPicPr>
        <p:blipFill>
          <a:blip r:embed="rId3" cstate="print"/>
          <a:srcRect/>
          <a:stretch>
            <a:fillRect/>
          </a:stretch>
        </p:blipFill>
        <p:spPr bwMode="auto">
          <a:xfrm>
            <a:off x="642910" y="1714488"/>
            <a:ext cx="3988621" cy="478634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4821" name="TextBox 7">
            <a:extLst>
              <a:ext uri="{FF2B5EF4-FFF2-40B4-BE49-F238E27FC236}">
                <a16:creationId xmlns:a16="http://schemas.microsoft.com/office/drawing/2014/main" id="{7103BC30-1D80-4603-919E-8CC0F7EF8FC7}"/>
              </a:ext>
            </a:extLst>
          </p:cNvPr>
          <p:cNvSpPr txBox="1">
            <a:spLocks noChangeArrowheads="1"/>
          </p:cNvSpPr>
          <p:nvPr/>
        </p:nvSpPr>
        <p:spPr bwMode="auto">
          <a:xfrm>
            <a:off x="4929188" y="1928813"/>
            <a:ext cx="40719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0" name="TextBox 9">
            <a:extLst>
              <a:ext uri="{FF2B5EF4-FFF2-40B4-BE49-F238E27FC236}">
                <a16:creationId xmlns:a16="http://schemas.microsoft.com/office/drawing/2014/main" id="{DE6658B1-EC07-4E3A-BC31-02112802838B}"/>
              </a:ext>
            </a:extLst>
          </p:cNvPr>
          <p:cNvSpPr txBox="1"/>
          <p:nvPr/>
        </p:nvSpPr>
        <p:spPr>
          <a:xfrm>
            <a:off x="4857750" y="1785938"/>
            <a:ext cx="4071938" cy="4999037"/>
          </a:xfrm>
          <a:prstGeom prst="rect">
            <a:avLst/>
          </a:prstGeom>
          <a:noFill/>
        </p:spPr>
        <p:txBody>
          <a:bodyPr>
            <a:spAutoFit/>
          </a:bodyPr>
          <a:lstStyle/>
          <a:p>
            <a:pPr marL="342900" indent="-342900">
              <a:lnSpc>
                <a:spcPct val="90000"/>
              </a:lnSpc>
              <a:spcBef>
                <a:spcPct val="20000"/>
              </a:spcBef>
              <a:buClr>
                <a:schemeClr val="tx2"/>
              </a:buClr>
              <a:defRPr/>
            </a:pPr>
            <a:r>
              <a:rPr lang="en-GB" dirty="0">
                <a:latin typeface="Arial" charset="0"/>
                <a:cs typeface="Arial" charset="0"/>
              </a:rPr>
              <a:t>     </a:t>
            </a:r>
            <a:r>
              <a:rPr lang="en-GB" sz="3200" b="1" dirty="0">
                <a:solidFill>
                  <a:srgbClr val="FF0000"/>
                </a:solidFill>
                <a:effectLst>
                  <a:outerShdw blurRad="38100" dist="38100" dir="2700000" algn="tl">
                    <a:srgbClr val="000000">
                      <a:alpha val="43137"/>
                    </a:srgbClr>
                  </a:outerShdw>
                </a:effectLst>
                <a:latin typeface="Arial" charset="0"/>
                <a:cs typeface="Arial" charset="0"/>
              </a:rPr>
              <a:t>GENGHIS KHAN  (TEMUJIN) </a:t>
            </a:r>
            <a:r>
              <a:rPr lang="en-GB" sz="3200" b="1" dirty="0">
                <a:solidFill>
                  <a:srgbClr val="00FFFF"/>
                </a:solidFill>
                <a:effectLst>
                  <a:outerShdw blurRad="38100" dist="38100" dir="2700000" algn="tl">
                    <a:srgbClr val="000000">
                      <a:alpha val="43137"/>
                    </a:srgbClr>
                  </a:outerShdw>
                </a:effectLst>
                <a:latin typeface="Arial" charset="0"/>
                <a:cs typeface="Arial" charset="0"/>
              </a:rPr>
              <a:t>Unified The Mongols </a:t>
            </a:r>
            <a:r>
              <a:rPr lang="en-GB" sz="3200" b="1" dirty="0">
                <a:solidFill>
                  <a:srgbClr val="FF00FF"/>
                </a:solidFill>
                <a:effectLst>
                  <a:outerShdw blurRad="38100" dist="38100" dir="2700000" algn="tl">
                    <a:srgbClr val="000000">
                      <a:alpha val="43137"/>
                    </a:srgbClr>
                  </a:outerShdw>
                </a:effectLst>
                <a:latin typeface="Arial" charset="0"/>
                <a:cs typeface="Arial" charset="0"/>
              </a:rPr>
              <a:t>Circa 1206 AD. Dies - 1227 AD </a:t>
            </a:r>
          </a:p>
          <a:p>
            <a:pPr marL="342900" indent="-342900">
              <a:lnSpc>
                <a:spcPct val="90000"/>
              </a:lnSpc>
              <a:spcBef>
                <a:spcPct val="20000"/>
              </a:spcBef>
              <a:buClr>
                <a:schemeClr val="tx2"/>
              </a:buClr>
              <a:defRPr/>
            </a:pPr>
            <a:r>
              <a:rPr lang="en-GB" sz="3200" b="1" dirty="0">
                <a:effectLst>
                  <a:outerShdw blurRad="38100" dist="38100" dir="2700000" algn="tl">
                    <a:srgbClr val="000000">
                      <a:alpha val="43137"/>
                    </a:srgbClr>
                  </a:outerShdw>
                </a:effectLst>
                <a:latin typeface="Arial" charset="0"/>
                <a:cs typeface="Arial" charset="0"/>
              </a:rPr>
              <a:t>   </a:t>
            </a:r>
          </a:p>
          <a:p>
            <a:pPr marL="342900" indent="-342900">
              <a:lnSpc>
                <a:spcPct val="90000"/>
              </a:lnSpc>
              <a:spcBef>
                <a:spcPct val="20000"/>
              </a:spcBef>
              <a:buClr>
                <a:schemeClr val="tx2"/>
              </a:buClr>
              <a:defRPr/>
            </a:pPr>
            <a:r>
              <a:rPr lang="en-GB" sz="3200" b="1" dirty="0">
                <a:effectLst>
                  <a:outerShdw blurRad="38100" dist="38100" dir="2700000" algn="tl">
                    <a:srgbClr val="000000">
                      <a:alpha val="43137"/>
                    </a:srgbClr>
                  </a:outerShdw>
                </a:effectLst>
                <a:latin typeface="Arial" charset="0"/>
                <a:cs typeface="Arial" charset="0"/>
              </a:rPr>
              <a:t>   </a:t>
            </a:r>
            <a:r>
              <a:rPr lang="en-GB" sz="3200" b="1" dirty="0">
                <a:solidFill>
                  <a:srgbClr val="FFC000"/>
                </a:solidFill>
                <a:effectLst>
                  <a:outerShdw blurRad="38100" dist="38100" dir="2700000" algn="tl">
                    <a:srgbClr val="000000">
                      <a:alpha val="43137"/>
                    </a:srgbClr>
                  </a:outerShdw>
                </a:effectLst>
                <a:latin typeface="Arial" charset="0"/>
                <a:cs typeface="Arial" charset="0"/>
              </a:rPr>
              <a:t>Left: </a:t>
            </a:r>
            <a:r>
              <a:rPr lang="en-GB" sz="3200" b="1" dirty="0">
                <a:solidFill>
                  <a:srgbClr val="FF0000"/>
                </a:solidFill>
                <a:effectLst>
                  <a:outerShdw blurRad="38100" dist="38100" dir="2700000" algn="tl">
                    <a:srgbClr val="000000">
                      <a:alpha val="43137"/>
                    </a:srgbClr>
                  </a:outerShdw>
                </a:effectLst>
                <a:latin typeface="Arial" charset="0"/>
                <a:cs typeface="Arial" charset="0"/>
              </a:rPr>
              <a:t>Genghis Khan, </a:t>
            </a:r>
            <a:r>
              <a:rPr lang="en-GB" sz="3200" b="1" dirty="0">
                <a:solidFill>
                  <a:srgbClr val="00FF00"/>
                </a:solidFill>
                <a:effectLst>
                  <a:outerShdw blurRad="38100" dist="38100" dir="2700000" algn="tl">
                    <a:srgbClr val="000000">
                      <a:alpha val="43137"/>
                    </a:srgbClr>
                  </a:outerShdw>
                </a:effectLst>
                <a:latin typeface="Arial" charset="0"/>
                <a:cs typeface="Arial" charset="0"/>
              </a:rPr>
              <a:t>as portrayed by an unknown artist</a:t>
            </a:r>
          </a:p>
          <a:p>
            <a:pPr>
              <a:defRPr/>
            </a:pPr>
            <a:endParaRPr lang="en-GB"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2775"/>
                                        </p:tgtEl>
                                        <p:attrNameLst>
                                          <p:attrName>style.visibility</p:attrName>
                                        </p:attrNameLst>
                                      </p:cBhvr>
                                      <p:to>
                                        <p:strVal val="visible"/>
                                      </p:to>
                                    </p:set>
                                    <p:animEffect transition="in" filter="circle(in)">
                                      <p:cBhvr>
                                        <p:cTn id="7" dur="2000"/>
                                        <p:tgtEl>
                                          <p:spTgt spid="327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0"/>
                                        </p:tgtEl>
                                        <p:attrNameLst>
                                          <p:attrName>style.visibility</p:attrName>
                                        </p:attrNameLst>
                                      </p:cBhvr>
                                      <p:to>
                                        <p:strVal val="visible"/>
                                      </p:to>
                                    </p:set>
                                    <p:anim calcmode="discrete" valueType="clr">
                                      <p:cBhvr override="childStyle">
                                        <p:cTn id="12"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0"/>
                                        </p:tgtEl>
                                        <p:attrNameLst>
                                          <p:attrName>fillcolor</p:attrName>
                                        </p:attrNameLst>
                                      </p:cBhvr>
                                      <p:tavLst>
                                        <p:tav tm="0">
                                          <p:val>
                                            <p:clrVal>
                                              <a:schemeClr val="accent2"/>
                                            </p:clrVal>
                                          </p:val>
                                        </p:tav>
                                        <p:tav tm="50000">
                                          <p:val>
                                            <p:clrVal>
                                              <a:schemeClr val="hlink"/>
                                            </p:clrVal>
                                          </p:val>
                                        </p:tav>
                                      </p:tavLst>
                                    </p:anim>
                                    <p:set>
                                      <p:cBhvr>
                                        <p:cTn id="14" dur="80"/>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C10D0-17DC-45F5-AFA0-A9F6F6E2E910}"/>
              </a:ext>
            </a:extLst>
          </p:cNvPr>
          <p:cNvSpPr>
            <a:spLocks noGrp="1"/>
          </p:cNvSpPr>
          <p:nvPr>
            <p:ph type="title"/>
          </p:nvPr>
        </p:nvSpPr>
        <p:spPr/>
        <p:txBody>
          <a:bodyPr/>
          <a:lstStyle/>
          <a:p>
            <a:pPr>
              <a:defRPr/>
            </a:pPr>
            <a:r>
              <a:rPr lang="en-GB" b="1" dirty="0">
                <a:solidFill>
                  <a:srgbClr val="FF0000"/>
                </a:solidFill>
              </a:rPr>
              <a:t>Gog</a:t>
            </a:r>
            <a:r>
              <a:rPr lang="en-GB" b="1" dirty="0"/>
              <a:t> </a:t>
            </a:r>
            <a:r>
              <a:rPr lang="en-GB" b="1" dirty="0">
                <a:solidFill>
                  <a:srgbClr val="FFFF00"/>
                </a:solidFill>
              </a:rPr>
              <a:t>– Assault on Russia</a:t>
            </a:r>
            <a:endParaRPr lang="en-GB" dirty="0"/>
          </a:p>
        </p:txBody>
      </p:sp>
      <p:sp>
        <p:nvSpPr>
          <p:cNvPr id="3" name="Slide Number Placeholder 2">
            <a:extLst>
              <a:ext uri="{FF2B5EF4-FFF2-40B4-BE49-F238E27FC236}">
                <a16:creationId xmlns:a16="http://schemas.microsoft.com/office/drawing/2014/main" id="{26755833-467F-48F6-B4A3-558C4BFE67B3}"/>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FD90A03-F70F-4215-A5E6-495BB1CFDF65}" type="slidenum">
              <a:rPr lang="en-GB" altLang="en-US"/>
              <a:pPr eaLnBrk="1" hangingPunct="1"/>
              <a:t>25</a:t>
            </a:fld>
            <a:endParaRPr lang="en-GB" altLang="en-US"/>
          </a:p>
        </p:txBody>
      </p:sp>
      <p:pic>
        <p:nvPicPr>
          <p:cNvPr id="340994" name="Picture 2" descr="‘Mongol’">
            <a:extLst>
              <a:ext uri="{FF2B5EF4-FFF2-40B4-BE49-F238E27FC236}">
                <a16:creationId xmlns:a16="http://schemas.microsoft.com/office/drawing/2014/main" id="{E349EDDB-C5AD-4841-9040-CEC4D016D7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1643063"/>
            <a:ext cx="4857750"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A4065232-25CB-4CA0-8F41-C600A40410A1}"/>
              </a:ext>
            </a:extLst>
          </p:cNvPr>
          <p:cNvSpPr txBox="1">
            <a:spLocks noChangeArrowheads="1"/>
          </p:cNvSpPr>
          <p:nvPr/>
        </p:nvSpPr>
        <p:spPr bwMode="auto">
          <a:xfrm>
            <a:off x="5286375" y="2214563"/>
            <a:ext cx="3857625"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2800" b="1" i="1">
                <a:solidFill>
                  <a:srgbClr val="FFFF00"/>
                </a:solidFill>
              </a:rPr>
              <a:t>In the year</a:t>
            </a:r>
            <a:r>
              <a:rPr lang="en-GB" altLang="en-US" sz="2800" b="1" i="1"/>
              <a:t> </a:t>
            </a:r>
            <a:r>
              <a:rPr lang="en-GB" altLang="en-US" sz="2800" b="1" i="1">
                <a:solidFill>
                  <a:srgbClr val="FF0000"/>
                </a:solidFill>
              </a:rPr>
              <a:t>A.D. 1224 Mongol hordes</a:t>
            </a:r>
            <a:r>
              <a:rPr lang="en-GB" altLang="en-US" sz="2800" b="1" i="1"/>
              <a:t> </a:t>
            </a:r>
            <a:r>
              <a:rPr lang="en-GB" altLang="en-US" sz="2800" b="1" i="1">
                <a:solidFill>
                  <a:srgbClr val="FFFF00"/>
                </a:solidFill>
              </a:rPr>
              <a:t>poured over Russia under</a:t>
            </a:r>
            <a:r>
              <a:rPr lang="en-GB" altLang="en-US" sz="2800" b="1" i="1"/>
              <a:t> </a:t>
            </a:r>
            <a:r>
              <a:rPr lang="en-GB" altLang="en-US" sz="2800" b="1" i="1">
                <a:solidFill>
                  <a:srgbClr val="FF0000"/>
                </a:solidFill>
              </a:rPr>
              <a:t>Genghis Kahn.</a:t>
            </a:r>
            <a:r>
              <a:rPr lang="en-GB" altLang="en-US" sz="2800" b="1" i="1"/>
              <a:t> </a:t>
            </a:r>
            <a:r>
              <a:rPr lang="en-GB" altLang="en-US" sz="2800" b="1" i="1">
                <a:solidFill>
                  <a:srgbClr val="00FF00"/>
                </a:solidFill>
              </a:rPr>
              <a:t>They came agin in 1237. Latham says they bore the specific name of</a:t>
            </a:r>
            <a:r>
              <a:rPr lang="en-GB" altLang="en-US" sz="2800" b="1" i="1"/>
              <a:t> </a:t>
            </a:r>
            <a:r>
              <a:rPr lang="en-GB" altLang="en-US" sz="2800" b="1" i="1">
                <a:solidFill>
                  <a:srgbClr val="FF0000"/>
                </a:solidFill>
              </a:rPr>
              <a:t>“Mongol.”</a:t>
            </a:r>
            <a:endParaRPr lang="en-GB" altLang="en-US"/>
          </a:p>
        </p:txBody>
      </p:sp>
      <p:sp>
        <p:nvSpPr>
          <p:cNvPr id="7" name="TextBox 6">
            <a:extLst>
              <a:ext uri="{FF2B5EF4-FFF2-40B4-BE49-F238E27FC236}">
                <a16:creationId xmlns:a16="http://schemas.microsoft.com/office/drawing/2014/main" id="{11675A2B-99E2-41BF-B647-A5414E51E8E3}"/>
              </a:ext>
            </a:extLst>
          </p:cNvPr>
          <p:cNvSpPr txBox="1">
            <a:spLocks noChangeArrowheads="1"/>
          </p:cNvSpPr>
          <p:nvPr/>
        </p:nvSpPr>
        <p:spPr bwMode="auto">
          <a:xfrm>
            <a:off x="0" y="5572125"/>
            <a:ext cx="9144000"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2800" b="1" i="1" u="sng">
                <a:solidFill>
                  <a:srgbClr val="FF00FF"/>
                </a:solidFill>
              </a:rPr>
              <a:t>Gibbon describes how they overran and devastated Russia</a:t>
            </a:r>
            <a:r>
              <a:rPr lang="en-GB" altLang="en-US" sz="2800" b="1" i="1">
                <a:solidFill>
                  <a:srgbClr val="FF00FF"/>
                </a:solidFill>
              </a:rPr>
              <a:t>.</a:t>
            </a:r>
            <a:r>
              <a:rPr lang="en-GB" altLang="en-US" sz="2800" b="1" i="1">
                <a:solidFill>
                  <a:srgbClr val="FFFF00"/>
                </a:solidFill>
              </a:rPr>
              <a:t> </a:t>
            </a:r>
            <a:r>
              <a:rPr lang="en-GB" altLang="en-US" sz="2800" b="1" i="1">
                <a:solidFill>
                  <a:srgbClr val="00FFCC"/>
                </a:solidFill>
              </a:rPr>
              <a:t>For more than two hundred years, to 1480 AD. </a:t>
            </a:r>
          </a:p>
          <a:p>
            <a:pPr eaLnBrk="1" hangingPunct="1"/>
            <a:endParaRPr lang="en-GB"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40994"/>
                                        </p:tgtEl>
                                        <p:attrNameLst>
                                          <p:attrName>style.visibility</p:attrName>
                                        </p:attrNameLst>
                                      </p:cBhvr>
                                      <p:to>
                                        <p:strVal val="visible"/>
                                      </p:to>
                                    </p:set>
                                    <p:animEffect transition="in" filter="circle(in)">
                                      <p:cBhvr>
                                        <p:cTn id="7" dur="2000"/>
                                        <p:tgtEl>
                                          <p:spTgt spid="3409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7"/>
                                        </p:tgtEl>
                                        <p:attrNameLst>
                                          <p:attrName>style.visibility</p:attrName>
                                        </p:attrNameLst>
                                      </p:cBhvr>
                                      <p:to>
                                        <p:strVal val="visible"/>
                                      </p:to>
                                    </p:set>
                                    <p:anim calcmode="discrete" valueType="clr">
                                      <p:cBhvr override="childStyle">
                                        <p:cTn id="19"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7"/>
                                        </p:tgtEl>
                                        <p:attrNameLst>
                                          <p:attrName>fillcolor</p:attrName>
                                        </p:attrNameLst>
                                      </p:cBhvr>
                                      <p:tavLst>
                                        <p:tav tm="0">
                                          <p:val>
                                            <p:clrVal>
                                              <a:schemeClr val="accent2"/>
                                            </p:clrVal>
                                          </p:val>
                                        </p:tav>
                                        <p:tav tm="50000">
                                          <p:val>
                                            <p:clrVal>
                                              <a:schemeClr val="hlink"/>
                                            </p:clrVal>
                                          </p:val>
                                        </p:tav>
                                      </p:tavLst>
                                    </p:anim>
                                    <p:set>
                                      <p:cBhvr>
                                        <p:cTn id="21"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375AC7A3-0584-48C2-A0B8-8B21438D27B6}"/>
              </a:ext>
            </a:extLst>
          </p:cNvPr>
          <p:cNvSpPr>
            <a:spLocks noGrp="1" noChangeArrowheads="1"/>
          </p:cNvSpPr>
          <p:nvPr>
            <p:ph type="title"/>
          </p:nvPr>
        </p:nvSpPr>
        <p:spPr/>
        <p:txBody>
          <a:bodyPr/>
          <a:lstStyle/>
          <a:p>
            <a:pPr eaLnBrk="1" hangingPunct="1">
              <a:defRPr/>
            </a:pPr>
            <a:r>
              <a:rPr lang="en-GB" b="1" dirty="0">
                <a:solidFill>
                  <a:srgbClr val="FF0000"/>
                </a:solidFill>
              </a:rPr>
              <a:t>Gog</a:t>
            </a:r>
            <a:r>
              <a:rPr lang="en-GB" b="1" dirty="0"/>
              <a:t> </a:t>
            </a:r>
            <a:r>
              <a:rPr lang="en-GB" b="1" dirty="0">
                <a:solidFill>
                  <a:srgbClr val="FFFF00"/>
                </a:solidFill>
              </a:rPr>
              <a:t>– Assault on Russia</a:t>
            </a:r>
          </a:p>
        </p:txBody>
      </p:sp>
      <p:sp>
        <p:nvSpPr>
          <p:cNvPr id="4" name="Slide Number Placeholder 5">
            <a:extLst>
              <a:ext uri="{FF2B5EF4-FFF2-40B4-BE49-F238E27FC236}">
                <a16:creationId xmlns:a16="http://schemas.microsoft.com/office/drawing/2014/main" id="{4B38D559-A6DE-4292-8FB4-2996AFC1A0CD}"/>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3B94E89-6D00-4E64-8237-40C68F8094DE}" type="slidenum">
              <a:rPr lang="en-GB" altLang="en-US"/>
              <a:pPr eaLnBrk="1" hangingPunct="1"/>
              <a:t>26</a:t>
            </a:fld>
            <a:endParaRPr lang="en-GB" altLang="en-US"/>
          </a:p>
        </p:txBody>
      </p:sp>
      <p:sp>
        <p:nvSpPr>
          <p:cNvPr id="5" name="TextBox 4">
            <a:extLst>
              <a:ext uri="{FF2B5EF4-FFF2-40B4-BE49-F238E27FC236}">
                <a16:creationId xmlns:a16="http://schemas.microsoft.com/office/drawing/2014/main" id="{89D1D7EB-FBE3-49D1-8151-714596668669}"/>
              </a:ext>
            </a:extLst>
          </p:cNvPr>
          <p:cNvSpPr txBox="1">
            <a:spLocks noChangeArrowheads="1"/>
          </p:cNvSpPr>
          <p:nvPr/>
        </p:nvSpPr>
        <p:spPr bwMode="auto">
          <a:xfrm>
            <a:off x="4286250" y="1428750"/>
            <a:ext cx="40005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3600" b="1" i="1">
                <a:solidFill>
                  <a:srgbClr val="00FFFF"/>
                </a:solidFill>
              </a:rPr>
              <a:t>Russian Architecture </a:t>
            </a:r>
            <a:r>
              <a:rPr lang="en-GB" altLang="en-US" sz="3600" b="1" i="1">
                <a:solidFill>
                  <a:srgbClr val="00FF00"/>
                </a:solidFill>
              </a:rPr>
              <a:t>– the onion domes – is based on the </a:t>
            </a:r>
            <a:r>
              <a:rPr lang="en-GB" altLang="en-US" sz="3600" b="1" i="1">
                <a:solidFill>
                  <a:srgbClr val="FF0000"/>
                </a:solidFill>
              </a:rPr>
              <a:t>Mongolian Tent.</a:t>
            </a:r>
            <a:endParaRPr lang="en-GB" altLang="en-US" sz="3600"/>
          </a:p>
        </p:txBody>
      </p:sp>
      <p:pic>
        <p:nvPicPr>
          <p:cNvPr id="33798" name="Picture 6" descr="http://farm4.static.flickr.com/3488/3280972596_51219e2d23.jpg">
            <a:extLst>
              <a:ext uri="{FF2B5EF4-FFF2-40B4-BE49-F238E27FC236}">
                <a16:creationId xmlns:a16="http://schemas.microsoft.com/office/drawing/2014/main" id="{0D4894E2-A02F-468B-937A-A3FAC5FDC5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1357313"/>
            <a:ext cx="3521075" cy="528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6FD0CA7A-6E80-4B70-9755-D4BEC794D512}"/>
              </a:ext>
            </a:extLst>
          </p:cNvPr>
          <p:cNvSpPr/>
          <p:nvPr/>
        </p:nvSpPr>
        <p:spPr>
          <a:xfrm>
            <a:off x="3929063" y="4500563"/>
            <a:ext cx="5043487" cy="2062162"/>
          </a:xfrm>
          <a:prstGeom prst="rect">
            <a:avLst/>
          </a:prstGeom>
        </p:spPr>
        <p:txBody>
          <a:bodyPr>
            <a:spAutoFit/>
          </a:bodyPr>
          <a:lstStyle/>
          <a:p>
            <a:pPr>
              <a:defRPr/>
            </a:pPr>
            <a:r>
              <a:rPr lang="en-GB" sz="3200" b="1" dirty="0">
                <a:solidFill>
                  <a:srgbClr val="FF00FF"/>
                </a:solidFill>
                <a:effectLst>
                  <a:outerShdw blurRad="38100" dist="38100" dir="2700000" algn="tl">
                    <a:srgbClr val="000000">
                      <a:alpha val="43137"/>
                    </a:srgbClr>
                  </a:outerShdw>
                </a:effectLst>
                <a:latin typeface="Arial" charset="0"/>
                <a:cs typeface="Arial" charset="0"/>
              </a:rPr>
              <a:t>Left: </a:t>
            </a:r>
            <a:r>
              <a:rPr lang="en-GB" sz="3200" b="1" dirty="0">
                <a:solidFill>
                  <a:srgbClr val="FFFF00"/>
                </a:solidFill>
                <a:effectLst>
                  <a:outerShdw blurRad="38100" dist="38100" dir="2700000" algn="tl">
                    <a:srgbClr val="000000">
                      <a:alpha val="43137"/>
                    </a:srgbClr>
                  </a:outerShdw>
                </a:effectLst>
                <a:latin typeface="Arial" charset="0"/>
                <a:cs typeface="Arial" charset="0"/>
              </a:rPr>
              <a:t>Orthodox Church of All Russian Saints, Burlingame, California, USA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3798"/>
                                        </p:tgtEl>
                                        <p:attrNameLst>
                                          <p:attrName>style.visibility</p:attrName>
                                        </p:attrNameLst>
                                      </p:cBhvr>
                                      <p:to>
                                        <p:strVal val="visible"/>
                                      </p:to>
                                    </p:set>
                                    <p:animEffect transition="in" filter="circle(in)">
                                      <p:cBhvr>
                                        <p:cTn id="7" dur="2000"/>
                                        <p:tgtEl>
                                          <p:spTgt spid="337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9"/>
                                        </p:tgtEl>
                                        <p:attrNameLst>
                                          <p:attrName>style.visibility</p:attrName>
                                        </p:attrNameLst>
                                      </p:cBhvr>
                                      <p:to>
                                        <p:strVal val="visible"/>
                                      </p:to>
                                    </p:set>
                                    <p:anim calcmode="discrete" valueType="clr">
                                      <p:cBhvr override="childStyle">
                                        <p:cTn id="19"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9"/>
                                        </p:tgtEl>
                                        <p:attrNameLst>
                                          <p:attrName>fillcolor</p:attrName>
                                        </p:attrNameLst>
                                      </p:cBhvr>
                                      <p:tavLst>
                                        <p:tav tm="0">
                                          <p:val>
                                            <p:clrVal>
                                              <a:schemeClr val="accent2"/>
                                            </p:clrVal>
                                          </p:val>
                                        </p:tav>
                                        <p:tav tm="50000">
                                          <p:val>
                                            <p:clrVal>
                                              <a:schemeClr val="hlink"/>
                                            </p:clrVal>
                                          </p:val>
                                        </p:tav>
                                      </p:tavLst>
                                    </p:anim>
                                    <p:set>
                                      <p:cBhvr>
                                        <p:cTn id="21" dur="8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7DBC5882-78F8-4158-BA48-9C942B62E57C}"/>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1C1BB60-A787-4175-95C0-75158BFFA44C}" type="slidenum">
              <a:rPr lang="en-GB" altLang="en-US"/>
              <a:pPr eaLnBrk="1" hangingPunct="1"/>
              <a:t>27</a:t>
            </a:fld>
            <a:endParaRPr lang="en-GB" altLang="en-US"/>
          </a:p>
        </p:txBody>
      </p:sp>
      <p:pic>
        <p:nvPicPr>
          <p:cNvPr id="73730" name="Picture 2" descr="120">
            <a:extLst>
              <a:ext uri="{FF2B5EF4-FFF2-40B4-BE49-F238E27FC236}">
                <a16:creationId xmlns:a16="http://schemas.microsoft.com/office/drawing/2014/main" id="{C46B87C9-7580-4516-B540-2B77464DC1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1052513"/>
            <a:ext cx="6624637" cy="4176712"/>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3731" name="Text Box 3">
            <a:extLst>
              <a:ext uri="{FF2B5EF4-FFF2-40B4-BE49-F238E27FC236}">
                <a16:creationId xmlns:a16="http://schemas.microsoft.com/office/drawing/2014/main" id="{E1E45FB4-6946-4589-A753-85BEAF2A5F02}"/>
              </a:ext>
            </a:extLst>
          </p:cNvPr>
          <p:cNvSpPr txBox="1">
            <a:spLocks noChangeArrowheads="1"/>
          </p:cNvSpPr>
          <p:nvPr/>
        </p:nvSpPr>
        <p:spPr bwMode="auto">
          <a:xfrm>
            <a:off x="0" y="5484813"/>
            <a:ext cx="9144000" cy="1373187"/>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eaLnBrk="0" hangingPunct="0">
              <a:spcBef>
                <a:spcPct val="50000"/>
              </a:spcBef>
              <a:defRPr/>
            </a:pPr>
            <a:r>
              <a:rPr lang="en-GB" sz="2800" b="1" dirty="0">
                <a:solidFill>
                  <a:srgbClr val="FF00FF"/>
                </a:solidFill>
                <a:effectLst>
                  <a:outerShdw blurRad="38100" dist="38100" dir="2700000" algn="tl">
                    <a:srgbClr val="000000"/>
                  </a:outerShdw>
                </a:effectLst>
              </a:rPr>
              <a:t>Above:</a:t>
            </a:r>
            <a:r>
              <a:rPr lang="en-GB" sz="2800" b="1" dirty="0">
                <a:solidFill>
                  <a:srgbClr val="9933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Mongols at the gates of </a:t>
            </a:r>
            <a:r>
              <a:rPr lang="en-GB" sz="2800" b="1" dirty="0" err="1">
                <a:solidFill>
                  <a:srgbClr val="00FF00"/>
                </a:solidFill>
                <a:effectLst>
                  <a:outerShdw blurRad="38100" dist="38100" dir="2700000" algn="tl">
                    <a:srgbClr val="000000"/>
                  </a:outerShdw>
                </a:effectLst>
              </a:rPr>
              <a:t>Leignitz</a:t>
            </a:r>
            <a:r>
              <a:rPr lang="en-GB" sz="2800" b="1" dirty="0">
                <a:solidFill>
                  <a:srgbClr val="00FF00"/>
                </a:solidFill>
                <a:effectLst>
                  <a:outerShdw blurRad="38100" dist="38100" dir="2700000" algn="tl">
                    <a:srgbClr val="000000"/>
                  </a:outerShdw>
                </a:effectLst>
              </a:rPr>
              <a:t> in 1241, after</a:t>
            </a:r>
            <a:r>
              <a:rPr lang="en-GB" sz="2800" b="1" dirty="0">
                <a:solidFill>
                  <a:srgbClr val="993300"/>
                </a:solidFill>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defeating the White army of Duke Henry.</a:t>
            </a:r>
            <a:r>
              <a:rPr lang="en-GB" sz="2800" b="1" dirty="0">
                <a:solidFill>
                  <a:srgbClr val="993300"/>
                </a:solidFill>
                <a:effectLst>
                  <a:outerShdw blurRad="38100" dist="38100" dir="2700000" algn="tl">
                    <a:srgbClr val="000000"/>
                  </a:outerShdw>
                </a:effectLst>
              </a:rPr>
              <a:t> </a:t>
            </a:r>
            <a:r>
              <a:rPr lang="en-GB" sz="2800" b="1" dirty="0">
                <a:solidFill>
                  <a:srgbClr val="FFFF00"/>
                </a:solidFill>
                <a:effectLst>
                  <a:outerShdw blurRad="38100" dist="38100" dir="2700000" algn="tl">
                    <a:srgbClr val="000000"/>
                  </a:outerShdw>
                </a:effectLst>
              </a:rPr>
              <a:t>They are carrying Henry's head on a lance.</a:t>
            </a:r>
            <a:r>
              <a:rPr lang="en-GB" sz="2000" dirty="0">
                <a:solidFill>
                  <a:srgbClr val="FFFF00"/>
                </a:solidFill>
                <a:effectLst>
                  <a:outerShdw blurRad="38100" dist="38100" dir="2700000" algn="tl">
                    <a:srgbClr val="000000"/>
                  </a:outerShdw>
                </a:effectLst>
              </a:rPr>
              <a:t> </a:t>
            </a:r>
          </a:p>
        </p:txBody>
      </p:sp>
      <p:sp>
        <p:nvSpPr>
          <p:cNvPr id="37895" name="Text Box 4">
            <a:extLst>
              <a:ext uri="{FF2B5EF4-FFF2-40B4-BE49-F238E27FC236}">
                <a16:creationId xmlns:a16="http://schemas.microsoft.com/office/drawing/2014/main" id="{017C1B7C-9A2C-48FF-9AED-317D4D66191E}"/>
              </a:ext>
            </a:extLst>
          </p:cNvPr>
          <p:cNvSpPr txBox="1">
            <a:spLocks noChangeArrowheads="1"/>
          </p:cNvSpPr>
          <p:nvPr/>
        </p:nvSpPr>
        <p:spPr bwMode="auto">
          <a:xfrm>
            <a:off x="395288" y="188913"/>
            <a:ext cx="84248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GB" altLang="en-US" sz="3600" b="1">
                <a:solidFill>
                  <a:srgbClr val="FF0000"/>
                </a:solidFill>
                <a:latin typeface="Georgia" panose="02040502050405020303" pitchFamily="18" charset="0"/>
                <a:cs typeface="Simplified Arabic Fixed" panose="02070309020205020404" pitchFamily="49" charset="-78"/>
              </a:rPr>
              <a:t>Gog’s</a:t>
            </a:r>
            <a:r>
              <a:rPr lang="en-GB" altLang="en-US" sz="3600" b="1">
                <a:latin typeface="Georgia" panose="02040502050405020303" pitchFamily="18" charset="0"/>
                <a:cs typeface="Simplified Arabic Fixed" panose="02070309020205020404" pitchFamily="49" charset="-78"/>
              </a:rPr>
              <a:t> </a:t>
            </a:r>
            <a:r>
              <a:rPr lang="en-GB" altLang="en-US" sz="3600" b="1">
                <a:solidFill>
                  <a:srgbClr val="FFFF00"/>
                </a:solidFill>
                <a:latin typeface="Georgia" panose="02040502050405020303" pitchFamily="18" charset="0"/>
                <a:cs typeface="Simplified Arabic Fixed" panose="02070309020205020404" pitchFamily="49" charset="-78"/>
              </a:rPr>
              <a:t>Mighty Army of Horsemen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73730"/>
                                        </p:tgtEl>
                                        <p:attrNameLst>
                                          <p:attrName>style.visibility</p:attrName>
                                        </p:attrNameLst>
                                      </p:cBhvr>
                                      <p:to>
                                        <p:strVal val="visible"/>
                                      </p:to>
                                    </p:set>
                                    <p:animEffect transition="in" filter="circle(in)">
                                      <p:cBhvr>
                                        <p:cTn id="7" dur="2000"/>
                                        <p:tgtEl>
                                          <p:spTgt spid="737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73731"/>
                                        </p:tgtEl>
                                        <p:attrNameLst>
                                          <p:attrName>style.visibility</p:attrName>
                                        </p:attrNameLst>
                                      </p:cBhvr>
                                      <p:to>
                                        <p:strVal val="visible"/>
                                      </p:to>
                                    </p:set>
                                    <p:anim calcmode="lin" valueType="num">
                                      <p:cBhvr additive="base">
                                        <p:cTn id="12" dur="500" fill="hold"/>
                                        <p:tgtEl>
                                          <p:spTgt spid="73731"/>
                                        </p:tgtEl>
                                        <p:attrNameLst>
                                          <p:attrName>ppt_x</p:attrName>
                                        </p:attrNameLst>
                                      </p:cBhvr>
                                      <p:tavLst>
                                        <p:tav tm="0">
                                          <p:val>
                                            <p:strVal val="#ppt_x"/>
                                          </p:val>
                                        </p:tav>
                                        <p:tav tm="100000">
                                          <p:val>
                                            <p:strVal val="#ppt_x"/>
                                          </p:val>
                                        </p:tav>
                                      </p:tavLst>
                                    </p:anim>
                                    <p:anim calcmode="lin" valueType="num">
                                      <p:cBhvr additive="base">
                                        <p:cTn id="13" dur="500" fill="hold"/>
                                        <p:tgtEl>
                                          <p:spTgt spid="737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4822" name="Picture 6" descr="http://www.russia-travel.com/userfiles/image/russia_map.gif">
            <a:extLst>
              <a:ext uri="{FF2B5EF4-FFF2-40B4-BE49-F238E27FC236}">
                <a16:creationId xmlns:a16="http://schemas.microsoft.com/office/drawing/2014/main" id="{B825CB56-C0B7-453F-B157-4BA73E8EBA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201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5">
            <a:extLst>
              <a:ext uri="{FF2B5EF4-FFF2-40B4-BE49-F238E27FC236}">
                <a16:creationId xmlns:a16="http://schemas.microsoft.com/office/drawing/2014/main" id="{43E56AFD-597F-4258-8C7B-041DDC0213AC}"/>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69A9C00-3F60-4F5E-9308-499E63D03B3E}" type="slidenum">
              <a:rPr lang="en-GB" altLang="en-US"/>
              <a:pPr eaLnBrk="1" hangingPunct="1"/>
              <a:t>28</a:t>
            </a:fld>
            <a:endParaRPr lang="en-GB" altLang="en-US"/>
          </a:p>
        </p:txBody>
      </p:sp>
      <p:sp>
        <p:nvSpPr>
          <p:cNvPr id="75778" name="Rectangle 2">
            <a:extLst>
              <a:ext uri="{FF2B5EF4-FFF2-40B4-BE49-F238E27FC236}">
                <a16:creationId xmlns:a16="http://schemas.microsoft.com/office/drawing/2014/main" id="{F38666C8-4126-455F-B81D-BF582E1F6D96}"/>
              </a:ext>
            </a:extLst>
          </p:cNvPr>
          <p:cNvSpPr>
            <a:spLocks noGrp="1" noChangeArrowheads="1"/>
          </p:cNvSpPr>
          <p:nvPr>
            <p:ph type="title"/>
          </p:nvPr>
        </p:nvSpPr>
        <p:spPr/>
        <p:txBody>
          <a:bodyPr/>
          <a:lstStyle/>
          <a:p>
            <a:pPr eaLnBrk="1" hangingPunct="1">
              <a:defRPr/>
            </a:pPr>
            <a:r>
              <a:rPr lang="en-GB" b="1" dirty="0">
                <a:solidFill>
                  <a:srgbClr val="FF0000"/>
                </a:solidFill>
              </a:rPr>
              <a:t>Gog</a:t>
            </a:r>
            <a:r>
              <a:rPr lang="en-GB" b="1" dirty="0"/>
              <a:t> </a:t>
            </a:r>
            <a:r>
              <a:rPr lang="en-GB" b="1" dirty="0">
                <a:solidFill>
                  <a:srgbClr val="00FF00"/>
                </a:solidFill>
              </a:rPr>
              <a:t>– Assault on Russia</a:t>
            </a:r>
          </a:p>
        </p:txBody>
      </p:sp>
      <p:sp>
        <p:nvSpPr>
          <p:cNvPr id="75779" name="Rectangle 3">
            <a:extLst>
              <a:ext uri="{FF2B5EF4-FFF2-40B4-BE49-F238E27FC236}">
                <a16:creationId xmlns:a16="http://schemas.microsoft.com/office/drawing/2014/main" id="{77829C48-8350-4CDA-9B82-3E36595FADEF}"/>
              </a:ext>
            </a:extLst>
          </p:cNvPr>
          <p:cNvSpPr>
            <a:spLocks noGrp="1" noChangeArrowheads="1"/>
          </p:cNvSpPr>
          <p:nvPr>
            <p:ph type="body" idx="1"/>
          </p:nvPr>
        </p:nvSpPr>
        <p:spPr>
          <a:xfrm>
            <a:off x="0" y="1071563"/>
            <a:ext cx="9144000" cy="4924425"/>
          </a:xfrm>
        </p:spPr>
        <p:txBody>
          <a:bodyPr/>
          <a:lstStyle/>
          <a:p>
            <a:pPr eaLnBrk="1" hangingPunct="1">
              <a:lnSpc>
                <a:spcPct val="80000"/>
              </a:lnSpc>
              <a:buFontTx/>
              <a:buNone/>
              <a:defRPr/>
            </a:pPr>
            <a:r>
              <a:rPr lang="en-GB" sz="2400" i="1" dirty="0"/>
              <a:t>  </a:t>
            </a:r>
          </a:p>
          <a:p>
            <a:pPr eaLnBrk="1" hangingPunct="1">
              <a:lnSpc>
                <a:spcPct val="80000"/>
              </a:lnSpc>
              <a:defRPr/>
            </a:pPr>
            <a:r>
              <a:rPr lang="en-GB" sz="3600" b="1" dirty="0">
                <a:solidFill>
                  <a:schemeClr val="tx2">
                    <a:lumMod val="50000"/>
                  </a:schemeClr>
                </a:solidFill>
                <a:effectLst>
                  <a:outerShdw blurRad="38100" dist="38100" dir="2700000" algn="tl">
                    <a:srgbClr val="000000"/>
                  </a:outerShdw>
                </a:effectLst>
              </a:rPr>
              <a:t>There is good evidence that at least in the European areas of Russia </a:t>
            </a:r>
            <a:r>
              <a:rPr lang="en-GB" sz="3600" b="1" dirty="0">
                <a:solidFill>
                  <a:srgbClr val="C00000"/>
                </a:solidFill>
                <a:effectLst>
                  <a:outerShdw blurRad="38100" dist="38100" dir="2700000" algn="tl">
                    <a:srgbClr val="000000"/>
                  </a:outerShdw>
                </a:effectLst>
              </a:rPr>
              <a:t>that racial purity was maintained until the genocide of the White Russians and Ukrainians following 1917 communist revolution.</a:t>
            </a:r>
          </a:p>
          <a:p>
            <a:pPr eaLnBrk="1" hangingPunct="1">
              <a:lnSpc>
                <a:spcPct val="80000"/>
              </a:lnSpc>
              <a:defRPr/>
            </a:pPr>
            <a:r>
              <a:rPr lang="en-GB" sz="3600" b="1" dirty="0">
                <a:solidFill>
                  <a:srgbClr val="FF00FF"/>
                </a:solidFill>
                <a:effectLst>
                  <a:outerShdw blurRad="38100" dist="38100" dir="2700000" algn="tl">
                    <a:srgbClr val="000000"/>
                  </a:outerShdw>
                </a:effectLst>
              </a:rPr>
              <a:t>No doubt God has ensured that a remnant remains </a:t>
            </a:r>
            <a:r>
              <a:rPr lang="en-GB" sz="3600" b="1" dirty="0">
                <a:solidFill>
                  <a:srgbClr val="002060"/>
                </a:solidFill>
                <a:effectLst>
                  <a:outerShdw blurRad="38100" dist="38100" dir="2700000" algn="tl">
                    <a:srgbClr val="000000"/>
                  </a:outerShdw>
                </a:effectLst>
              </a:rPr>
              <a:t>within this vast domain of Benjamin Israelites and Ishmael.</a:t>
            </a:r>
          </a:p>
          <a:p>
            <a:pPr eaLnBrk="1" hangingPunct="1">
              <a:lnSpc>
                <a:spcPct val="80000"/>
              </a:lnSpc>
              <a:buFontTx/>
              <a:buNone/>
              <a:defRPr/>
            </a:pPr>
            <a:r>
              <a:rPr lang="en-GB" sz="3600" b="1" dirty="0">
                <a:effectLst>
                  <a:outerShdw blurRad="38100" dist="38100" dir="2700000" algn="tl">
                    <a:srgbClr val="000000"/>
                  </a:outerShdw>
                </a:effectLst>
              </a:rPr>
              <a:t>  </a:t>
            </a:r>
            <a:br>
              <a:rPr lang="en-GB" sz="2800" b="1" dirty="0">
                <a:effectLst>
                  <a:outerShdw blurRad="38100" dist="38100" dir="2700000" algn="tl">
                    <a:srgbClr val="000000"/>
                  </a:outerShdw>
                </a:effectLst>
              </a:rPr>
            </a:br>
            <a:endParaRPr lang="en-GB" sz="2800" b="1" dirty="0">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4822"/>
                                        </p:tgtEl>
                                        <p:attrNameLst>
                                          <p:attrName>style.visibility</p:attrName>
                                        </p:attrNameLst>
                                      </p:cBhvr>
                                      <p:to>
                                        <p:strVal val="visible"/>
                                      </p:to>
                                    </p:set>
                                    <p:animEffect transition="in" filter="circle(in)">
                                      <p:cBhvr>
                                        <p:cTn id="7" dur="2000"/>
                                        <p:tgtEl>
                                          <p:spTgt spid="348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iterate type="lt">
                                    <p:tmAbs val="75"/>
                                  </p:iterate>
                                  <p:childTnLst>
                                    <p:set>
                                      <p:cBhvr>
                                        <p:cTn id="11" dur="1" fill="hold">
                                          <p:stCondLst>
                                            <p:cond delay="74"/>
                                          </p:stCondLst>
                                        </p:cTn>
                                        <p:tgtEl>
                                          <p:spTgt spid="75779">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iterate type="lt">
                                    <p:tmAbs val="75"/>
                                  </p:iterate>
                                  <p:childTnLst>
                                    <p:set>
                                      <p:cBhvr>
                                        <p:cTn id="15" dur="1" fill="hold">
                                          <p:stCondLst>
                                            <p:cond delay="74"/>
                                          </p:stCondLst>
                                        </p:cTn>
                                        <p:tgtEl>
                                          <p:spTgt spid="75779">
                                            <p:txEl>
                                              <p:pRg st="1" end="1"/>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iterate type="lt">
                                    <p:tmAbs val="75"/>
                                  </p:iterate>
                                  <p:childTnLst>
                                    <p:set>
                                      <p:cBhvr>
                                        <p:cTn id="19" dur="1" fill="hold">
                                          <p:stCondLst>
                                            <p:cond delay="74"/>
                                          </p:stCondLst>
                                        </p:cTn>
                                        <p:tgtEl>
                                          <p:spTgt spid="75779">
                                            <p:txEl>
                                              <p:pRg st="2" end="2"/>
                                            </p:txEl>
                                          </p:spTgt>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iterate type="lt">
                                    <p:tmAbs val="75"/>
                                  </p:iterate>
                                  <p:childTnLst>
                                    <p:set>
                                      <p:cBhvr>
                                        <p:cTn id="23" dur="1" fill="hold">
                                          <p:stCondLst>
                                            <p:cond delay="74"/>
                                          </p:stCondLst>
                                        </p:cTn>
                                        <p:tgtEl>
                                          <p:spTgt spid="7577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A32FD61D-5518-4929-A25D-E4F7EC3F38E0}"/>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6377C53-228E-49F1-A56F-D1EFC7FAF731}" type="slidenum">
              <a:rPr lang="en-GB" altLang="en-US"/>
              <a:pPr eaLnBrk="1" hangingPunct="1"/>
              <a:t>29</a:t>
            </a:fld>
            <a:endParaRPr lang="en-GB" altLang="en-US"/>
          </a:p>
        </p:txBody>
      </p:sp>
      <p:sp>
        <p:nvSpPr>
          <p:cNvPr id="77826" name="Rectangle 2">
            <a:extLst>
              <a:ext uri="{FF2B5EF4-FFF2-40B4-BE49-F238E27FC236}">
                <a16:creationId xmlns:a16="http://schemas.microsoft.com/office/drawing/2014/main" id="{39C62001-105D-4F8D-9937-E0B4FC0C8E73}"/>
              </a:ext>
            </a:extLst>
          </p:cNvPr>
          <p:cNvSpPr>
            <a:spLocks noGrp="1" noChangeArrowheads="1"/>
          </p:cNvSpPr>
          <p:nvPr>
            <p:ph type="title"/>
          </p:nvPr>
        </p:nvSpPr>
        <p:spPr/>
        <p:txBody>
          <a:bodyPr/>
          <a:lstStyle/>
          <a:p>
            <a:pPr eaLnBrk="1" hangingPunct="1">
              <a:defRPr/>
            </a:pPr>
            <a:endParaRPr lang="en-US"/>
          </a:p>
        </p:txBody>
      </p:sp>
      <p:pic>
        <p:nvPicPr>
          <p:cNvPr id="77827" name="Picture 3" descr="khanmap">
            <a:extLst>
              <a:ext uri="{FF2B5EF4-FFF2-40B4-BE49-F238E27FC236}">
                <a16:creationId xmlns:a16="http://schemas.microsoft.com/office/drawing/2014/main" id="{CD876A6E-D215-43CC-91F4-4A96DDEC471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115888"/>
            <a:ext cx="9144000" cy="6742112"/>
          </a:xfrm>
        </p:spPr>
      </p:pic>
      <p:sp>
        <p:nvSpPr>
          <p:cNvPr id="77828" name="Text Box 4">
            <a:extLst>
              <a:ext uri="{FF2B5EF4-FFF2-40B4-BE49-F238E27FC236}">
                <a16:creationId xmlns:a16="http://schemas.microsoft.com/office/drawing/2014/main" id="{EE9EC7C5-08C0-436E-9555-66701118B1B9}"/>
              </a:ext>
            </a:extLst>
          </p:cNvPr>
          <p:cNvSpPr txBox="1">
            <a:spLocks noChangeArrowheads="1"/>
          </p:cNvSpPr>
          <p:nvPr/>
        </p:nvSpPr>
        <p:spPr bwMode="auto">
          <a:xfrm>
            <a:off x="684213" y="1341438"/>
            <a:ext cx="7848600" cy="1920875"/>
          </a:xfrm>
          <a:prstGeom prst="rect">
            <a:avLst/>
          </a:prstGeom>
          <a:noFill/>
          <a:ln w="9525">
            <a:noFill/>
            <a:miter lim="800000"/>
            <a:headEnd/>
            <a:tailEnd/>
          </a:ln>
          <a:effectLst/>
        </p:spPr>
        <p:txBody>
          <a:bodyPr>
            <a:spAutoFit/>
          </a:bodyPr>
          <a:lstStyle/>
          <a:p>
            <a:pPr algn="ctr" eaLnBrk="0" hangingPunct="0">
              <a:spcBef>
                <a:spcPct val="50000"/>
              </a:spcBef>
              <a:defRPr/>
            </a:pPr>
            <a:r>
              <a:rPr lang="en-GB" sz="4000" b="1">
                <a:solidFill>
                  <a:srgbClr val="FF0000"/>
                </a:solidFill>
                <a:effectLst>
                  <a:outerShdw blurRad="38100" dist="38100" dir="2700000" algn="tl">
                    <a:srgbClr val="000000"/>
                  </a:outerShdw>
                </a:effectLst>
                <a:latin typeface="Arial" charset="0"/>
                <a:cs typeface="Arial" charset="0"/>
              </a:rPr>
              <a:t>The Extent of The Mongol Empire Prior to Expansion Under Genghis Khan.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77827"/>
                                        </p:tgtEl>
                                        <p:attrNameLst>
                                          <p:attrName>style.visibility</p:attrName>
                                        </p:attrNameLst>
                                      </p:cBhvr>
                                      <p:to>
                                        <p:strVal val="visible"/>
                                      </p:to>
                                    </p:set>
                                    <p:animEffect transition="in" filter="circle(in)">
                                      <p:cBhvr>
                                        <p:cTn id="7" dur="2000"/>
                                        <p:tgtEl>
                                          <p:spTgt spid="778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77828">
                                            <p:txEl>
                                              <p:pRg st="0" end="0"/>
                                            </p:txEl>
                                          </p:spTgt>
                                        </p:tgtEl>
                                        <p:attrNameLst>
                                          <p:attrName>style.visibility</p:attrName>
                                        </p:attrNameLst>
                                      </p:cBhvr>
                                      <p:to>
                                        <p:strVal val="visible"/>
                                      </p:to>
                                    </p:set>
                                    <p:anim calcmode="discrete" valueType="clr">
                                      <p:cBhvr override="childStyle">
                                        <p:cTn id="12" dur="80"/>
                                        <p:tgtEl>
                                          <p:spTgt spid="7782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7828">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77828">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264BEB9B-969F-4080-B367-BE8C24B24BE4}"/>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BCCEED1-FC68-4969-B3BD-97BA356BA349}" type="slidenum">
              <a:rPr lang="en-GB" altLang="en-US"/>
              <a:pPr eaLnBrk="1" hangingPunct="1"/>
              <a:t>3</a:t>
            </a:fld>
            <a:endParaRPr lang="en-GB" altLang="en-US"/>
          </a:p>
        </p:txBody>
      </p:sp>
      <p:sp>
        <p:nvSpPr>
          <p:cNvPr id="460802" name="Rectangle 2">
            <a:extLst>
              <a:ext uri="{FF2B5EF4-FFF2-40B4-BE49-F238E27FC236}">
                <a16:creationId xmlns:a16="http://schemas.microsoft.com/office/drawing/2014/main" id="{F6C5D723-595E-494E-BEED-C16B913DA8B0}"/>
              </a:ext>
            </a:extLst>
          </p:cNvPr>
          <p:cNvSpPr>
            <a:spLocks noGrp="1" noChangeArrowheads="1"/>
          </p:cNvSpPr>
          <p:nvPr>
            <p:ph type="title"/>
          </p:nvPr>
        </p:nvSpPr>
        <p:spPr/>
        <p:txBody>
          <a:bodyPr/>
          <a:lstStyle/>
          <a:p>
            <a:pPr eaLnBrk="1" hangingPunct="1">
              <a:defRPr/>
            </a:pPr>
            <a:r>
              <a:rPr lang="en-GB" b="1">
                <a:solidFill>
                  <a:srgbClr val="FF0000"/>
                </a:solidFill>
              </a:rPr>
              <a:t>The Story of Gog &amp; Magog</a:t>
            </a:r>
            <a:br>
              <a:rPr lang="en-GB" b="1">
                <a:solidFill>
                  <a:srgbClr val="FF0000"/>
                </a:solidFill>
              </a:rPr>
            </a:br>
            <a:r>
              <a:rPr lang="en-GB" sz="2400" b="1">
                <a:solidFill>
                  <a:srgbClr val="00FF00"/>
                </a:solidFill>
              </a:rPr>
              <a:t>Will be covered in a series of 10 parts</a:t>
            </a:r>
            <a:endParaRPr lang="en-GB" b="1">
              <a:solidFill>
                <a:srgbClr val="00FF00"/>
              </a:solidFill>
            </a:endParaRPr>
          </a:p>
        </p:txBody>
      </p:sp>
      <p:sp>
        <p:nvSpPr>
          <p:cNvPr id="460803" name="Rectangle 3">
            <a:extLst>
              <a:ext uri="{FF2B5EF4-FFF2-40B4-BE49-F238E27FC236}">
                <a16:creationId xmlns:a16="http://schemas.microsoft.com/office/drawing/2014/main" id="{7D1E8EED-D9DC-4F5D-A8C6-0EC8DC66A261}"/>
              </a:ext>
            </a:extLst>
          </p:cNvPr>
          <p:cNvSpPr>
            <a:spLocks noGrp="1" noChangeArrowheads="1"/>
          </p:cNvSpPr>
          <p:nvPr>
            <p:ph type="body" idx="1"/>
          </p:nvPr>
        </p:nvSpPr>
        <p:spPr/>
        <p:txBody>
          <a:bodyPr/>
          <a:lstStyle/>
          <a:p>
            <a:pPr marL="609600" indent="-609600" eaLnBrk="1" hangingPunct="1">
              <a:buFontTx/>
              <a:buAutoNum type="arabicPeriod" startAt="8"/>
              <a:defRPr/>
            </a:pPr>
            <a:r>
              <a:rPr lang="en-GB" sz="2800" b="1">
                <a:solidFill>
                  <a:srgbClr val="FFFF00"/>
                </a:solidFill>
                <a:effectLst>
                  <a:outerShdw blurRad="38100" dist="38100" dir="2700000" algn="tl">
                    <a:srgbClr val="000000"/>
                  </a:outerShdw>
                </a:effectLst>
              </a:rPr>
              <a:t>Gog’s covert attack on western culture, education, legal system, health, art &amp; education.</a:t>
            </a:r>
          </a:p>
          <a:p>
            <a:pPr marL="609600" indent="-609600" eaLnBrk="1" hangingPunct="1">
              <a:buFontTx/>
              <a:buAutoNum type="arabicPeriod" startAt="8"/>
              <a:defRPr/>
            </a:pPr>
            <a:r>
              <a:rPr lang="en-GB" sz="2800" b="1">
                <a:solidFill>
                  <a:srgbClr val="FFFF00"/>
                </a:solidFill>
                <a:effectLst>
                  <a:outerShdw blurRad="38100" dist="38100" dir="2700000" algn="tl">
                    <a:srgbClr val="000000"/>
                  </a:outerShdw>
                </a:effectLst>
              </a:rPr>
              <a:t>False flag operations</a:t>
            </a:r>
          </a:p>
          <a:p>
            <a:pPr marL="609600" indent="-609600" eaLnBrk="1" hangingPunct="1">
              <a:buFontTx/>
              <a:buAutoNum type="arabicPeriod" startAt="8"/>
              <a:defRPr/>
            </a:pPr>
            <a:r>
              <a:rPr lang="en-GB" sz="2800" b="1">
                <a:solidFill>
                  <a:srgbClr val="FFFF00"/>
                </a:solidFill>
                <a:effectLst>
                  <a:outerShdw blurRad="38100" dist="38100" dir="2700000" algn="tl">
                    <a:srgbClr val="000000"/>
                  </a:outerShdw>
                </a:effectLst>
              </a:rPr>
              <a:t>Conclusion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25">
            <a:extLst>
              <a:ext uri="{FF2B5EF4-FFF2-40B4-BE49-F238E27FC236}">
                <a16:creationId xmlns:a16="http://schemas.microsoft.com/office/drawing/2014/main" id="{C6989C53-9789-40C5-A4D5-D9D9A674E98D}"/>
              </a:ext>
            </a:extLst>
          </p:cNvPr>
          <p:cNvSpPr>
            <a:spLocks noGrp="1" noChangeArrowheads="1"/>
          </p:cNvSpPr>
          <p:nvPr>
            <p:ph type="sldNum" sz="quarter" idx="11"/>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E1A4763-635B-47C3-A2B0-C19E6F7FC7CA}" type="slidenum">
              <a:rPr lang="en-GB" altLang="en-US"/>
              <a:pPr eaLnBrk="1" hangingPunct="1"/>
              <a:t>30</a:t>
            </a:fld>
            <a:endParaRPr lang="en-GB" altLang="en-US"/>
          </a:p>
        </p:txBody>
      </p:sp>
      <p:pic>
        <p:nvPicPr>
          <p:cNvPr id="79874" name="Picture 2" descr="Mongolia_GK">
            <a:extLst>
              <a:ext uri="{FF2B5EF4-FFF2-40B4-BE49-F238E27FC236}">
                <a16:creationId xmlns:a16="http://schemas.microsoft.com/office/drawing/2014/main" id="{169CD20B-7720-41FF-82FB-53B5EB4D27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Rectangle 3">
            <a:extLst>
              <a:ext uri="{FF2B5EF4-FFF2-40B4-BE49-F238E27FC236}">
                <a16:creationId xmlns:a16="http://schemas.microsoft.com/office/drawing/2014/main" id="{D406946D-E406-4BB8-8CB1-96B00EC0800F}"/>
              </a:ext>
            </a:extLst>
          </p:cNvPr>
          <p:cNvSpPr>
            <a:spLocks noGrp="1" noChangeArrowheads="1"/>
          </p:cNvSpPr>
          <p:nvPr>
            <p:ph type="ctrTitle"/>
          </p:nvPr>
        </p:nvSpPr>
        <p:spPr>
          <a:xfrm>
            <a:off x="250825" y="260350"/>
            <a:ext cx="8229600" cy="1736725"/>
          </a:xfrm>
        </p:spPr>
        <p:txBody>
          <a:bodyPr/>
          <a:lstStyle/>
          <a:p>
            <a:pPr eaLnBrk="1" hangingPunct="1">
              <a:defRPr/>
            </a:pPr>
            <a:r>
              <a:rPr lang="en-GB" b="1">
                <a:solidFill>
                  <a:srgbClr val="FF0000"/>
                </a:solidFill>
              </a:rPr>
              <a:t>Extent of </a:t>
            </a:r>
            <a:r>
              <a:rPr lang="en-GB" b="1">
                <a:solidFill>
                  <a:srgbClr val="FF0000"/>
                </a:solidFill>
                <a:hlinkMouseOver r:id="" action="ppaction://noaction">
                  <a:snd r:embed="rId4" name="bomb.wav"/>
                </a:hlinkMouseOver>
              </a:rPr>
              <a:t>Mongol</a:t>
            </a:r>
            <a:r>
              <a:rPr lang="en-GB" b="1">
                <a:solidFill>
                  <a:srgbClr val="FF0000"/>
                </a:solidFill>
              </a:rPr>
              <a:t> Empire 1300 A.D</a:t>
            </a:r>
            <a:r>
              <a:rPr lang="en-GB">
                <a:solidFill>
                  <a:srgbClr val="FFCC00"/>
                </a:solidFill>
              </a:rPr>
              <a:t>.</a:t>
            </a:r>
          </a:p>
        </p:txBody>
      </p:sp>
      <p:sp>
        <p:nvSpPr>
          <p:cNvPr id="40965" name="Rectangle 4">
            <a:extLst>
              <a:ext uri="{FF2B5EF4-FFF2-40B4-BE49-F238E27FC236}">
                <a16:creationId xmlns:a16="http://schemas.microsoft.com/office/drawing/2014/main" id="{E24F8595-5132-42EF-A71C-5BB1CD52597C}"/>
              </a:ext>
            </a:extLst>
          </p:cNvPr>
          <p:cNvSpPr>
            <a:spLocks noGrp="1" noChangeArrowheads="1"/>
          </p:cNvSpPr>
          <p:nvPr>
            <p:ph type="subTitle" idx="1"/>
          </p:nvPr>
        </p:nvSpPr>
        <p:spPr/>
        <p:txBody>
          <a:bodyPr/>
          <a:lstStyle/>
          <a:p>
            <a:pPr eaLnBrk="1" hangingPunct="1"/>
            <a:endParaRPr lang="en-US" alt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79874"/>
                                        </p:tgtEl>
                                        <p:attrNameLst>
                                          <p:attrName>style.visibility</p:attrName>
                                        </p:attrNameLst>
                                      </p:cBhvr>
                                      <p:to>
                                        <p:strVal val="visible"/>
                                      </p:to>
                                    </p:set>
                                    <p:animEffect transition="in" filter="circle(in)">
                                      <p:cBhvr>
                                        <p:cTn id="7" dur="2000"/>
                                        <p:tgtEl>
                                          <p:spTgt spid="798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79875"/>
                                        </p:tgtEl>
                                        <p:attrNameLst>
                                          <p:attrName>style.visibility</p:attrName>
                                        </p:attrNameLst>
                                      </p:cBhvr>
                                      <p:to>
                                        <p:strVal val="visible"/>
                                      </p:to>
                                    </p:set>
                                    <p:anim calcmode="discrete" valueType="clr">
                                      <p:cBhvr override="childStyle">
                                        <p:cTn id="12" dur="80"/>
                                        <p:tgtEl>
                                          <p:spTgt spid="7987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9875"/>
                                        </p:tgtEl>
                                        <p:attrNameLst>
                                          <p:attrName>fillcolor</p:attrName>
                                        </p:attrNameLst>
                                      </p:cBhvr>
                                      <p:tavLst>
                                        <p:tav tm="0">
                                          <p:val>
                                            <p:clrVal>
                                              <a:schemeClr val="accent2"/>
                                            </p:clrVal>
                                          </p:val>
                                        </p:tav>
                                        <p:tav tm="50000">
                                          <p:val>
                                            <p:clrVal>
                                              <a:schemeClr val="hlink"/>
                                            </p:clrVal>
                                          </p:val>
                                        </p:tav>
                                      </p:tavLst>
                                    </p:anim>
                                    <p:set>
                                      <p:cBhvr>
                                        <p:cTn id="14" dur="80"/>
                                        <p:tgtEl>
                                          <p:spTgt spid="7987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5" grpId="0"/>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29014901-6B0F-4039-A188-F560A395967C}"/>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D4C262E-8EC3-4F4F-9087-8EFB7D43640B}" type="slidenum">
              <a:rPr lang="en-GB" altLang="en-US"/>
              <a:pPr eaLnBrk="1" hangingPunct="1"/>
              <a:t>31</a:t>
            </a:fld>
            <a:endParaRPr lang="en-GB" altLang="en-US"/>
          </a:p>
        </p:txBody>
      </p:sp>
      <p:sp>
        <p:nvSpPr>
          <p:cNvPr id="81922" name="Rectangle 2">
            <a:extLst>
              <a:ext uri="{FF2B5EF4-FFF2-40B4-BE49-F238E27FC236}">
                <a16:creationId xmlns:a16="http://schemas.microsoft.com/office/drawing/2014/main" id="{1C7104D8-CE2A-4456-8CA9-BC92B21E0EF4}"/>
              </a:ext>
            </a:extLst>
          </p:cNvPr>
          <p:cNvSpPr>
            <a:spLocks noGrp="1" noChangeArrowheads="1"/>
          </p:cNvSpPr>
          <p:nvPr>
            <p:ph type="title"/>
          </p:nvPr>
        </p:nvSpPr>
        <p:spPr/>
        <p:txBody>
          <a:bodyPr/>
          <a:lstStyle/>
          <a:p>
            <a:pPr eaLnBrk="1" hangingPunct="1">
              <a:defRPr/>
            </a:pPr>
            <a:r>
              <a:rPr lang="en-GB" b="1">
                <a:solidFill>
                  <a:srgbClr val="FF0000"/>
                </a:solidFill>
              </a:rPr>
              <a:t>Gog</a:t>
            </a:r>
            <a:r>
              <a:rPr lang="en-GB"/>
              <a:t> </a:t>
            </a:r>
            <a:r>
              <a:rPr lang="en-GB" b="1">
                <a:solidFill>
                  <a:srgbClr val="FFFF00"/>
                </a:solidFill>
              </a:rPr>
              <a:t>– “I Will Turn Thee Back”</a:t>
            </a:r>
          </a:p>
        </p:txBody>
      </p:sp>
      <p:sp>
        <p:nvSpPr>
          <p:cNvPr id="81923" name="Rectangle 3">
            <a:extLst>
              <a:ext uri="{FF2B5EF4-FFF2-40B4-BE49-F238E27FC236}">
                <a16:creationId xmlns:a16="http://schemas.microsoft.com/office/drawing/2014/main" id="{C9817BD6-2FFD-4F93-85CF-5571DF66B92F}"/>
              </a:ext>
            </a:extLst>
          </p:cNvPr>
          <p:cNvSpPr>
            <a:spLocks noGrp="1" noChangeArrowheads="1"/>
          </p:cNvSpPr>
          <p:nvPr>
            <p:ph type="body" idx="1"/>
          </p:nvPr>
        </p:nvSpPr>
        <p:spPr>
          <a:xfrm>
            <a:off x="2643188" y="1500188"/>
            <a:ext cx="6500812" cy="4495800"/>
          </a:xfrm>
        </p:spPr>
        <p:txBody>
          <a:bodyPr/>
          <a:lstStyle/>
          <a:p>
            <a:pPr eaLnBrk="1" hangingPunct="1">
              <a:lnSpc>
                <a:spcPct val="80000"/>
              </a:lnSpc>
              <a:buFont typeface="Wingdings" pitchFamily="2" charset="2"/>
              <a:buChar char="q"/>
              <a:defRPr/>
            </a:pPr>
            <a:r>
              <a:rPr lang="en-GB" sz="2000" dirty="0"/>
              <a:t>, </a:t>
            </a:r>
            <a:r>
              <a:rPr lang="en-GB" sz="3600" b="1" dirty="0">
                <a:solidFill>
                  <a:srgbClr val="FF00FF"/>
                </a:solidFill>
                <a:effectLst>
                  <a:outerShdw blurRad="38100" dist="38100" dir="2700000" algn="tl">
                    <a:srgbClr val="000000"/>
                  </a:outerShdw>
                </a:effectLst>
              </a:rPr>
              <a:t>Ezekiel 39:2,</a:t>
            </a:r>
            <a:r>
              <a:rPr lang="en-GB" sz="3600" b="1" dirty="0">
                <a:solidFill>
                  <a:srgbClr val="FFFF00"/>
                </a:solidFill>
                <a:effectLst>
                  <a:outerShdw blurRad="38100" dist="38100" dir="2700000" algn="tl">
                    <a:srgbClr val="000000"/>
                  </a:outerShdw>
                </a:effectLst>
              </a:rPr>
              <a:t> </a:t>
            </a:r>
            <a:r>
              <a:rPr lang="en-GB" sz="3600" b="1" dirty="0">
                <a:solidFill>
                  <a:srgbClr val="00FF00"/>
                </a:solidFill>
                <a:effectLst>
                  <a:outerShdw blurRad="38100" dist="38100" dir="2700000" algn="tl">
                    <a:srgbClr val="000000"/>
                  </a:outerShdw>
                </a:effectLst>
              </a:rPr>
              <a:t>which reads thus in the King James Version:</a:t>
            </a:r>
          </a:p>
          <a:p>
            <a:pPr eaLnBrk="1" hangingPunct="1">
              <a:lnSpc>
                <a:spcPct val="80000"/>
              </a:lnSpc>
              <a:buFont typeface="Wingdings" pitchFamily="2" charset="2"/>
              <a:buNone/>
              <a:defRPr/>
            </a:pPr>
            <a:endParaRPr lang="en-GB" sz="3600" b="1" dirty="0">
              <a:solidFill>
                <a:srgbClr val="00FF00"/>
              </a:solidFill>
              <a:effectLst>
                <a:outerShdw blurRad="38100" dist="38100" dir="2700000" algn="tl">
                  <a:srgbClr val="000000"/>
                </a:outerShdw>
              </a:effectLst>
            </a:endParaRPr>
          </a:p>
          <a:p>
            <a:pPr eaLnBrk="1" hangingPunct="1">
              <a:lnSpc>
                <a:spcPct val="80000"/>
              </a:lnSpc>
              <a:buFont typeface="Wingdings" pitchFamily="2" charset="2"/>
              <a:buNone/>
              <a:defRPr/>
            </a:pPr>
            <a:r>
              <a:rPr lang="en-GB" sz="3600" dirty="0"/>
              <a:t>   </a:t>
            </a:r>
            <a:r>
              <a:rPr lang="en-GB" sz="3600" b="1" i="1" dirty="0">
                <a:solidFill>
                  <a:schemeClr val="hlink"/>
                </a:solidFill>
                <a:effectLst>
                  <a:outerShdw blurRad="38100" dist="38100" dir="2700000" algn="tl">
                    <a:srgbClr val="000000"/>
                  </a:outerShdw>
                </a:effectLst>
              </a:rPr>
              <a:t>And I will turn thee back, and leave but the sixth part of thee;</a:t>
            </a:r>
            <a:r>
              <a:rPr lang="en-GB" sz="3600" b="1" i="1" dirty="0">
                <a:solidFill>
                  <a:srgbClr val="99FF33"/>
                </a:solidFill>
                <a:effectLst>
                  <a:outerShdw blurRad="38100" dist="38100" dir="2700000" algn="tl">
                    <a:srgbClr val="000000"/>
                  </a:outerShdw>
                </a:effectLst>
              </a:rPr>
              <a:t> </a:t>
            </a:r>
            <a:r>
              <a:rPr lang="en-GB" sz="3600" b="1" i="1" dirty="0">
                <a:solidFill>
                  <a:srgbClr val="FF00FF"/>
                </a:solidFill>
                <a:effectLst>
                  <a:outerShdw blurRad="38100" dist="38100" dir="2700000" algn="tl">
                    <a:srgbClr val="000000"/>
                  </a:outerShdw>
                </a:effectLst>
              </a:rPr>
              <a:t>and will cause thee to come up from the north parts,</a:t>
            </a:r>
            <a:r>
              <a:rPr lang="en-GB" sz="3600" b="1" i="1" dirty="0">
                <a:solidFill>
                  <a:srgbClr val="99FF33"/>
                </a:solidFill>
                <a:effectLst>
                  <a:outerShdw blurRad="38100" dist="38100" dir="2700000" algn="tl">
                    <a:srgbClr val="000000"/>
                  </a:outerShdw>
                </a:effectLst>
              </a:rPr>
              <a:t> </a:t>
            </a:r>
            <a:r>
              <a:rPr lang="en-GB" sz="3600" b="1" i="1" dirty="0">
                <a:solidFill>
                  <a:srgbClr val="FFFF00"/>
                </a:solidFill>
                <a:effectLst>
                  <a:outerShdw blurRad="38100" dist="38100" dir="2700000" algn="tl">
                    <a:srgbClr val="000000"/>
                  </a:outerShdw>
                </a:effectLst>
              </a:rPr>
              <a:t>and will bring thee upon the mountains of Israel. </a:t>
            </a:r>
          </a:p>
        </p:txBody>
      </p:sp>
      <p:pic>
        <p:nvPicPr>
          <p:cNvPr id="41989" name="Picture 6" descr="http://blog.christianitytoday.com/ctpolitics/upload/2009/03/bible.jpg">
            <a:extLst>
              <a:ext uri="{FF2B5EF4-FFF2-40B4-BE49-F238E27FC236}">
                <a16:creationId xmlns:a16="http://schemas.microsoft.com/office/drawing/2014/main" id="{D83D3B73-1531-40B6-882C-DC6F28EECA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2214563"/>
            <a:ext cx="2574925"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8192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iterate type="lt">
                                    <p:tmAbs val="75"/>
                                  </p:iterate>
                                  <p:childTnLst>
                                    <p:set>
                                      <p:cBhvr>
                                        <p:cTn id="10" dur="1" fill="hold">
                                          <p:stCondLst>
                                            <p:cond delay="74"/>
                                          </p:stCondLst>
                                        </p:cTn>
                                        <p:tgtEl>
                                          <p:spTgt spid="8192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3" grpId="0"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3010" name="Picture 6" descr="http://httpcolonforwardslashforwardslashwwwdotjenniferdanieldotcom.com/thejewyorktimes/images/lg010.jpg">
            <a:extLst>
              <a:ext uri="{FF2B5EF4-FFF2-40B4-BE49-F238E27FC236}">
                <a16:creationId xmlns:a16="http://schemas.microsoft.com/office/drawing/2014/main" id="{2BB00439-1509-451F-976F-D9BF63B77A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0820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5">
            <a:extLst>
              <a:ext uri="{FF2B5EF4-FFF2-40B4-BE49-F238E27FC236}">
                <a16:creationId xmlns:a16="http://schemas.microsoft.com/office/drawing/2014/main" id="{CD0170A1-567D-4447-9E12-3F20C3B12B33}"/>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B1A3252-C770-497C-9296-A4CAEC4BB9C5}" type="slidenum">
              <a:rPr lang="en-GB" altLang="en-US"/>
              <a:pPr eaLnBrk="1" hangingPunct="1"/>
              <a:t>32</a:t>
            </a:fld>
            <a:endParaRPr lang="en-GB" altLang="en-US"/>
          </a:p>
        </p:txBody>
      </p:sp>
      <p:sp>
        <p:nvSpPr>
          <p:cNvPr id="83970" name="Rectangle 2">
            <a:extLst>
              <a:ext uri="{FF2B5EF4-FFF2-40B4-BE49-F238E27FC236}">
                <a16:creationId xmlns:a16="http://schemas.microsoft.com/office/drawing/2014/main" id="{BBED029C-73A7-493A-AD39-03A9CEC4E6D6}"/>
              </a:ext>
            </a:extLst>
          </p:cNvPr>
          <p:cNvSpPr>
            <a:spLocks noGrp="1" noChangeArrowheads="1"/>
          </p:cNvSpPr>
          <p:nvPr>
            <p:ph type="title"/>
          </p:nvPr>
        </p:nvSpPr>
        <p:spPr/>
        <p:txBody>
          <a:bodyPr/>
          <a:lstStyle/>
          <a:p>
            <a:pPr eaLnBrk="1" hangingPunct="1">
              <a:defRPr/>
            </a:pPr>
            <a:r>
              <a:rPr lang="en-GB" b="1" dirty="0">
                <a:solidFill>
                  <a:srgbClr val="FF0000"/>
                </a:solidFill>
              </a:rPr>
              <a:t>Gog</a:t>
            </a:r>
            <a:r>
              <a:rPr lang="en-GB" b="1" dirty="0"/>
              <a:t> </a:t>
            </a:r>
            <a:r>
              <a:rPr lang="en-GB" b="1" dirty="0">
                <a:solidFill>
                  <a:srgbClr val="00FFFF"/>
                </a:solidFill>
              </a:rPr>
              <a:t>– “I Will Turn Thee Back”</a:t>
            </a:r>
          </a:p>
        </p:txBody>
      </p:sp>
      <p:sp>
        <p:nvSpPr>
          <p:cNvPr id="83971" name="Rectangle 3">
            <a:extLst>
              <a:ext uri="{FF2B5EF4-FFF2-40B4-BE49-F238E27FC236}">
                <a16:creationId xmlns:a16="http://schemas.microsoft.com/office/drawing/2014/main" id="{A2FD6FDE-25DD-402E-92EE-22AFDC7A940C}"/>
              </a:ext>
            </a:extLst>
          </p:cNvPr>
          <p:cNvSpPr>
            <a:spLocks noGrp="1" noChangeArrowheads="1"/>
          </p:cNvSpPr>
          <p:nvPr>
            <p:ph type="body" idx="1"/>
          </p:nvPr>
        </p:nvSpPr>
        <p:spPr/>
        <p:txBody>
          <a:bodyPr/>
          <a:lstStyle/>
          <a:p>
            <a:pPr eaLnBrk="1" hangingPunct="1">
              <a:lnSpc>
                <a:spcPct val="80000"/>
              </a:lnSpc>
              <a:buFontTx/>
              <a:buNone/>
              <a:defRPr/>
            </a:pPr>
            <a:r>
              <a:rPr lang="en-GB" sz="3600" b="1" i="1" dirty="0">
                <a:solidFill>
                  <a:schemeClr val="hlink"/>
                </a:solidFill>
                <a:effectLst>
                  <a:outerShdw blurRad="38100" dist="38100" dir="2700000" algn="tl">
                    <a:srgbClr val="000000"/>
                  </a:outerShdw>
                </a:effectLst>
              </a:rPr>
              <a:t>   </a:t>
            </a:r>
            <a:r>
              <a:rPr lang="en-GB" sz="3600" b="1" i="1" dirty="0">
                <a:solidFill>
                  <a:srgbClr val="FFC000"/>
                </a:solidFill>
                <a:effectLst>
                  <a:outerShdw blurRad="38100" dist="38100" dir="2700000" algn="tl">
                    <a:srgbClr val="000000"/>
                  </a:outerShdw>
                </a:effectLst>
              </a:rPr>
              <a:t>the ordinary English Bibles add to </a:t>
            </a:r>
            <a:r>
              <a:rPr lang="en-GB" sz="3600" b="1" i="1" dirty="0">
                <a:solidFill>
                  <a:srgbClr val="00FF00"/>
                </a:solidFill>
                <a:effectLst>
                  <a:outerShdw blurRad="38100" dist="38100" dir="2700000" algn="tl">
                    <a:srgbClr val="000000"/>
                  </a:outerShdw>
                </a:effectLst>
              </a:rPr>
              <a:t>“I will turn thee back”</a:t>
            </a:r>
            <a:r>
              <a:rPr lang="en-GB" sz="3600" b="1" i="1" dirty="0">
                <a:solidFill>
                  <a:schemeClr val="hlink"/>
                </a:solidFill>
                <a:effectLst>
                  <a:outerShdw blurRad="38100" dist="38100" dir="2700000" algn="tl">
                    <a:srgbClr val="000000"/>
                  </a:outerShdw>
                </a:effectLst>
              </a:rPr>
              <a:t> </a:t>
            </a:r>
            <a:r>
              <a:rPr lang="en-GB" sz="3600" b="1" i="1" dirty="0">
                <a:solidFill>
                  <a:srgbClr val="FF0000"/>
                </a:solidFill>
                <a:effectLst>
                  <a:outerShdw blurRad="38100" dist="38100" dir="2700000" algn="tl">
                    <a:srgbClr val="000000"/>
                  </a:outerShdw>
                </a:effectLst>
              </a:rPr>
              <a:t>the words “and leave but the sixth part of thee.”</a:t>
            </a:r>
            <a:r>
              <a:rPr lang="en-GB" sz="3600" b="1" i="1" dirty="0">
                <a:solidFill>
                  <a:schemeClr val="hlink"/>
                </a:solidFill>
                <a:effectLst>
                  <a:outerShdw blurRad="38100" dist="38100" dir="2700000" algn="tl">
                    <a:srgbClr val="000000"/>
                  </a:outerShdw>
                </a:effectLst>
              </a:rPr>
              <a:t> </a:t>
            </a:r>
            <a:r>
              <a:rPr lang="en-GB" sz="3600" b="1" i="1" dirty="0">
                <a:solidFill>
                  <a:srgbClr val="00FF00"/>
                </a:solidFill>
                <a:effectLst>
                  <a:outerShdw blurRad="38100" dist="38100" dir="2700000" algn="tl">
                    <a:srgbClr val="000000"/>
                  </a:outerShdw>
                </a:effectLst>
              </a:rPr>
              <a:t>This should be “lead thee”, which is the simple</a:t>
            </a:r>
            <a:r>
              <a:rPr lang="en-GB" sz="3600" b="1" i="1" dirty="0">
                <a:solidFill>
                  <a:schemeClr val="hlink"/>
                </a:solidFill>
                <a:effectLst>
                  <a:outerShdw blurRad="38100" dist="38100" dir="2700000" algn="tl">
                    <a:srgbClr val="000000"/>
                  </a:outerShdw>
                </a:effectLst>
              </a:rPr>
              <a:t> </a:t>
            </a:r>
            <a:r>
              <a:rPr lang="en-GB" sz="3600" b="1" i="1" dirty="0">
                <a:solidFill>
                  <a:srgbClr val="FFC000"/>
                </a:solidFill>
                <a:effectLst>
                  <a:outerShdw blurRad="38100" dist="38100" dir="2700000" algn="tl">
                    <a:srgbClr val="000000"/>
                  </a:outerShdw>
                </a:effectLst>
              </a:rPr>
              <a:t>rendering of the Hebrew word, so mysteriously rendered by the A.V., </a:t>
            </a:r>
            <a:r>
              <a:rPr lang="en-GB" sz="3600" b="1" i="1" dirty="0">
                <a:solidFill>
                  <a:srgbClr val="00FF00"/>
                </a:solidFill>
                <a:effectLst>
                  <a:outerShdw blurRad="38100" dist="38100" dir="2700000" algn="tl">
                    <a:srgbClr val="000000"/>
                  </a:outerShdw>
                </a:effectLst>
              </a:rPr>
              <a:t>“leave but the sixth part,” “strike with six plagues.” </a:t>
            </a:r>
            <a:r>
              <a:rPr lang="en-GB" sz="3600" b="1" i="1" dirty="0">
                <a:solidFill>
                  <a:srgbClr val="FF0000"/>
                </a:solidFill>
                <a:effectLst>
                  <a:outerShdw blurRad="38100" dist="38100" dir="2700000" algn="tl">
                    <a:srgbClr val="000000"/>
                  </a:outerShdw>
                </a:effectLst>
              </a:rPr>
              <a:t>“with a hook of six teeth;”</a:t>
            </a:r>
            <a:endParaRPr lang="en-GB" sz="3600" b="1" dirty="0">
              <a:solidFill>
                <a:srgbClr val="FF00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83970"/>
                                        </p:tgtEl>
                                        <p:attrNameLst>
                                          <p:attrName>style.visibility</p:attrName>
                                        </p:attrNameLst>
                                      </p:cBhvr>
                                      <p:to>
                                        <p:strVal val="visible"/>
                                      </p:to>
                                    </p:set>
                                    <p:anim calcmode="lin" valueType="num">
                                      <p:cBhvr additive="base">
                                        <p:cTn id="7" dur="500" fill="hold"/>
                                        <p:tgtEl>
                                          <p:spTgt spid="83970"/>
                                        </p:tgtEl>
                                        <p:attrNameLst>
                                          <p:attrName>ppt_x</p:attrName>
                                        </p:attrNameLst>
                                      </p:cBhvr>
                                      <p:tavLst>
                                        <p:tav tm="0">
                                          <p:val>
                                            <p:strVal val="#ppt_x"/>
                                          </p:val>
                                        </p:tav>
                                        <p:tav tm="100000">
                                          <p:val>
                                            <p:strVal val="#ppt_x"/>
                                          </p:val>
                                        </p:tav>
                                      </p:tavLst>
                                    </p:anim>
                                    <p:anim calcmode="lin" valueType="num">
                                      <p:cBhvr additive="base">
                                        <p:cTn id="8" dur="500" fill="hold"/>
                                        <p:tgtEl>
                                          <p:spTgt spid="8397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7" presetClass="entr" presetSubtype="0" fill="hold" grpId="0" nodeType="clickEffect">
                                  <p:stCondLst>
                                    <p:cond delay="0"/>
                                  </p:stCondLst>
                                  <p:iterate type="lt">
                                    <p:tmPct val="50000"/>
                                  </p:iterate>
                                  <p:childTnLst>
                                    <p:set>
                                      <p:cBhvr>
                                        <p:cTn id="12" dur="1" fill="hold">
                                          <p:stCondLst>
                                            <p:cond delay="0"/>
                                          </p:stCondLst>
                                        </p:cTn>
                                        <p:tgtEl>
                                          <p:spTgt spid="83971">
                                            <p:txEl>
                                              <p:pRg st="0" end="0"/>
                                            </p:txEl>
                                          </p:spTgt>
                                        </p:tgtEl>
                                        <p:attrNameLst>
                                          <p:attrName>style.visibility</p:attrName>
                                        </p:attrNameLst>
                                      </p:cBhvr>
                                      <p:to>
                                        <p:strVal val="visible"/>
                                      </p:to>
                                    </p:set>
                                    <p:anim calcmode="discrete" valueType="clr">
                                      <p:cBhvr override="childStyle">
                                        <p:cTn id="13" dur="80"/>
                                        <p:tgtEl>
                                          <p:spTgt spid="8397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83971">
                                            <p:txEl>
                                              <p:pRg st="0" end="0"/>
                                            </p:txEl>
                                          </p:spTgt>
                                        </p:tgtEl>
                                        <p:attrNameLst>
                                          <p:attrName>fillcolor</p:attrName>
                                        </p:attrNameLst>
                                      </p:cBhvr>
                                      <p:tavLst>
                                        <p:tav tm="0">
                                          <p:val>
                                            <p:clrVal>
                                              <a:schemeClr val="accent2"/>
                                            </p:clrVal>
                                          </p:val>
                                        </p:tav>
                                        <p:tav tm="50000">
                                          <p:val>
                                            <p:clrVal>
                                              <a:schemeClr val="hlink"/>
                                            </p:clrVal>
                                          </p:val>
                                        </p:tav>
                                      </p:tavLst>
                                    </p:anim>
                                    <p:set>
                                      <p:cBhvr>
                                        <p:cTn id="15" dur="80"/>
                                        <p:tgtEl>
                                          <p:spTgt spid="83971">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0" grpId="0"/>
      <p:bldP spid="83971" grpId="0" build="p"/>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Slide Number Placeholder 6">
            <a:extLst>
              <a:ext uri="{FF2B5EF4-FFF2-40B4-BE49-F238E27FC236}">
                <a16:creationId xmlns:a16="http://schemas.microsoft.com/office/drawing/2014/main" id="{44FDABF7-9AAE-4DFD-AE82-3E5D4AA7347F}"/>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057133E-327F-41A4-897B-9A2957E21062}" type="slidenum">
              <a:rPr lang="en-GB" altLang="en-US"/>
              <a:pPr eaLnBrk="1" hangingPunct="1"/>
              <a:t>33</a:t>
            </a:fld>
            <a:endParaRPr lang="en-GB" altLang="en-US"/>
          </a:p>
        </p:txBody>
      </p:sp>
      <p:sp>
        <p:nvSpPr>
          <p:cNvPr id="86018" name="Rectangle 2">
            <a:extLst>
              <a:ext uri="{FF2B5EF4-FFF2-40B4-BE49-F238E27FC236}">
                <a16:creationId xmlns:a16="http://schemas.microsoft.com/office/drawing/2014/main" id="{A62D5337-C66B-48DD-B12A-75109A54B0FE}"/>
              </a:ext>
            </a:extLst>
          </p:cNvPr>
          <p:cNvSpPr>
            <a:spLocks noGrp="1" noChangeArrowheads="1"/>
          </p:cNvSpPr>
          <p:nvPr>
            <p:ph type="title"/>
          </p:nvPr>
        </p:nvSpPr>
        <p:spPr/>
        <p:txBody>
          <a:bodyPr/>
          <a:lstStyle/>
          <a:p>
            <a:pPr eaLnBrk="1" hangingPunct="1">
              <a:defRPr/>
            </a:pPr>
            <a:r>
              <a:rPr lang="en-GB" b="1" dirty="0">
                <a:solidFill>
                  <a:srgbClr val="FF0000"/>
                </a:solidFill>
              </a:rPr>
              <a:t>Gog</a:t>
            </a:r>
            <a:r>
              <a:rPr lang="en-GB" b="1" dirty="0"/>
              <a:t> </a:t>
            </a:r>
            <a:r>
              <a:rPr lang="en-GB" b="1" dirty="0">
                <a:solidFill>
                  <a:srgbClr val="FFFF00"/>
                </a:solidFill>
              </a:rPr>
              <a:t>– “I Will Turn Thee Back”</a:t>
            </a:r>
          </a:p>
        </p:txBody>
      </p:sp>
      <p:sp>
        <p:nvSpPr>
          <p:cNvPr id="86019" name="Rectangle 3">
            <a:extLst>
              <a:ext uri="{FF2B5EF4-FFF2-40B4-BE49-F238E27FC236}">
                <a16:creationId xmlns:a16="http://schemas.microsoft.com/office/drawing/2014/main" id="{5F0204DC-7335-442F-AECC-ADA2406A5410}"/>
              </a:ext>
            </a:extLst>
          </p:cNvPr>
          <p:cNvSpPr>
            <a:spLocks noGrp="1" noChangeArrowheads="1"/>
          </p:cNvSpPr>
          <p:nvPr>
            <p:ph type="body" sz="half" idx="1"/>
          </p:nvPr>
        </p:nvSpPr>
        <p:spPr>
          <a:xfrm>
            <a:off x="0" y="1600200"/>
            <a:ext cx="4495800" cy="4495800"/>
          </a:xfrm>
        </p:spPr>
        <p:txBody>
          <a:bodyPr/>
          <a:lstStyle/>
          <a:p>
            <a:pPr eaLnBrk="1" hangingPunct="1">
              <a:buFont typeface="Wingdings" pitchFamily="2" charset="2"/>
              <a:buChar char="q"/>
              <a:defRPr/>
            </a:pPr>
            <a:r>
              <a:rPr lang="en-GB" sz="2800" b="1" dirty="0">
                <a:solidFill>
                  <a:srgbClr val="00FFFF"/>
                </a:solidFill>
                <a:effectLst>
                  <a:outerShdw blurRad="38100" dist="38100" dir="2700000" algn="tl">
                    <a:srgbClr val="000000">
                      <a:alpha val="43137"/>
                    </a:srgbClr>
                  </a:outerShdw>
                </a:effectLst>
              </a:rPr>
              <a:t>The thing that is outstanding here is: </a:t>
            </a:r>
            <a:r>
              <a:rPr lang="en-GB" sz="2800" b="1" dirty="0">
                <a:solidFill>
                  <a:srgbClr val="FF0000"/>
                </a:solidFill>
                <a:effectLst>
                  <a:outerShdw blurRad="38100" dist="38100" dir="2700000" algn="tl">
                    <a:srgbClr val="000000">
                      <a:alpha val="43137"/>
                    </a:srgbClr>
                  </a:outerShdw>
                </a:effectLst>
              </a:rPr>
              <a:t>“with a hook of six teeth.”</a:t>
            </a:r>
            <a:r>
              <a:rPr lang="en-GB" sz="2800" b="1" dirty="0">
                <a:effectLst>
                  <a:outerShdw blurRad="38100" dist="38100" dir="2700000" algn="tl">
                    <a:srgbClr val="000000">
                      <a:alpha val="43137"/>
                    </a:srgbClr>
                  </a:outerShdw>
                </a:effectLst>
              </a:rPr>
              <a:t> </a:t>
            </a:r>
            <a:r>
              <a:rPr lang="en-GB" sz="2800" b="1" dirty="0">
                <a:solidFill>
                  <a:srgbClr val="FFC000"/>
                </a:solidFill>
                <a:effectLst>
                  <a:outerShdw blurRad="38100" dist="38100" dir="2700000" algn="tl">
                    <a:srgbClr val="000000">
                      <a:alpha val="43137"/>
                    </a:srgbClr>
                  </a:outerShdw>
                </a:effectLst>
              </a:rPr>
              <a:t>Could it be that the hook with six teeth might represent the </a:t>
            </a:r>
            <a:r>
              <a:rPr lang="en-GB" sz="2800" b="1" dirty="0">
                <a:solidFill>
                  <a:srgbClr val="FF0000"/>
                </a:solidFill>
                <a:effectLst>
                  <a:outerShdw blurRad="38100" dist="38100" dir="2700000" algn="tl">
                    <a:srgbClr val="000000">
                      <a:alpha val="43137"/>
                    </a:srgbClr>
                  </a:outerShdw>
                </a:effectLst>
              </a:rPr>
              <a:t>“Star of</a:t>
            </a:r>
            <a:r>
              <a:rPr lang="en-GB" sz="2800" b="1" dirty="0">
                <a:effectLst>
                  <a:outerShdw blurRad="38100" dist="38100" dir="2700000" algn="tl">
                    <a:srgbClr val="000000">
                      <a:alpha val="43137"/>
                    </a:srgbClr>
                  </a:outerShdw>
                </a:effectLst>
              </a:rPr>
              <a:t> </a:t>
            </a:r>
            <a:r>
              <a:rPr lang="en-GB" sz="2800" b="1" dirty="0">
                <a:solidFill>
                  <a:srgbClr val="FF0000"/>
                </a:solidFill>
                <a:effectLst>
                  <a:outerShdw blurRad="38100" dist="38100" dir="2700000" algn="tl">
                    <a:srgbClr val="000000">
                      <a:alpha val="43137"/>
                    </a:srgbClr>
                  </a:outerShdw>
                </a:effectLst>
              </a:rPr>
              <a:t>David”?</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If it does, it could well means that the </a:t>
            </a:r>
            <a:r>
              <a:rPr lang="en-GB" sz="2800" b="1" dirty="0">
                <a:solidFill>
                  <a:srgbClr val="FF0000"/>
                </a:solidFill>
                <a:effectLst>
                  <a:outerShdw blurRad="38100" dist="38100" dir="2700000" algn="tl">
                    <a:srgbClr val="000000">
                      <a:alpha val="43137"/>
                    </a:srgbClr>
                  </a:outerShdw>
                </a:effectLst>
              </a:rPr>
              <a:t>“Jews”</a:t>
            </a:r>
            <a:r>
              <a:rPr lang="en-GB" sz="2800" b="1" dirty="0">
                <a:effectLst>
                  <a:outerShdw blurRad="38100" dist="38100" dir="2700000" algn="tl">
                    <a:srgbClr val="000000">
                      <a:alpha val="43137"/>
                    </a:srgbClr>
                  </a:outerShdw>
                </a:effectLst>
              </a:rPr>
              <a:t> </a:t>
            </a:r>
            <a:r>
              <a:rPr lang="en-GB" sz="2800" b="1" dirty="0">
                <a:solidFill>
                  <a:srgbClr val="00FF00"/>
                </a:solidFill>
                <a:effectLst>
                  <a:outerShdw blurRad="38100" dist="38100" dir="2700000" algn="tl">
                    <a:srgbClr val="000000">
                      <a:alpha val="43137"/>
                    </a:srgbClr>
                  </a:outerShdw>
                </a:effectLst>
              </a:rPr>
              <a:t>will be playing a leading role in this attack. </a:t>
            </a:r>
          </a:p>
        </p:txBody>
      </p:sp>
      <p:pic>
        <p:nvPicPr>
          <p:cNvPr id="86020" name="Picture 4" descr="j0400142">
            <a:extLst>
              <a:ext uri="{FF2B5EF4-FFF2-40B4-BE49-F238E27FC236}">
                <a16:creationId xmlns:a16="http://schemas.microsoft.com/office/drawing/2014/main" id="{55214335-09F2-485F-A11A-1D3F3676DA44}"/>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427538" y="1989138"/>
            <a:ext cx="4427537" cy="3063875"/>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86020"/>
                                        </p:tgtEl>
                                        <p:attrNameLst>
                                          <p:attrName>style.visibility</p:attrName>
                                        </p:attrNameLst>
                                      </p:cBhvr>
                                      <p:to>
                                        <p:strVal val="visible"/>
                                      </p:to>
                                    </p:set>
                                    <p:animEffect transition="in" filter="circle(in)">
                                      <p:cBhvr>
                                        <p:cTn id="7" dur="2000"/>
                                        <p:tgtEl>
                                          <p:spTgt spid="860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86019">
                                            <p:txEl>
                                              <p:pRg st="0" end="0"/>
                                            </p:txEl>
                                          </p:spTgt>
                                        </p:tgtEl>
                                        <p:attrNameLst>
                                          <p:attrName>style.visibility</p:attrName>
                                        </p:attrNameLst>
                                      </p:cBhvr>
                                      <p:to>
                                        <p:strVal val="visible"/>
                                      </p:to>
                                    </p:set>
                                    <p:anim calcmode="discrete" valueType="clr">
                                      <p:cBhvr override="childStyle">
                                        <p:cTn id="12" dur="80"/>
                                        <p:tgtEl>
                                          <p:spTgt spid="8601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86019">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86019">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9" grpId="0" build="p"/>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Rectangle 25">
            <a:extLst>
              <a:ext uri="{FF2B5EF4-FFF2-40B4-BE49-F238E27FC236}">
                <a16:creationId xmlns:a16="http://schemas.microsoft.com/office/drawing/2014/main" id="{D6B5C62E-6117-419A-90DB-3667E1575193}"/>
              </a:ext>
            </a:extLst>
          </p:cNvPr>
          <p:cNvSpPr>
            <a:spLocks noGrp="1" noChangeArrowheads="1"/>
          </p:cNvSpPr>
          <p:nvPr>
            <p:ph type="sldNum" sz="quarter" idx="11"/>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45C27D7-2CB3-454C-A6F8-94CBFE0B3D0C}" type="slidenum">
              <a:rPr lang="en-GB" altLang="en-US"/>
              <a:pPr eaLnBrk="1" hangingPunct="1"/>
              <a:t>34</a:t>
            </a:fld>
            <a:endParaRPr lang="en-GB" altLang="en-US"/>
          </a:p>
        </p:txBody>
      </p:sp>
      <p:graphicFrame>
        <p:nvGraphicFramePr>
          <p:cNvPr id="2050" name="Object 2">
            <a:extLst>
              <a:ext uri="{FF2B5EF4-FFF2-40B4-BE49-F238E27FC236}">
                <a16:creationId xmlns:a16="http://schemas.microsoft.com/office/drawing/2014/main" id="{1F998349-05C0-4B84-8674-531C832F0AF1}"/>
              </a:ext>
            </a:extLst>
          </p:cNvPr>
          <p:cNvGraphicFramePr>
            <a:graphicFrameLocks noChangeAspect="1"/>
          </p:cNvGraphicFramePr>
          <p:nvPr/>
        </p:nvGraphicFramePr>
        <p:xfrm>
          <a:off x="1042988" y="3429000"/>
          <a:ext cx="7416800" cy="2232025"/>
        </p:xfrm>
        <a:graphic>
          <a:graphicData uri="http://schemas.openxmlformats.org/presentationml/2006/ole">
            <mc:AlternateContent xmlns:mc="http://schemas.openxmlformats.org/markup-compatibility/2006">
              <mc:Choice xmlns:v="urn:schemas-microsoft-com:vml" Requires="v">
                <p:oleObj name="Chart" r:id="rId3" imgW="5381458" imgH="3619402" progId="MSGraph.Chart.8">
                  <p:embed followColorScheme="full"/>
                </p:oleObj>
              </mc:Choice>
              <mc:Fallback>
                <p:oleObj name="Chart" r:id="rId3" imgW="5381458" imgH="3619402" progId="MSGraph.Chart.8">
                  <p:embed followColorScheme="full"/>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88" y="3429000"/>
                        <a:ext cx="7416800" cy="2232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4691" name="Rectangle 3">
            <a:extLst>
              <a:ext uri="{FF2B5EF4-FFF2-40B4-BE49-F238E27FC236}">
                <a16:creationId xmlns:a16="http://schemas.microsoft.com/office/drawing/2014/main" id="{EEE3CF22-C082-4F8C-98C8-C70A9E457AF0}"/>
              </a:ext>
            </a:extLst>
          </p:cNvPr>
          <p:cNvSpPr>
            <a:spLocks noGrp="1" noChangeArrowheads="1"/>
          </p:cNvSpPr>
          <p:nvPr>
            <p:ph type="ctrTitle"/>
          </p:nvPr>
        </p:nvSpPr>
        <p:spPr>
          <a:xfrm>
            <a:off x="5003800" y="981075"/>
            <a:ext cx="3694113" cy="5111750"/>
          </a:xfrm>
        </p:spPr>
        <p:txBody>
          <a:bodyPr/>
          <a:lstStyle/>
          <a:p>
            <a:pPr eaLnBrk="1" hangingPunct="1">
              <a:defRPr/>
            </a:pPr>
            <a:r>
              <a:rPr lang="en-GB" sz="4000" b="1" dirty="0">
                <a:solidFill>
                  <a:srgbClr val="FFFF00"/>
                </a:solidFill>
              </a:rPr>
              <a:t>Houston Stewart Chamberlain</a:t>
            </a:r>
            <a:r>
              <a:rPr lang="en-GB" sz="4000" dirty="0"/>
              <a:t>: </a:t>
            </a:r>
            <a:r>
              <a:rPr lang="en-GB" sz="3600" b="1" dirty="0">
                <a:solidFill>
                  <a:srgbClr val="00FF00"/>
                </a:solidFill>
              </a:rPr>
              <a:t>“Saw all history as a conflict between </a:t>
            </a:r>
            <a:r>
              <a:rPr lang="en-GB" sz="3600" b="1" dirty="0">
                <a:solidFill>
                  <a:srgbClr val="FF00FF"/>
                </a:solidFill>
              </a:rPr>
              <a:t>the Aryans and the Semites"</a:t>
            </a:r>
            <a:r>
              <a:rPr lang="en-GB" sz="4000" dirty="0"/>
              <a:t> </a:t>
            </a:r>
          </a:p>
        </p:txBody>
      </p:sp>
      <p:sp>
        <p:nvSpPr>
          <p:cNvPr id="2053" name="Text Box 4">
            <a:extLst>
              <a:ext uri="{FF2B5EF4-FFF2-40B4-BE49-F238E27FC236}">
                <a16:creationId xmlns:a16="http://schemas.microsoft.com/office/drawing/2014/main" id="{9D02D63F-4175-4F5E-B0CD-12F50CB083F9}"/>
              </a:ext>
            </a:extLst>
          </p:cNvPr>
          <p:cNvSpPr txBox="1">
            <a:spLocks noChangeArrowheads="1"/>
          </p:cNvSpPr>
          <p:nvPr/>
        </p:nvSpPr>
        <p:spPr bwMode="auto">
          <a:xfrm>
            <a:off x="1692275" y="333375"/>
            <a:ext cx="56165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GB" altLang="en-US" sz="4800" b="1">
                <a:solidFill>
                  <a:srgbClr val="FF0000"/>
                </a:solidFill>
              </a:rPr>
              <a:t>The Race War</a:t>
            </a:r>
          </a:p>
        </p:txBody>
      </p:sp>
      <p:pic>
        <p:nvPicPr>
          <p:cNvPr id="114693" name="Picture 5" descr="chamberlain_hs">
            <a:extLst>
              <a:ext uri="{FF2B5EF4-FFF2-40B4-BE49-F238E27FC236}">
                <a16:creationId xmlns:a16="http://schemas.microsoft.com/office/drawing/2014/main" id="{1D7FF232-6701-44E0-9BA4-BDDEC6554FA0}"/>
              </a:ext>
            </a:extLst>
          </p:cNvPr>
          <p:cNvPicPr>
            <a:picLocks noGrp="1" noChangeAspect="1" noChangeArrowheads="1"/>
          </p:cNvPicPr>
          <p:nvPr>
            <p:ph type="subTitle" idx="1"/>
          </p:nvPr>
        </p:nvPicPr>
        <p:blipFill>
          <a:blip r:embed="rId5">
            <a:extLst>
              <a:ext uri="{28A0092B-C50C-407E-A947-70E740481C1C}">
                <a14:useLocalDpi xmlns:a14="http://schemas.microsoft.com/office/drawing/2010/main" val="0"/>
              </a:ext>
            </a:extLst>
          </a:blip>
          <a:srcRect/>
          <a:stretch>
            <a:fillRect/>
          </a:stretch>
        </p:blipFill>
        <p:spPr>
          <a:xfrm>
            <a:off x="571500" y="1357313"/>
            <a:ext cx="4013200" cy="4456112"/>
          </a:xfrm>
        </p:spPr>
      </p:pic>
      <p:sp>
        <p:nvSpPr>
          <p:cNvPr id="114695" name="Text Box 7">
            <a:extLst>
              <a:ext uri="{FF2B5EF4-FFF2-40B4-BE49-F238E27FC236}">
                <a16:creationId xmlns:a16="http://schemas.microsoft.com/office/drawing/2014/main" id="{E667C420-EFCB-43C1-BE2F-869F78C4EAC8}"/>
              </a:ext>
            </a:extLst>
          </p:cNvPr>
          <p:cNvSpPr txBox="1">
            <a:spLocks noChangeArrowheads="1"/>
          </p:cNvSpPr>
          <p:nvPr/>
        </p:nvSpPr>
        <p:spPr bwMode="auto">
          <a:xfrm>
            <a:off x="0" y="6216650"/>
            <a:ext cx="9144000" cy="954107"/>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spcBef>
                <a:spcPct val="50000"/>
              </a:spcBef>
              <a:defRPr/>
            </a:pPr>
            <a:r>
              <a:rPr lang="en-GB" sz="2800" b="1" dirty="0">
                <a:solidFill>
                  <a:srgbClr val="FFFF00"/>
                </a:solidFill>
                <a:effectLst>
                  <a:outerShdw blurRad="38100" dist="38100" dir="2700000" algn="tl">
                    <a:srgbClr val="000000"/>
                  </a:outerShdw>
                </a:effectLst>
              </a:rPr>
              <a:t>He did not understand that the Aryans were in fact true Israel and the so-called Semites were </a:t>
            </a:r>
            <a:r>
              <a:rPr lang="en-GB" sz="2800" b="1" dirty="0" err="1">
                <a:solidFill>
                  <a:srgbClr val="FF0000"/>
                </a:solidFill>
                <a:effectLst>
                  <a:outerShdw blurRad="38100" dist="38100" dir="2700000" algn="tl">
                    <a:srgbClr val="000000"/>
                  </a:outerShdw>
                </a:effectLst>
              </a:rPr>
              <a:t>Edomites</a:t>
            </a:r>
            <a:r>
              <a:rPr lang="en-GB" sz="2800" b="1" dirty="0">
                <a:solidFill>
                  <a:srgbClr val="FF0000"/>
                </a:solidFill>
                <a:effectLst>
                  <a:outerShdw blurRad="38100" dist="38100" dir="2700000" algn="tl">
                    <a:srgbClr val="000000"/>
                  </a:outerShdw>
                </a:effectLst>
              </a:rPr>
              <a:t>.</a:t>
            </a:r>
          </a:p>
        </p:txBody>
      </p:sp>
    </p:spTree>
  </p:cSld>
  <p:clrMapOvr>
    <a:masterClrMapping/>
  </p:clrMapOvr>
  <p:transition advClick="0" advTm="9000">
    <p:diamon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14693"/>
                                        </p:tgtEl>
                                        <p:attrNameLst>
                                          <p:attrName>style.visibility</p:attrName>
                                        </p:attrNameLst>
                                      </p:cBhvr>
                                      <p:to>
                                        <p:strVal val="visible"/>
                                      </p:to>
                                    </p:set>
                                    <p:animEffect transition="in" filter="circle(in)">
                                      <p:cBhvr>
                                        <p:cTn id="7" dur="2000"/>
                                        <p:tgtEl>
                                          <p:spTgt spid="1146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14691"/>
                                        </p:tgtEl>
                                        <p:attrNameLst>
                                          <p:attrName>style.visibility</p:attrName>
                                        </p:attrNameLst>
                                      </p:cBhvr>
                                      <p:to>
                                        <p:strVal val="visible"/>
                                      </p:to>
                                    </p:set>
                                    <p:anim calcmode="discrete" valueType="clr">
                                      <p:cBhvr override="childStyle">
                                        <p:cTn id="12" dur="80"/>
                                        <p:tgtEl>
                                          <p:spTgt spid="114691"/>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14691"/>
                                        </p:tgtEl>
                                        <p:attrNameLst>
                                          <p:attrName>fillcolor</p:attrName>
                                        </p:attrNameLst>
                                      </p:cBhvr>
                                      <p:tavLst>
                                        <p:tav tm="0">
                                          <p:val>
                                            <p:clrVal>
                                              <a:schemeClr val="accent2"/>
                                            </p:clrVal>
                                          </p:val>
                                        </p:tav>
                                        <p:tav tm="50000">
                                          <p:val>
                                            <p:clrVal>
                                              <a:schemeClr val="hlink"/>
                                            </p:clrVal>
                                          </p:val>
                                        </p:tav>
                                      </p:tavLst>
                                    </p:anim>
                                    <p:set>
                                      <p:cBhvr>
                                        <p:cTn id="14" dur="80"/>
                                        <p:tgtEl>
                                          <p:spTgt spid="11469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2" name="Picture 4" descr="Russia">
            <a:extLst>
              <a:ext uri="{FF2B5EF4-FFF2-40B4-BE49-F238E27FC236}">
                <a16:creationId xmlns:a16="http://schemas.microsoft.com/office/drawing/2014/main" id="{F9E24F9B-DF3E-4A2F-8175-44FC5B33C610}"/>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sp>
        <p:nvSpPr>
          <p:cNvPr id="104450" name="Rectangle 2">
            <a:extLst>
              <a:ext uri="{FF2B5EF4-FFF2-40B4-BE49-F238E27FC236}">
                <a16:creationId xmlns:a16="http://schemas.microsoft.com/office/drawing/2014/main" id="{3150830E-035A-4EB9-A552-61761CF77754}"/>
              </a:ext>
            </a:extLst>
          </p:cNvPr>
          <p:cNvSpPr>
            <a:spLocks noGrp="1" noChangeArrowheads="1"/>
          </p:cNvSpPr>
          <p:nvPr>
            <p:ph type="title"/>
          </p:nvPr>
        </p:nvSpPr>
        <p:spPr>
          <a:xfrm>
            <a:off x="0" y="0"/>
            <a:ext cx="9144000" cy="1431925"/>
          </a:xfrm>
        </p:spPr>
        <p:txBody>
          <a:bodyPr/>
          <a:lstStyle/>
          <a:p>
            <a:pPr eaLnBrk="1" hangingPunct="1">
              <a:defRPr/>
            </a:pPr>
            <a:r>
              <a:rPr lang="en-GB" sz="4800" b="1" dirty="0">
                <a:solidFill>
                  <a:srgbClr val="00FF00"/>
                </a:solidFill>
              </a:rPr>
              <a:t>Who Are The Russians?</a:t>
            </a:r>
          </a:p>
        </p:txBody>
      </p:sp>
      <p:sp>
        <p:nvSpPr>
          <p:cNvPr id="45060" name="Rectangle 3">
            <a:extLst>
              <a:ext uri="{FF2B5EF4-FFF2-40B4-BE49-F238E27FC236}">
                <a16:creationId xmlns:a16="http://schemas.microsoft.com/office/drawing/2014/main" id="{09EC290C-95D6-442E-9905-AE7CF7E24AEC}"/>
              </a:ext>
            </a:extLst>
          </p:cNvPr>
          <p:cNvSpPr>
            <a:spLocks noGrp="1" noChangeArrowheads="1"/>
          </p:cNvSpPr>
          <p:nvPr>
            <p:ph type="body" sz="half" idx="1"/>
          </p:nvPr>
        </p:nvSpPr>
        <p:spPr/>
        <p:txBody>
          <a:bodyPr/>
          <a:lstStyle/>
          <a:p>
            <a:pPr lvl="4" eaLnBrk="1" hangingPunct="1">
              <a:buFont typeface="Wingdings" panose="05000000000000000000" pitchFamily="2" charset="2"/>
              <a:buNone/>
            </a:pPr>
            <a:r>
              <a:rPr lang="en-GB" altLang="en-US" sz="1800"/>
              <a:t>	</a:t>
            </a:r>
          </a:p>
        </p:txBody>
      </p:sp>
      <p:sp>
        <p:nvSpPr>
          <p:cNvPr id="5" name="Slide Number Placeholder 6">
            <a:extLst>
              <a:ext uri="{FF2B5EF4-FFF2-40B4-BE49-F238E27FC236}">
                <a16:creationId xmlns:a16="http://schemas.microsoft.com/office/drawing/2014/main" id="{83C93C64-10D0-4E63-82A2-602C29E96789}"/>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77E4139-3AAB-4739-A50E-6D3D62D1199E}" type="slidenum">
              <a:rPr lang="en-GB" altLang="en-US"/>
              <a:pPr eaLnBrk="1" hangingPunct="1"/>
              <a:t>35</a:t>
            </a:fld>
            <a:endParaRPr lang="en-GB"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04452"/>
                                        </p:tgtEl>
                                        <p:attrNameLst>
                                          <p:attrName>style.visibility</p:attrName>
                                        </p:attrNameLst>
                                      </p:cBhvr>
                                      <p:to>
                                        <p:strVal val="visible"/>
                                      </p:to>
                                    </p:set>
                                    <p:animEffect transition="in" filter="circle(in)">
                                      <p:cBhvr>
                                        <p:cTn id="7" dur="2000"/>
                                        <p:tgtEl>
                                          <p:spTgt spid="1044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199D56F5-B926-4258-BA03-5AE4D631C46C}"/>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F5BC903-FE46-4B6F-B2F7-316BF28234A1}" type="slidenum">
              <a:rPr lang="en-GB" altLang="en-US"/>
              <a:pPr eaLnBrk="1" hangingPunct="1"/>
              <a:t>36</a:t>
            </a:fld>
            <a:endParaRPr lang="en-GB" altLang="en-US"/>
          </a:p>
        </p:txBody>
      </p:sp>
      <p:sp>
        <p:nvSpPr>
          <p:cNvPr id="110594" name="Rectangle 2">
            <a:extLst>
              <a:ext uri="{FF2B5EF4-FFF2-40B4-BE49-F238E27FC236}">
                <a16:creationId xmlns:a16="http://schemas.microsoft.com/office/drawing/2014/main" id="{8752E479-26CF-4460-99C6-ACBF4B98D7C5}"/>
              </a:ext>
            </a:extLst>
          </p:cNvPr>
          <p:cNvSpPr>
            <a:spLocks noGrp="1" noChangeArrowheads="1"/>
          </p:cNvSpPr>
          <p:nvPr>
            <p:ph type="title"/>
          </p:nvPr>
        </p:nvSpPr>
        <p:spPr/>
        <p:txBody>
          <a:bodyPr/>
          <a:lstStyle/>
          <a:p>
            <a:pPr eaLnBrk="1" hangingPunct="1">
              <a:defRPr/>
            </a:pPr>
            <a:r>
              <a:rPr lang="en-GB" b="1" dirty="0" err="1">
                <a:solidFill>
                  <a:srgbClr val="00FF00"/>
                </a:solidFill>
              </a:rPr>
              <a:t>Rhos</a:t>
            </a:r>
            <a:r>
              <a:rPr lang="en-GB" b="1" dirty="0">
                <a:solidFill>
                  <a:srgbClr val="00FF00"/>
                </a:solidFill>
              </a:rPr>
              <a:t> (Benjamin)</a:t>
            </a:r>
          </a:p>
        </p:txBody>
      </p:sp>
      <p:sp>
        <p:nvSpPr>
          <p:cNvPr id="110595" name="Rectangle 3">
            <a:extLst>
              <a:ext uri="{FF2B5EF4-FFF2-40B4-BE49-F238E27FC236}">
                <a16:creationId xmlns:a16="http://schemas.microsoft.com/office/drawing/2014/main" id="{24D4E122-711D-47A1-B4B9-79CB61F38D46}"/>
              </a:ext>
            </a:extLst>
          </p:cNvPr>
          <p:cNvSpPr>
            <a:spLocks noGrp="1" noChangeArrowheads="1"/>
          </p:cNvSpPr>
          <p:nvPr>
            <p:ph type="body" idx="1"/>
          </p:nvPr>
        </p:nvSpPr>
        <p:spPr>
          <a:xfrm>
            <a:off x="3714750" y="1600200"/>
            <a:ext cx="4972050" cy="3257550"/>
          </a:xfrm>
        </p:spPr>
        <p:txBody>
          <a:bodyPr/>
          <a:lstStyle/>
          <a:p>
            <a:pPr eaLnBrk="1" hangingPunct="1">
              <a:defRPr/>
            </a:pPr>
            <a:r>
              <a:rPr lang="en-GB" b="1" dirty="0">
                <a:solidFill>
                  <a:srgbClr val="FFFF00"/>
                </a:solidFill>
                <a:effectLst>
                  <a:outerShdw blurRad="38100" dist="38100" dir="2700000" algn="tl">
                    <a:srgbClr val="000000"/>
                  </a:outerShdw>
                </a:effectLst>
              </a:rPr>
              <a:t>We will pause a moment to read</a:t>
            </a:r>
            <a:r>
              <a:rPr lang="en-GB" b="1" dirty="0">
                <a:effectLst>
                  <a:outerShdw blurRad="38100" dist="38100" dir="2700000" algn="tl">
                    <a:srgbClr val="000000"/>
                  </a:outerShdw>
                </a:effectLst>
              </a:rPr>
              <a:t> </a:t>
            </a:r>
            <a:r>
              <a:rPr lang="en-GB" b="1" dirty="0">
                <a:solidFill>
                  <a:srgbClr val="33CC33"/>
                </a:solidFill>
                <a:effectLst>
                  <a:outerShdw blurRad="38100" dist="38100" dir="2700000" algn="tl">
                    <a:srgbClr val="000000"/>
                  </a:outerShdw>
                </a:effectLst>
              </a:rPr>
              <a:t>Genesis 46:21:</a:t>
            </a:r>
            <a:r>
              <a:rPr lang="en-GB" b="1" dirty="0">
                <a:effectLst>
                  <a:outerShdw blurRad="38100" dist="38100" dir="2700000" algn="tl">
                    <a:srgbClr val="000000"/>
                  </a:outerShdw>
                </a:effectLst>
              </a:rPr>
              <a:t> </a:t>
            </a:r>
            <a:r>
              <a:rPr lang="en-GB" b="1" i="1" dirty="0">
                <a:solidFill>
                  <a:schemeClr val="hlink"/>
                </a:solidFill>
                <a:effectLst>
                  <a:outerShdw blurRad="38100" dist="38100" dir="2700000" algn="tl">
                    <a:srgbClr val="000000"/>
                  </a:outerShdw>
                </a:effectLst>
              </a:rPr>
              <a:t>And the sons of Benjamin were</a:t>
            </a:r>
            <a:r>
              <a:rPr lang="en-GB" b="1" i="1" dirty="0">
                <a:effectLst>
                  <a:outerShdw blurRad="38100" dist="38100" dir="2700000" algn="tl">
                    <a:srgbClr val="000000"/>
                  </a:outerShdw>
                </a:effectLst>
              </a:rPr>
              <a:t> </a:t>
            </a:r>
            <a:r>
              <a:rPr lang="en-GB" b="1" i="1" dirty="0" err="1">
                <a:solidFill>
                  <a:srgbClr val="FF00FF"/>
                </a:solidFill>
                <a:effectLst>
                  <a:outerShdw blurRad="38100" dist="38100" dir="2700000" algn="tl">
                    <a:srgbClr val="000000"/>
                  </a:outerShdw>
                </a:effectLst>
              </a:rPr>
              <a:t>Belah</a:t>
            </a:r>
            <a:r>
              <a:rPr lang="en-GB" b="1" i="1" dirty="0">
                <a:solidFill>
                  <a:srgbClr val="FF00FF"/>
                </a:solidFill>
                <a:effectLst>
                  <a:outerShdw blurRad="38100" dist="38100" dir="2700000" algn="tl">
                    <a:srgbClr val="000000"/>
                  </a:outerShdw>
                </a:effectLst>
              </a:rPr>
              <a:t> and </a:t>
            </a:r>
            <a:r>
              <a:rPr lang="en-GB" b="1" i="1" dirty="0" err="1">
                <a:solidFill>
                  <a:srgbClr val="FF00FF"/>
                </a:solidFill>
                <a:effectLst>
                  <a:outerShdw blurRad="38100" dist="38100" dir="2700000" algn="tl">
                    <a:srgbClr val="000000"/>
                  </a:outerShdw>
                </a:effectLst>
              </a:rPr>
              <a:t>Becher</a:t>
            </a:r>
            <a:r>
              <a:rPr lang="en-GB" b="1" i="1" dirty="0">
                <a:solidFill>
                  <a:srgbClr val="FF00FF"/>
                </a:solidFill>
                <a:effectLst>
                  <a:outerShdw blurRad="38100" dist="38100" dir="2700000" algn="tl">
                    <a:srgbClr val="000000"/>
                  </a:outerShdw>
                </a:effectLst>
              </a:rPr>
              <a:t>,</a:t>
            </a:r>
            <a:r>
              <a:rPr lang="en-GB" b="1" i="1" dirty="0">
                <a:effectLst>
                  <a:outerShdw blurRad="38100" dist="38100" dir="2700000" algn="tl">
                    <a:srgbClr val="000000"/>
                  </a:outerShdw>
                </a:effectLst>
              </a:rPr>
              <a:t> </a:t>
            </a:r>
            <a:r>
              <a:rPr lang="en-GB" b="1" i="1" dirty="0">
                <a:solidFill>
                  <a:srgbClr val="FF0000"/>
                </a:solidFill>
                <a:effectLst>
                  <a:outerShdw blurRad="38100" dist="38100" dir="2700000" algn="tl">
                    <a:srgbClr val="000000"/>
                  </a:outerShdw>
                </a:effectLst>
              </a:rPr>
              <a:t>and </a:t>
            </a:r>
            <a:r>
              <a:rPr lang="en-GB" b="1" i="1" dirty="0" err="1">
                <a:solidFill>
                  <a:srgbClr val="FF0000"/>
                </a:solidFill>
                <a:effectLst>
                  <a:outerShdw blurRad="38100" dist="38100" dir="2700000" algn="tl">
                    <a:srgbClr val="000000"/>
                  </a:outerShdw>
                </a:effectLst>
              </a:rPr>
              <a:t>Ashbel</a:t>
            </a:r>
            <a:r>
              <a:rPr lang="en-GB" b="1" i="1" dirty="0">
                <a:solidFill>
                  <a:srgbClr val="FF0000"/>
                </a:solidFill>
                <a:effectLst>
                  <a:outerShdw blurRad="38100" dist="38100" dir="2700000" algn="tl">
                    <a:srgbClr val="000000"/>
                  </a:outerShdw>
                </a:effectLst>
              </a:rPr>
              <a:t>, </a:t>
            </a:r>
            <a:r>
              <a:rPr lang="en-GB" b="1" i="1" dirty="0" err="1">
                <a:solidFill>
                  <a:srgbClr val="FF0000"/>
                </a:solidFill>
                <a:effectLst>
                  <a:outerShdw blurRad="38100" dist="38100" dir="2700000" algn="tl">
                    <a:srgbClr val="000000"/>
                  </a:outerShdw>
                </a:effectLst>
              </a:rPr>
              <a:t>Gera</a:t>
            </a:r>
            <a:r>
              <a:rPr lang="en-GB" b="1" i="1" dirty="0">
                <a:solidFill>
                  <a:srgbClr val="FF0000"/>
                </a:solidFill>
                <a:effectLst>
                  <a:outerShdw blurRad="38100" dist="38100" dir="2700000" algn="tl">
                    <a:srgbClr val="000000"/>
                  </a:outerShdw>
                </a:effectLst>
              </a:rPr>
              <a:t>,</a:t>
            </a:r>
            <a:r>
              <a:rPr lang="en-GB" b="1" i="1" dirty="0">
                <a:effectLst>
                  <a:outerShdw blurRad="38100" dist="38100" dir="2700000" algn="tl">
                    <a:srgbClr val="000000"/>
                  </a:outerShdw>
                </a:effectLst>
              </a:rPr>
              <a:t> </a:t>
            </a:r>
            <a:r>
              <a:rPr lang="en-GB" b="1" i="1" dirty="0">
                <a:solidFill>
                  <a:srgbClr val="00FF00"/>
                </a:solidFill>
                <a:effectLst>
                  <a:outerShdw blurRad="38100" dist="38100" dir="2700000" algn="tl">
                    <a:srgbClr val="000000"/>
                  </a:outerShdw>
                </a:effectLst>
              </a:rPr>
              <a:t>and </a:t>
            </a:r>
            <a:r>
              <a:rPr lang="en-GB" b="1" i="1" dirty="0" err="1">
                <a:solidFill>
                  <a:srgbClr val="00FF00"/>
                </a:solidFill>
                <a:effectLst>
                  <a:outerShdw blurRad="38100" dist="38100" dir="2700000" algn="tl">
                    <a:srgbClr val="000000"/>
                  </a:outerShdw>
                </a:effectLst>
              </a:rPr>
              <a:t>Naaman</a:t>
            </a:r>
            <a:r>
              <a:rPr lang="en-GB" b="1" i="1" dirty="0">
                <a:solidFill>
                  <a:srgbClr val="00FF00"/>
                </a:solidFill>
                <a:effectLst>
                  <a:outerShdw blurRad="38100" dist="38100" dir="2700000" algn="tl">
                    <a:srgbClr val="000000"/>
                  </a:outerShdw>
                </a:effectLst>
              </a:rPr>
              <a:t>, </a:t>
            </a:r>
            <a:r>
              <a:rPr lang="en-GB" b="1" i="1" dirty="0" err="1">
                <a:solidFill>
                  <a:srgbClr val="00FF00"/>
                </a:solidFill>
                <a:effectLst>
                  <a:outerShdw blurRad="38100" dist="38100" dir="2700000" algn="tl">
                    <a:srgbClr val="000000"/>
                  </a:outerShdw>
                </a:effectLst>
              </a:rPr>
              <a:t>Ehi</a:t>
            </a:r>
            <a:r>
              <a:rPr lang="en-GB" b="1" i="1" dirty="0">
                <a:solidFill>
                  <a:srgbClr val="00FF00"/>
                </a:solidFill>
                <a:effectLst>
                  <a:outerShdw blurRad="38100" dist="38100" dir="2700000" algn="tl">
                    <a:srgbClr val="000000"/>
                  </a:outerShdw>
                </a:effectLst>
              </a:rPr>
              <a:t>,</a:t>
            </a:r>
            <a:r>
              <a:rPr lang="en-GB" b="1" i="1" dirty="0">
                <a:effectLst>
                  <a:outerShdw blurRad="38100" dist="38100" dir="2700000" algn="tl">
                    <a:srgbClr val="000000"/>
                  </a:outerShdw>
                </a:effectLst>
              </a:rPr>
              <a:t> </a:t>
            </a:r>
            <a:r>
              <a:rPr lang="en-GB" b="1" i="1" dirty="0">
                <a:solidFill>
                  <a:srgbClr val="FFFF00"/>
                </a:solidFill>
                <a:effectLst>
                  <a:outerShdw blurRad="38100" dist="38100" dir="2700000" algn="tl">
                    <a:srgbClr val="000000"/>
                  </a:outerShdw>
                </a:effectLst>
              </a:rPr>
              <a:t>and </a:t>
            </a:r>
            <a:r>
              <a:rPr lang="en-GB" b="1" i="1" u="sng" dirty="0">
                <a:solidFill>
                  <a:srgbClr val="FFFF00"/>
                </a:solidFill>
                <a:effectLst>
                  <a:outerShdw blurRad="38100" dist="38100" dir="2700000" algn="tl">
                    <a:srgbClr val="000000"/>
                  </a:outerShdw>
                </a:effectLst>
              </a:rPr>
              <a:t>Rosh</a:t>
            </a:r>
            <a:r>
              <a:rPr lang="en-GB" b="1" i="1" dirty="0">
                <a:solidFill>
                  <a:srgbClr val="FFFF00"/>
                </a:solidFill>
                <a:effectLst>
                  <a:outerShdw blurRad="38100" dist="38100" dir="2700000" algn="tl">
                    <a:srgbClr val="000000"/>
                  </a:outerShdw>
                </a:effectLst>
              </a:rPr>
              <a:t>, </a:t>
            </a:r>
            <a:r>
              <a:rPr lang="en-GB" b="1" i="1" dirty="0" err="1">
                <a:solidFill>
                  <a:srgbClr val="FFFF00"/>
                </a:solidFill>
                <a:effectLst>
                  <a:outerShdw blurRad="38100" dist="38100" dir="2700000" algn="tl">
                    <a:srgbClr val="000000"/>
                  </a:outerShdw>
                </a:effectLst>
              </a:rPr>
              <a:t>Muppim</a:t>
            </a:r>
            <a:r>
              <a:rPr lang="en-GB" b="1" i="1" dirty="0">
                <a:solidFill>
                  <a:srgbClr val="FFFF00"/>
                </a:solidFill>
                <a:effectLst>
                  <a:outerShdw blurRad="38100" dist="38100" dir="2700000" algn="tl">
                    <a:srgbClr val="000000"/>
                  </a:outerShdw>
                </a:effectLst>
              </a:rPr>
              <a:t>, </a:t>
            </a:r>
            <a:r>
              <a:rPr lang="en-GB" b="1" i="1" dirty="0" err="1">
                <a:solidFill>
                  <a:srgbClr val="FFFF00"/>
                </a:solidFill>
                <a:effectLst>
                  <a:outerShdw blurRad="38100" dist="38100" dir="2700000" algn="tl">
                    <a:srgbClr val="000000"/>
                  </a:outerShdw>
                </a:effectLst>
              </a:rPr>
              <a:t>Huppim</a:t>
            </a:r>
            <a:r>
              <a:rPr lang="en-GB" b="1" i="1" dirty="0">
                <a:solidFill>
                  <a:srgbClr val="FFFF00"/>
                </a:solidFill>
                <a:effectLst>
                  <a:outerShdw blurRad="38100" dist="38100" dir="2700000" algn="tl">
                    <a:srgbClr val="000000"/>
                  </a:outerShdw>
                </a:effectLst>
              </a:rPr>
              <a:t>,</a:t>
            </a:r>
            <a:r>
              <a:rPr lang="en-GB" b="1" i="1" dirty="0">
                <a:effectLst>
                  <a:outerShdw blurRad="38100" dist="38100" dir="2700000" algn="tl">
                    <a:srgbClr val="000000"/>
                  </a:outerShdw>
                </a:effectLst>
              </a:rPr>
              <a:t> </a:t>
            </a:r>
            <a:r>
              <a:rPr lang="en-GB" b="1" i="1" dirty="0">
                <a:solidFill>
                  <a:srgbClr val="FF9900"/>
                </a:solidFill>
                <a:effectLst>
                  <a:outerShdw blurRad="38100" dist="38100" dir="2700000" algn="tl">
                    <a:srgbClr val="000000"/>
                  </a:outerShdw>
                </a:effectLst>
              </a:rPr>
              <a:t>and </a:t>
            </a:r>
            <a:r>
              <a:rPr lang="en-GB" b="1" i="1" dirty="0" err="1">
                <a:solidFill>
                  <a:srgbClr val="FF9900"/>
                </a:solidFill>
                <a:effectLst>
                  <a:outerShdw blurRad="38100" dist="38100" dir="2700000" algn="tl">
                    <a:srgbClr val="000000"/>
                  </a:outerShdw>
                </a:effectLst>
              </a:rPr>
              <a:t>Ard</a:t>
            </a:r>
            <a:r>
              <a:rPr lang="en-GB" b="1" i="1" dirty="0">
                <a:solidFill>
                  <a:srgbClr val="FF9900"/>
                </a:solidFill>
                <a:effectLst>
                  <a:outerShdw blurRad="38100" dist="38100" dir="2700000" algn="tl">
                    <a:srgbClr val="000000"/>
                  </a:outerShdw>
                </a:effectLst>
              </a:rPr>
              <a:t>.</a:t>
            </a:r>
            <a:r>
              <a:rPr lang="en-GB" b="1" dirty="0">
                <a:effectLst>
                  <a:outerShdw blurRad="38100" dist="38100" dir="2700000" algn="tl">
                    <a:srgbClr val="000000"/>
                  </a:outerShdw>
                </a:effectLst>
              </a:rPr>
              <a:t> </a:t>
            </a:r>
          </a:p>
        </p:txBody>
      </p:sp>
      <p:pic>
        <p:nvPicPr>
          <p:cNvPr id="46085" name="Picture 6" descr="http://www.quotesandsayings.com/quotes/bible/bible-quotes.jpg">
            <a:extLst>
              <a:ext uri="{FF2B5EF4-FFF2-40B4-BE49-F238E27FC236}">
                <a16:creationId xmlns:a16="http://schemas.microsoft.com/office/drawing/2014/main" id="{909C1F67-7DDE-4FC4-B540-A19EC4FD87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1428750"/>
            <a:ext cx="3286125" cy="491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11059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5"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6">
            <a:extLst>
              <a:ext uri="{FF2B5EF4-FFF2-40B4-BE49-F238E27FC236}">
                <a16:creationId xmlns:a16="http://schemas.microsoft.com/office/drawing/2014/main" id="{1B8D7A53-0640-4874-85FB-2521CF98D5F7}"/>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296168B-A3BA-4750-847A-CC242CBEC644}" type="slidenum">
              <a:rPr lang="en-GB" altLang="en-US"/>
              <a:pPr eaLnBrk="1" hangingPunct="1"/>
              <a:t>37</a:t>
            </a:fld>
            <a:endParaRPr lang="en-GB" altLang="en-US"/>
          </a:p>
        </p:txBody>
      </p:sp>
      <p:sp>
        <p:nvSpPr>
          <p:cNvPr id="112642" name="Rectangle 2">
            <a:extLst>
              <a:ext uri="{FF2B5EF4-FFF2-40B4-BE49-F238E27FC236}">
                <a16:creationId xmlns:a16="http://schemas.microsoft.com/office/drawing/2014/main" id="{F0CE2C6F-8D30-41B5-AAC0-7F60C96160EF}"/>
              </a:ext>
            </a:extLst>
          </p:cNvPr>
          <p:cNvSpPr>
            <a:spLocks noGrp="1" noChangeArrowheads="1"/>
          </p:cNvSpPr>
          <p:nvPr>
            <p:ph type="title"/>
          </p:nvPr>
        </p:nvSpPr>
        <p:spPr/>
        <p:txBody>
          <a:bodyPr/>
          <a:lstStyle/>
          <a:p>
            <a:pPr eaLnBrk="1" hangingPunct="1">
              <a:defRPr/>
            </a:pPr>
            <a:r>
              <a:rPr lang="en-GB" b="1" dirty="0" err="1">
                <a:solidFill>
                  <a:srgbClr val="FFFF00"/>
                </a:solidFill>
              </a:rPr>
              <a:t>Rhos</a:t>
            </a:r>
            <a:r>
              <a:rPr lang="en-GB" b="1" dirty="0">
                <a:solidFill>
                  <a:srgbClr val="FFFF00"/>
                </a:solidFill>
              </a:rPr>
              <a:t> (Benjamin)</a:t>
            </a:r>
          </a:p>
        </p:txBody>
      </p:sp>
      <p:pic>
        <p:nvPicPr>
          <p:cNvPr id="112644" name="Picture 4" descr="Varangian">
            <a:extLst>
              <a:ext uri="{FF2B5EF4-FFF2-40B4-BE49-F238E27FC236}">
                <a16:creationId xmlns:a16="http://schemas.microsoft.com/office/drawing/2014/main" id="{F3FD737C-7017-41AD-9C5E-40D76EF3E645}"/>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250825" y="1341438"/>
            <a:ext cx="4284663" cy="3192462"/>
          </a:xfrm>
        </p:spPr>
      </p:pic>
      <p:sp>
        <p:nvSpPr>
          <p:cNvPr id="112650" name="Text Box 10">
            <a:extLst>
              <a:ext uri="{FF2B5EF4-FFF2-40B4-BE49-F238E27FC236}">
                <a16:creationId xmlns:a16="http://schemas.microsoft.com/office/drawing/2014/main" id="{BF13C5EA-F7C9-4EE9-925A-53887344D45E}"/>
              </a:ext>
            </a:extLst>
          </p:cNvPr>
          <p:cNvSpPr txBox="1">
            <a:spLocks noChangeArrowheads="1"/>
          </p:cNvSpPr>
          <p:nvPr/>
        </p:nvSpPr>
        <p:spPr bwMode="auto">
          <a:xfrm>
            <a:off x="4859338" y="2143125"/>
            <a:ext cx="4284662" cy="4032250"/>
          </a:xfrm>
          <a:prstGeom prst="rect">
            <a:avLst/>
          </a:prstGeom>
          <a:noFill/>
          <a:ln w="9525">
            <a:noFill/>
            <a:miter lim="800000"/>
            <a:headEnd/>
            <a:tailEnd/>
          </a:ln>
          <a:effectLst/>
        </p:spPr>
        <p:txBody>
          <a:bodyPr>
            <a:spAutoFit/>
          </a:bodyPr>
          <a:lstStyle/>
          <a:p>
            <a:pPr>
              <a:spcBef>
                <a:spcPct val="50000"/>
              </a:spcBef>
              <a:defRPr/>
            </a:pPr>
            <a:r>
              <a:rPr lang="en-GB" sz="3200" b="1" i="1" dirty="0">
                <a:solidFill>
                  <a:srgbClr val="00FF00"/>
                </a:solidFill>
                <a:effectLst>
                  <a:outerShdw blurRad="38100" dist="38100" dir="2700000" algn="tl">
                    <a:srgbClr val="000000"/>
                  </a:outerShdw>
                </a:effectLst>
                <a:latin typeface="Arial" charset="0"/>
                <a:cs typeface="Arial" charset="0"/>
              </a:rPr>
              <a:t>Is ‘from the Swedish word “</a:t>
            </a:r>
            <a:r>
              <a:rPr lang="en-GB" sz="3200" b="1" i="1" dirty="0" err="1">
                <a:solidFill>
                  <a:srgbClr val="00FF00"/>
                </a:solidFill>
                <a:effectLst>
                  <a:outerShdw blurRad="38100" dist="38100" dir="2700000" algn="tl">
                    <a:srgbClr val="000000"/>
                  </a:outerShdw>
                </a:effectLst>
                <a:latin typeface="Arial" charset="0"/>
                <a:cs typeface="Arial" charset="0"/>
              </a:rPr>
              <a:t>rodher</a:t>
            </a:r>
            <a:r>
              <a:rPr lang="en-GB" sz="3200" b="1" i="1" dirty="0">
                <a:solidFill>
                  <a:srgbClr val="00FF00"/>
                </a:solidFill>
                <a:effectLst>
                  <a:outerShdw blurRad="38100" dist="38100" dir="2700000" algn="tl">
                    <a:srgbClr val="000000"/>
                  </a:outerShdw>
                </a:effectLst>
                <a:latin typeface="Arial" charset="0"/>
                <a:cs typeface="Arial" charset="0"/>
              </a:rPr>
              <a:t>”,</a:t>
            </a:r>
            <a:r>
              <a:rPr lang="en-GB" sz="3200" b="1" i="1" dirty="0">
                <a:solidFill>
                  <a:srgbClr val="FF9900"/>
                </a:solidFill>
                <a:effectLst>
                  <a:outerShdw blurRad="38100" dist="38100" dir="2700000" algn="tl">
                    <a:srgbClr val="000000"/>
                  </a:outerShdw>
                </a:effectLst>
                <a:latin typeface="Arial" charset="0"/>
                <a:cs typeface="Arial" charset="0"/>
              </a:rPr>
              <a:t> </a:t>
            </a:r>
            <a:r>
              <a:rPr lang="en-GB" sz="3200" b="1" i="1" dirty="0">
                <a:solidFill>
                  <a:srgbClr val="FFFF00"/>
                </a:solidFill>
                <a:effectLst>
                  <a:outerShdw blurRad="38100" dist="38100" dir="2700000" algn="tl">
                    <a:srgbClr val="000000"/>
                  </a:outerShdw>
                </a:effectLst>
                <a:latin typeface="Arial" charset="0"/>
                <a:cs typeface="Arial" charset="0"/>
              </a:rPr>
              <a:t>meaning ‘rowers’. As for ‘</a:t>
            </a:r>
            <a:r>
              <a:rPr lang="en-GB" sz="3200" b="1" i="1" dirty="0" err="1">
                <a:solidFill>
                  <a:srgbClr val="FFFF00"/>
                </a:solidFill>
                <a:effectLst>
                  <a:outerShdw blurRad="38100" dist="38100" dir="2700000" algn="tl">
                    <a:srgbClr val="000000"/>
                  </a:outerShdw>
                </a:effectLst>
                <a:latin typeface="Arial" charset="0"/>
                <a:cs typeface="Arial" charset="0"/>
              </a:rPr>
              <a:t>Varangian</a:t>
            </a:r>
            <a:r>
              <a:rPr lang="en-GB" sz="3200" b="1" i="1" dirty="0">
                <a:solidFill>
                  <a:srgbClr val="FFFF00"/>
                </a:solidFill>
                <a:effectLst>
                  <a:outerShdw blurRad="38100" dist="38100" dir="2700000" algn="tl">
                    <a:srgbClr val="000000"/>
                  </a:outerShdw>
                </a:effectLst>
                <a:latin typeface="Arial" charset="0"/>
                <a:cs typeface="Arial" charset="0"/>
              </a:rPr>
              <a:t>’, it was used by the Arabs</a:t>
            </a:r>
            <a:r>
              <a:rPr lang="en-GB" sz="3200" b="1" i="1" dirty="0">
                <a:solidFill>
                  <a:srgbClr val="FF9900"/>
                </a:solidFill>
                <a:effectLst>
                  <a:outerShdw blurRad="38100" dist="38100" dir="2700000" algn="tl">
                    <a:srgbClr val="000000"/>
                  </a:outerShdw>
                </a:effectLst>
                <a:latin typeface="Arial" charset="0"/>
                <a:cs typeface="Arial" charset="0"/>
              </a:rPr>
              <a:t> </a:t>
            </a:r>
            <a:r>
              <a:rPr lang="en-GB" sz="3200" b="1" i="1" dirty="0">
                <a:solidFill>
                  <a:schemeClr val="hlink"/>
                </a:solidFill>
                <a:effectLst>
                  <a:outerShdw blurRad="38100" dist="38100" dir="2700000" algn="tl">
                    <a:srgbClr val="000000"/>
                  </a:outerShdw>
                </a:effectLst>
                <a:latin typeface="Arial" charset="0"/>
                <a:cs typeface="Arial" charset="0"/>
              </a:rPr>
              <a:t>and also the Russian particular brand of Vikings ….</a:t>
            </a:r>
            <a:endParaRPr lang="en-GB" sz="3200" b="1" i="1" dirty="0">
              <a:solidFill>
                <a:srgbClr val="00FF00"/>
              </a:solidFill>
              <a:effectLst>
                <a:outerShdw blurRad="38100" dist="38100" dir="2700000" algn="tl">
                  <a:srgbClr val="000000"/>
                </a:outerShdw>
              </a:effectLst>
              <a:latin typeface="Arial" charset="0"/>
              <a:cs typeface="Arial" charset="0"/>
            </a:endParaRPr>
          </a:p>
        </p:txBody>
      </p:sp>
      <p:sp>
        <p:nvSpPr>
          <p:cNvPr id="112652" name="Text Box 12">
            <a:extLst>
              <a:ext uri="{FF2B5EF4-FFF2-40B4-BE49-F238E27FC236}">
                <a16:creationId xmlns:a16="http://schemas.microsoft.com/office/drawing/2014/main" id="{4BD4DFB0-2F80-4EE3-86A9-6380251C8DED}"/>
              </a:ext>
            </a:extLst>
          </p:cNvPr>
          <p:cNvSpPr txBox="1">
            <a:spLocks noChangeArrowheads="1"/>
          </p:cNvSpPr>
          <p:nvPr/>
        </p:nvSpPr>
        <p:spPr bwMode="auto">
          <a:xfrm>
            <a:off x="214313" y="4549775"/>
            <a:ext cx="4392612" cy="2308225"/>
          </a:xfrm>
          <a:prstGeom prst="rect">
            <a:avLst/>
          </a:prstGeom>
          <a:noFill/>
          <a:ln w="9525">
            <a:noFill/>
            <a:miter lim="800000"/>
            <a:headEnd/>
            <a:tailEnd/>
          </a:ln>
          <a:effectLst/>
        </p:spPr>
        <p:txBody>
          <a:bodyPr>
            <a:spAutoFit/>
          </a:bodyPr>
          <a:lstStyle/>
          <a:p>
            <a:pPr algn="ctr">
              <a:spcBef>
                <a:spcPct val="50000"/>
              </a:spcBef>
              <a:defRPr/>
            </a:pPr>
            <a:r>
              <a:rPr lang="en-GB" sz="3600" b="1" dirty="0" err="1">
                <a:solidFill>
                  <a:srgbClr val="FFFF00"/>
                </a:solidFill>
                <a:effectLst>
                  <a:outerShdw blurRad="38100" dist="38100" dir="2700000" algn="tl">
                    <a:srgbClr val="000000"/>
                  </a:outerShdw>
                </a:effectLst>
                <a:latin typeface="Arial" charset="0"/>
                <a:cs typeface="Arial" charset="0"/>
              </a:rPr>
              <a:t>Varangian</a:t>
            </a:r>
            <a:r>
              <a:rPr lang="en-GB" sz="3600" b="1" dirty="0">
                <a:solidFill>
                  <a:srgbClr val="FFFF00"/>
                </a:solidFill>
                <a:effectLst>
                  <a:outerShdw blurRad="38100" dist="38100" dir="2700000" algn="tl">
                    <a:srgbClr val="000000"/>
                  </a:outerShdw>
                </a:effectLst>
                <a:latin typeface="Arial" charset="0"/>
                <a:cs typeface="Arial" charset="0"/>
              </a:rPr>
              <a:t> </a:t>
            </a:r>
            <a:r>
              <a:rPr lang="en-GB" sz="3600" b="1" dirty="0" err="1">
                <a:solidFill>
                  <a:srgbClr val="FFFF00"/>
                </a:solidFill>
                <a:effectLst>
                  <a:outerShdw blurRad="38100" dist="38100" dir="2700000" algn="tl">
                    <a:srgbClr val="000000"/>
                  </a:outerShdw>
                </a:effectLst>
                <a:latin typeface="Arial" charset="0"/>
                <a:cs typeface="Arial" charset="0"/>
              </a:rPr>
              <a:t>Rus</a:t>
            </a:r>
            <a:r>
              <a:rPr lang="en-GB" sz="3600" b="1" dirty="0">
                <a:solidFill>
                  <a:srgbClr val="FFFF00"/>
                </a:solidFill>
                <a:effectLst>
                  <a:outerShdw blurRad="38100" dist="38100" dir="2700000" algn="tl">
                    <a:srgbClr val="000000"/>
                  </a:outerShdw>
                </a:effectLst>
                <a:latin typeface="Arial" charset="0"/>
                <a:cs typeface="Arial" charset="0"/>
              </a:rPr>
              <a:t> on the Volga-</a:t>
            </a:r>
            <a:r>
              <a:rPr lang="en-GB" sz="3600" b="1" dirty="0" err="1">
                <a:solidFill>
                  <a:srgbClr val="FFFF00"/>
                </a:solidFill>
                <a:effectLst>
                  <a:outerShdw blurRad="38100" dist="38100" dir="2700000" algn="tl">
                    <a:srgbClr val="000000"/>
                  </a:outerShdw>
                </a:effectLst>
                <a:latin typeface="Arial" charset="0"/>
                <a:cs typeface="Arial" charset="0"/>
              </a:rPr>
              <a:t>Dniper</a:t>
            </a:r>
            <a:r>
              <a:rPr lang="en-GB" sz="3600" b="1" dirty="0">
                <a:solidFill>
                  <a:srgbClr val="FFFF00"/>
                </a:solidFill>
                <a:effectLst>
                  <a:outerShdw blurRad="38100" dist="38100" dir="2700000" algn="tl">
                    <a:srgbClr val="000000"/>
                  </a:outerShdw>
                </a:effectLst>
                <a:latin typeface="Arial" charset="0"/>
                <a:cs typeface="Arial" charset="0"/>
              </a:rPr>
              <a:t> route to Constantinople</a:t>
            </a:r>
            <a:r>
              <a:rPr lang="en-GB" sz="3600" b="1" dirty="0">
                <a:latin typeface="Arial" charset="0"/>
                <a:cs typeface="Arial"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12644"/>
                                        </p:tgtEl>
                                        <p:attrNameLst>
                                          <p:attrName>style.visibility</p:attrName>
                                        </p:attrNameLst>
                                      </p:cBhvr>
                                      <p:to>
                                        <p:strVal val="visible"/>
                                      </p:to>
                                    </p:set>
                                    <p:animEffect transition="in" filter="circle(in)">
                                      <p:cBhvr>
                                        <p:cTn id="7" dur="2000"/>
                                        <p:tgtEl>
                                          <p:spTgt spid="1126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2652"/>
                                        </p:tgtEl>
                                        <p:attrNameLst>
                                          <p:attrName>style.visibility</p:attrName>
                                        </p:attrNameLst>
                                      </p:cBhvr>
                                      <p:to>
                                        <p:strVal val="visible"/>
                                      </p:to>
                                    </p:set>
                                    <p:anim calcmode="lin" valueType="num">
                                      <p:cBhvr additive="base">
                                        <p:cTn id="12" dur="500" fill="hold"/>
                                        <p:tgtEl>
                                          <p:spTgt spid="112652"/>
                                        </p:tgtEl>
                                        <p:attrNameLst>
                                          <p:attrName>ppt_x</p:attrName>
                                        </p:attrNameLst>
                                      </p:cBhvr>
                                      <p:tavLst>
                                        <p:tav tm="0">
                                          <p:val>
                                            <p:strVal val="#ppt_x"/>
                                          </p:val>
                                        </p:tav>
                                        <p:tav tm="100000">
                                          <p:val>
                                            <p:strVal val="#ppt_x"/>
                                          </p:val>
                                        </p:tav>
                                      </p:tavLst>
                                    </p:anim>
                                    <p:anim calcmode="lin" valueType="num">
                                      <p:cBhvr additive="base">
                                        <p:cTn id="13" dur="500" fill="hold"/>
                                        <p:tgtEl>
                                          <p:spTgt spid="112652"/>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112650"/>
                                        </p:tgtEl>
                                        <p:attrNameLst>
                                          <p:attrName>style.visibility</p:attrName>
                                        </p:attrNameLst>
                                      </p:cBhvr>
                                      <p:to>
                                        <p:strVal val="visible"/>
                                      </p:to>
                                    </p:set>
                                    <p:anim calcmode="discrete" valueType="clr">
                                      <p:cBhvr override="childStyle">
                                        <p:cTn id="18" dur="80"/>
                                        <p:tgtEl>
                                          <p:spTgt spid="112650"/>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112650"/>
                                        </p:tgtEl>
                                        <p:attrNameLst>
                                          <p:attrName>fillcolor</p:attrName>
                                        </p:attrNameLst>
                                      </p:cBhvr>
                                      <p:tavLst>
                                        <p:tav tm="0">
                                          <p:val>
                                            <p:clrVal>
                                              <a:schemeClr val="accent2"/>
                                            </p:clrVal>
                                          </p:val>
                                        </p:tav>
                                        <p:tav tm="50000">
                                          <p:val>
                                            <p:clrVal>
                                              <a:schemeClr val="hlink"/>
                                            </p:clrVal>
                                          </p:val>
                                        </p:tav>
                                      </p:tavLst>
                                    </p:anim>
                                    <p:set>
                                      <p:cBhvr>
                                        <p:cTn id="20" dur="80"/>
                                        <p:tgtEl>
                                          <p:spTgt spid="11265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50" grpId="0"/>
      <p:bldP spid="11265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D1829EC-8CF6-4980-B72F-E738B5009420}"/>
              </a:ext>
            </a:extLst>
          </p:cNvPr>
          <p:cNvSpPr>
            <a:spLocks noGrp="1"/>
          </p:cNvSpPr>
          <p:nvPr>
            <p:ph type="title"/>
          </p:nvPr>
        </p:nvSpPr>
        <p:spPr/>
        <p:txBody>
          <a:bodyPr/>
          <a:lstStyle/>
          <a:p>
            <a:pPr>
              <a:defRPr/>
            </a:pPr>
            <a:r>
              <a:rPr lang="en-GB" b="1" dirty="0" err="1">
                <a:solidFill>
                  <a:srgbClr val="FFFF00"/>
                </a:solidFill>
              </a:rPr>
              <a:t>Rhos</a:t>
            </a:r>
            <a:r>
              <a:rPr lang="en-GB" b="1" dirty="0">
                <a:solidFill>
                  <a:srgbClr val="FFFF00"/>
                </a:solidFill>
              </a:rPr>
              <a:t> (Benjamin</a:t>
            </a:r>
            <a:endParaRPr lang="en-GB" dirty="0"/>
          </a:p>
        </p:txBody>
      </p:sp>
      <p:sp>
        <p:nvSpPr>
          <p:cNvPr id="5" name="Slide Number Placeholder 4">
            <a:extLst>
              <a:ext uri="{FF2B5EF4-FFF2-40B4-BE49-F238E27FC236}">
                <a16:creationId xmlns:a16="http://schemas.microsoft.com/office/drawing/2014/main" id="{43C1837D-DF78-4692-96B3-BE0346328B99}"/>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50DBFA7-031B-4F1B-8D45-9A08ED93E1F9}" type="slidenum">
              <a:rPr lang="en-GB" altLang="en-US"/>
              <a:pPr eaLnBrk="1" hangingPunct="1"/>
              <a:t>38</a:t>
            </a:fld>
            <a:endParaRPr lang="en-GB" altLang="en-US"/>
          </a:p>
        </p:txBody>
      </p:sp>
      <p:pic>
        <p:nvPicPr>
          <p:cNvPr id="342018" name="Picture 2" descr="http://z.hubpages.com/u/1187924_f520.jpg">
            <a:extLst>
              <a:ext uri="{FF2B5EF4-FFF2-40B4-BE49-F238E27FC236}">
                <a16:creationId xmlns:a16="http://schemas.microsoft.com/office/drawing/2014/main" id="{3C55ECE7-F1E6-4D43-9C0B-C8495D937598}"/>
              </a:ext>
            </a:extLst>
          </p:cNvPr>
          <p:cNvPicPr>
            <a:picLocks noChangeAspect="1" noChangeArrowheads="1"/>
          </p:cNvPicPr>
          <p:nvPr/>
        </p:nvPicPr>
        <p:blipFill>
          <a:blip r:embed="rId3">
            <a:lum bright="30000" contrast="10000"/>
            <a:extLst>
              <a:ext uri="{28A0092B-C50C-407E-A947-70E740481C1C}">
                <a14:useLocalDpi xmlns:a14="http://schemas.microsoft.com/office/drawing/2010/main" val="0"/>
              </a:ext>
            </a:extLst>
          </a:blip>
          <a:srcRect/>
          <a:stretch>
            <a:fillRect/>
          </a:stretch>
        </p:blipFill>
        <p:spPr bwMode="auto">
          <a:xfrm>
            <a:off x="285750" y="1643063"/>
            <a:ext cx="4953000"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A26B126A-1FD5-4172-966F-46D619B6359C}"/>
              </a:ext>
            </a:extLst>
          </p:cNvPr>
          <p:cNvSpPr txBox="1"/>
          <p:nvPr/>
        </p:nvSpPr>
        <p:spPr>
          <a:xfrm>
            <a:off x="5429250" y="1500188"/>
            <a:ext cx="3714750" cy="5016500"/>
          </a:xfrm>
          <a:prstGeom prst="rect">
            <a:avLst/>
          </a:prstGeom>
          <a:noFill/>
        </p:spPr>
        <p:txBody>
          <a:bodyPr>
            <a:spAutoFit/>
          </a:bodyPr>
          <a:lstStyle/>
          <a:p>
            <a:pPr>
              <a:defRPr/>
            </a:pPr>
            <a:r>
              <a:rPr lang="en-GB" sz="3200" b="1" i="1" dirty="0">
                <a:solidFill>
                  <a:srgbClr val="FF00FF"/>
                </a:solidFill>
                <a:effectLst>
                  <a:outerShdw blurRad="38100" dist="38100" dir="2700000" algn="tl">
                    <a:srgbClr val="000000"/>
                  </a:outerShdw>
                </a:effectLst>
                <a:latin typeface="Arial" charset="0"/>
                <a:cs typeface="Arial" charset="0"/>
              </a:rPr>
              <a:t>… which the Byzantines called ‘</a:t>
            </a:r>
            <a:r>
              <a:rPr lang="en-GB" sz="3200" b="1" i="1" dirty="0" err="1">
                <a:solidFill>
                  <a:srgbClr val="FF00FF"/>
                </a:solidFill>
                <a:effectLst>
                  <a:outerShdw blurRad="38100" dist="38100" dir="2700000" algn="tl">
                    <a:srgbClr val="000000"/>
                  </a:outerShdw>
                </a:effectLst>
                <a:latin typeface="Arial" charset="0"/>
                <a:cs typeface="Arial" charset="0"/>
              </a:rPr>
              <a:t>Rhos</a:t>
            </a:r>
            <a:r>
              <a:rPr lang="en-GB" sz="3200" b="1" i="1" dirty="0">
                <a:solidFill>
                  <a:srgbClr val="FF00FF"/>
                </a:solidFill>
                <a:effectLst>
                  <a:outerShdw blurRad="38100" dist="38100" dir="2700000" algn="tl">
                    <a:srgbClr val="000000"/>
                  </a:outerShdw>
                </a:effectLst>
                <a:latin typeface="Arial" charset="0"/>
                <a:cs typeface="Arial" charset="0"/>
              </a:rPr>
              <a:t>’, were called ‘</a:t>
            </a:r>
            <a:r>
              <a:rPr lang="en-GB" sz="3200" b="1" i="1" dirty="0" err="1">
                <a:solidFill>
                  <a:srgbClr val="FF00FF"/>
                </a:solidFill>
                <a:effectLst>
                  <a:outerShdw blurRad="38100" dist="38100" dir="2700000" algn="tl">
                    <a:srgbClr val="000000"/>
                  </a:outerShdw>
                </a:effectLst>
                <a:latin typeface="Arial" charset="0"/>
                <a:cs typeface="Arial" charset="0"/>
              </a:rPr>
              <a:t>Varangian</a:t>
            </a:r>
            <a:r>
              <a:rPr lang="en-GB" sz="3200" b="1" i="1" dirty="0">
                <a:solidFill>
                  <a:srgbClr val="FF00FF"/>
                </a:solidFill>
                <a:effectLst>
                  <a:outerShdw blurRad="38100" dist="38100" dir="2700000" algn="tl">
                    <a:srgbClr val="000000"/>
                  </a:outerShdw>
                </a:effectLst>
                <a:latin typeface="Arial" charset="0"/>
                <a:cs typeface="Arial" charset="0"/>
              </a:rPr>
              <a:t>’</a:t>
            </a:r>
            <a:r>
              <a:rPr lang="en-GB" sz="3200" b="1" i="1" dirty="0">
                <a:solidFill>
                  <a:srgbClr val="FF9900"/>
                </a:solidFill>
                <a:effectLst>
                  <a:outerShdw blurRad="38100" dist="38100" dir="2700000" algn="tl">
                    <a:srgbClr val="000000"/>
                  </a:outerShdw>
                </a:effectLst>
                <a:latin typeface="Arial" charset="0"/>
                <a:cs typeface="Arial" charset="0"/>
              </a:rPr>
              <a:t> by the Arab chroniclers. The most probable </a:t>
            </a:r>
            <a:r>
              <a:rPr lang="en-GB" sz="3200" b="1" i="1" dirty="0">
                <a:solidFill>
                  <a:srgbClr val="00FF00"/>
                </a:solidFill>
                <a:effectLst>
                  <a:outerShdw blurRad="38100" dist="38100" dir="2700000" algn="tl">
                    <a:srgbClr val="000000"/>
                  </a:outerShdw>
                </a:effectLst>
                <a:latin typeface="Arial" charset="0"/>
                <a:cs typeface="Arial" charset="0"/>
              </a:rPr>
              <a:t>derivation of ‘</a:t>
            </a:r>
            <a:r>
              <a:rPr lang="en-GB" sz="3200" b="1" i="1" dirty="0" err="1">
                <a:solidFill>
                  <a:srgbClr val="00FF00"/>
                </a:solidFill>
                <a:effectLst>
                  <a:outerShdw blurRad="38100" dist="38100" dir="2700000" algn="tl">
                    <a:srgbClr val="000000"/>
                  </a:outerShdw>
                </a:effectLst>
                <a:latin typeface="Arial" charset="0"/>
                <a:cs typeface="Arial" charset="0"/>
              </a:rPr>
              <a:t>Rhos</a:t>
            </a:r>
            <a:r>
              <a:rPr lang="en-GB" sz="3200" b="1" i="1" dirty="0">
                <a:solidFill>
                  <a:srgbClr val="00FF00"/>
                </a:solidFill>
                <a:effectLst>
                  <a:outerShdw blurRad="38100" dist="38100" dir="2700000" algn="tl">
                    <a:srgbClr val="000000"/>
                  </a:outerShdw>
                </a:effectLst>
                <a:latin typeface="Arial" charset="0"/>
                <a:cs typeface="Arial" charset="0"/>
              </a:rPr>
              <a:t>’, according to Toynbee</a:t>
            </a:r>
            <a:endParaRPr lang="en-GB" sz="3200" dirty="0">
              <a:latin typeface="Arial" charset="0"/>
              <a:cs typeface="Arial" charset="0"/>
            </a:endParaRPr>
          </a:p>
        </p:txBody>
      </p:sp>
      <p:sp>
        <p:nvSpPr>
          <p:cNvPr id="9" name="TextBox 8">
            <a:extLst>
              <a:ext uri="{FF2B5EF4-FFF2-40B4-BE49-F238E27FC236}">
                <a16:creationId xmlns:a16="http://schemas.microsoft.com/office/drawing/2014/main" id="{D5570852-DF5E-44CB-ADFD-86F209ABEDEF}"/>
              </a:ext>
            </a:extLst>
          </p:cNvPr>
          <p:cNvSpPr txBox="1"/>
          <p:nvPr/>
        </p:nvSpPr>
        <p:spPr>
          <a:xfrm>
            <a:off x="500063" y="5857875"/>
            <a:ext cx="4500562" cy="646113"/>
          </a:xfrm>
          <a:prstGeom prst="rect">
            <a:avLst/>
          </a:prstGeom>
          <a:noFill/>
        </p:spPr>
        <p:txBody>
          <a:bodyPr>
            <a:spAutoFit/>
          </a:bodyPr>
          <a:lstStyle/>
          <a:p>
            <a:pPr algn="ctr">
              <a:defRPr/>
            </a:pPr>
            <a:r>
              <a:rPr lang="en-GB" sz="3600" b="1" dirty="0">
                <a:solidFill>
                  <a:srgbClr val="FFFF00"/>
                </a:solidFill>
                <a:effectLst>
                  <a:outerShdw blurRad="38100" dist="38100" dir="2700000" algn="tl">
                    <a:srgbClr val="000000">
                      <a:alpha val="43137"/>
                    </a:srgbClr>
                  </a:outerShdw>
                </a:effectLst>
                <a:latin typeface="Arial" charset="0"/>
                <a:cs typeface="Arial" charset="0"/>
              </a:rPr>
              <a:t>The Byzantines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42018"/>
                                        </p:tgtEl>
                                        <p:attrNameLst>
                                          <p:attrName>style.visibility</p:attrName>
                                        </p:attrNameLst>
                                      </p:cBhvr>
                                      <p:to>
                                        <p:strVal val="visible"/>
                                      </p:to>
                                    </p:set>
                                    <p:animEffect transition="in" filter="circle(in)">
                                      <p:cBhvr>
                                        <p:cTn id="7" dur="2000"/>
                                        <p:tgtEl>
                                          <p:spTgt spid="3420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8"/>
                                        </p:tgtEl>
                                        <p:attrNameLst>
                                          <p:attrName>style.visibility</p:attrName>
                                        </p:attrNameLst>
                                      </p:cBhvr>
                                      <p:to>
                                        <p:strVal val="visible"/>
                                      </p:to>
                                    </p:set>
                                    <p:anim calcmode="discrete" valueType="clr">
                                      <p:cBhvr override="childStyle">
                                        <p:cTn id="18"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8"/>
                                        </p:tgtEl>
                                        <p:attrNameLst>
                                          <p:attrName>fillcolor</p:attrName>
                                        </p:attrNameLst>
                                      </p:cBhvr>
                                      <p:tavLst>
                                        <p:tav tm="0">
                                          <p:val>
                                            <p:clrVal>
                                              <a:schemeClr val="accent2"/>
                                            </p:clrVal>
                                          </p:val>
                                        </p:tav>
                                        <p:tav tm="50000">
                                          <p:val>
                                            <p:clrVal>
                                              <a:schemeClr val="hlink"/>
                                            </p:clrVal>
                                          </p:val>
                                        </p:tav>
                                      </p:tavLst>
                                    </p:anim>
                                    <p:set>
                                      <p:cBhvr>
                                        <p:cTn id="20"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5B0E154-0251-460F-943D-71CB03EE0EF0}"/>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A5344F6-68A6-4C55-A0D5-E48B4D30A8B3}" type="slidenum">
              <a:rPr lang="en-GB" altLang="en-US"/>
              <a:pPr eaLnBrk="1" hangingPunct="1"/>
              <a:t>39</a:t>
            </a:fld>
            <a:endParaRPr lang="en-GB" altLang="en-US"/>
          </a:p>
        </p:txBody>
      </p:sp>
      <p:sp>
        <p:nvSpPr>
          <p:cNvPr id="88066" name="Rectangle 2">
            <a:extLst>
              <a:ext uri="{FF2B5EF4-FFF2-40B4-BE49-F238E27FC236}">
                <a16:creationId xmlns:a16="http://schemas.microsoft.com/office/drawing/2014/main" id="{D674FAE2-1435-4ED5-8DD5-9112D260A389}"/>
              </a:ext>
            </a:extLst>
          </p:cNvPr>
          <p:cNvSpPr>
            <a:spLocks noGrp="1" noChangeArrowheads="1"/>
          </p:cNvSpPr>
          <p:nvPr>
            <p:ph type="title"/>
          </p:nvPr>
        </p:nvSpPr>
        <p:spPr/>
        <p:txBody>
          <a:bodyPr/>
          <a:lstStyle/>
          <a:p>
            <a:pPr eaLnBrk="1" hangingPunct="1">
              <a:defRPr/>
            </a:pPr>
            <a:r>
              <a:rPr lang="en-GB" sz="4000" b="1" dirty="0" err="1">
                <a:solidFill>
                  <a:srgbClr val="FFFF00"/>
                </a:solidFill>
              </a:rPr>
              <a:t>Rus</a:t>
            </a:r>
            <a:r>
              <a:rPr lang="en-GB" sz="4000" b="1" dirty="0">
                <a:solidFill>
                  <a:srgbClr val="FFFF00"/>
                </a:solidFill>
              </a:rPr>
              <a:t> (Benjamin) Caused the Fall of</a:t>
            </a:r>
            <a:r>
              <a:rPr lang="en-GB" sz="4000" b="1" dirty="0">
                <a:solidFill>
                  <a:srgbClr val="FF0000"/>
                </a:solidFill>
              </a:rPr>
              <a:t> The Khazar (Gog) Empire</a:t>
            </a:r>
          </a:p>
        </p:txBody>
      </p:sp>
      <p:sp>
        <p:nvSpPr>
          <p:cNvPr id="88067" name="Rectangle 3">
            <a:extLst>
              <a:ext uri="{FF2B5EF4-FFF2-40B4-BE49-F238E27FC236}">
                <a16:creationId xmlns:a16="http://schemas.microsoft.com/office/drawing/2014/main" id="{AC4C3430-2107-421D-82FE-0B3422151D36}"/>
              </a:ext>
            </a:extLst>
          </p:cNvPr>
          <p:cNvSpPr>
            <a:spLocks noGrp="1" noChangeArrowheads="1"/>
          </p:cNvSpPr>
          <p:nvPr>
            <p:ph type="body" idx="1"/>
          </p:nvPr>
        </p:nvSpPr>
        <p:spPr>
          <a:xfrm>
            <a:off x="3857625" y="1928813"/>
            <a:ext cx="4872038" cy="2571750"/>
          </a:xfrm>
        </p:spPr>
        <p:txBody>
          <a:bodyPr/>
          <a:lstStyle/>
          <a:p>
            <a:pPr eaLnBrk="1" hangingPunct="1">
              <a:lnSpc>
                <a:spcPct val="90000"/>
              </a:lnSpc>
              <a:defRPr/>
            </a:pPr>
            <a:r>
              <a:rPr lang="en-GB" sz="2800" b="1" i="1" dirty="0">
                <a:solidFill>
                  <a:srgbClr val="00FF00"/>
                </a:solidFill>
                <a:effectLst>
                  <a:outerShdw blurRad="38100" dist="38100" dir="2700000" algn="tl">
                    <a:srgbClr val="000000"/>
                  </a:outerShdw>
                </a:effectLst>
              </a:rPr>
              <a:t>— </a:t>
            </a:r>
            <a:r>
              <a:rPr lang="en-GB" sz="2800" b="1" i="1" u="sng" dirty="0">
                <a:solidFill>
                  <a:srgbClr val="00FF00"/>
                </a:solidFill>
                <a:effectLst>
                  <a:outerShdw blurRad="38100" dist="38100" dir="2700000" algn="tl">
                    <a:srgbClr val="000000"/>
                  </a:outerShdw>
                </a:effectLst>
              </a:rPr>
              <a:t>the “</a:t>
            </a:r>
            <a:r>
              <a:rPr lang="en-GB" sz="2800" b="1" i="1" u="sng" dirty="0" err="1">
                <a:solidFill>
                  <a:srgbClr val="00FF00"/>
                </a:solidFill>
                <a:effectLst>
                  <a:outerShdw blurRad="38100" dist="38100" dir="2700000" algn="tl">
                    <a:srgbClr val="000000"/>
                  </a:outerShdw>
                </a:effectLst>
              </a:rPr>
              <a:t>Rus</a:t>
            </a:r>
            <a:r>
              <a:rPr lang="en-GB" sz="2800" b="1" i="1" u="sng" dirty="0">
                <a:solidFill>
                  <a:srgbClr val="00FF00"/>
                </a:solidFill>
                <a:effectLst>
                  <a:outerShdw blurRad="38100" dist="38100" dir="2700000" algn="tl">
                    <a:srgbClr val="000000"/>
                  </a:outerShdw>
                </a:effectLst>
              </a:rPr>
              <a:t>” were undoubtedly Norman</a:t>
            </a:r>
            <a:r>
              <a:rPr lang="en-GB" sz="2800" b="1" i="1" dirty="0">
                <a:solidFill>
                  <a:srgbClr val="00FF00"/>
                </a:solidFill>
                <a:effectLst>
                  <a:outerShdw blurRad="38100" dist="38100" dir="2700000" algn="tl">
                    <a:srgbClr val="000000"/>
                  </a:outerShdw>
                </a:effectLst>
              </a:rPr>
              <a:t>.</a:t>
            </a:r>
            <a:r>
              <a:rPr lang="en-GB" sz="2800" b="1" dirty="0">
                <a:solidFill>
                  <a:schemeClr val="hlink"/>
                </a:solidFill>
                <a:effectLst>
                  <a:outerShdw blurRad="38100" dist="38100" dir="2700000" algn="tl">
                    <a:srgbClr val="000000"/>
                  </a:outerShdw>
                </a:effectLst>
              </a:rPr>
              <a:t> </a:t>
            </a:r>
            <a:r>
              <a:rPr lang="en-GB" sz="2800" b="1" dirty="0">
                <a:solidFill>
                  <a:srgbClr val="FFFF00"/>
                </a:solidFill>
                <a:effectLst>
                  <a:outerShdw blurRad="38100" dist="38100" dir="2700000" algn="tl">
                    <a:srgbClr val="000000"/>
                  </a:outerShdw>
                </a:effectLst>
              </a:rPr>
              <a:t>We know that the word “</a:t>
            </a:r>
            <a:r>
              <a:rPr lang="en-GB" sz="2800" b="1" dirty="0" err="1">
                <a:solidFill>
                  <a:srgbClr val="FFFF00"/>
                </a:solidFill>
                <a:effectLst>
                  <a:outerShdw blurRad="38100" dist="38100" dir="2700000" algn="tl">
                    <a:srgbClr val="000000"/>
                  </a:outerShdw>
                </a:effectLst>
              </a:rPr>
              <a:t>Northmen</a:t>
            </a:r>
            <a:r>
              <a:rPr lang="en-GB" sz="2800" b="1" dirty="0">
                <a:solidFill>
                  <a:srgbClr val="FFFF00"/>
                </a:solidFill>
                <a:effectLst>
                  <a:outerShdw blurRad="38100" dist="38100" dir="2700000" algn="tl">
                    <a:srgbClr val="000000"/>
                  </a:outerShdw>
                </a:effectLst>
              </a:rPr>
              <a:t>” refers to Norway.</a:t>
            </a:r>
            <a:r>
              <a:rPr lang="en-GB" sz="2800" b="1" dirty="0">
                <a:solidFill>
                  <a:schemeClr val="hlink"/>
                </a:solidFill>
                <a:effectLst>
                  <a:outerShdw blurRad="38100" dist="38100" dir="2700000" algn="tl">
                    <a:srgbClr val="000000"/>
                  </a:outerShdw>
                </a:effectLst>
              </a:rPr>
              <a:t> We also know that the people of Norway are from the tribe of Benjamin. </a:t>
            </a:r>
            <a:r>
              <a:rPr lang="en-GB" sz="2800" b="1" dirty="0">
                <a:solidFill>
                  <a:srgbClr val="FF00FF"/>
                </a:solidFill>
                <a:effectLst>
                  <a:outerShdw blurRad="38100" dist="38100" dir="2700000" algn="tl">
                    <a:srgbClr val="000000"/>
                  </a:outerShdw>
                </a:effectLst>
              </a:rPr>
              <a:t>We know that the symbol of Benjamin is the Wolf. </a:t>
            </a:r>
            <a:endParaRPr lang="en-GB" sz="2800" b="1" dirty="0">
              <a:effectLst>
                <a:outerShdw blurRad="38100" dist="38100" dir="2700000" algn="tl">
                  <a:srgbClr val="000000"/>
                </a:outerShdw>
              </a:effectLst>
            </a:endParaRPr>
          </a:p>
        </p:txBody>
      </p:sp>
      <p:pic>
        <p:nvPicPr>
          <p:cNvPr id="51206" name="Picture 6" descr="http://dwellingintheword.files.wordpress.com/2009/02/jacob_benjamin.jpg">
            <a:extLst>
              <a:ext uri="{FF2B5EF4-FFF2-40B4-BE49-F238E27FC236}">
                <a16:creationId xmlns:a16="http://schemas.microsoft.com/office/drawing/2014/main" id="{0C648430-6E43-4638-A4D0-D4EBE52BE5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1500188"/>
            <a:ext cx="3038475"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598B153A-7B43-4479-BA82-71E98BBBB2DA}"/>
              </a:ext>
            </a:extLst>
          </p:cNvPr>
          <p:cNvSpPr txBox="1"/>
          <p:nvPr/>
        </p:nvSpPr>
        <p:spPr>
          <a:xfrm>
            <a:off x="214313" y="5657850"/>
            <a:ext cx="3857625" cy="1200150"/>
          </a:xfrm>
          <a:prstGeom prst="rect">
            <a:avLst/>
          </a:prstGeom>
          <a:noFill/>
        </p:spPr>
        <p:txBody>
          <a:bodyPr>
            <a:spAutoFit/>
          </a:bodyPr>
          <a:lstStyle/>
          <a:p>
            <a:pPr algn="ctr">
              <a:defRPr/>
            </a:pPr>
            <a:r>
              <a:rPr lang="en-GB" sz="3600" b="1" dirty="0">
                <a:solidFill>
                  <a:srgbClr val="FFFF00"/>
                </a:solidFill>
                <a:effectLst>
                  <a:outerShdw blurRad="38100" dist="38100" dir="2700000" algn="tl">
                    <a:srgbClr val="000000">
                      <a:alpha val="43137"/>
                    </a:srgbClr>
                  </a:outerShdw>
                </a:effectLst>
                <a:latin typeface="Arial" charset="0"/>
                <a:cs typeface="Arial" charset="0"/>
              </a:rPr>
              <a:t>Jacob caressing Benjamin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8806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6" presetClass="entr" presetSubtype="16" fill="hold" nodeType="clickEffect">
                                  <p:stCondLst>
                                    <p:cond delay="0"/>
                                  </p:stCondLst>
                                  <p:childTnLst>
                                    <p:set>
                                      <p:cBhvr>
                                        <p:cTn id="10" dur="1" fill="hold">
                                          <p:stCondLst>
                                            <p:cond delay="0"/>
                                          </p:stCondLst>
                                        </p:cTn>
                                        <p:tgtEl>
                                          <p:spTgt spid="51206"/>
                                        </p:tgtEl>
                                        <p:attrNameLst>
                                          <p:attrName>style.visibility</p:attrName>
                                        </p:attrNameLst>
                                      </p:cBhvr>
                                      <p:to>
                                        <p:strVal val="visible"/>
                                      </p:to>
                                    </p:set>
                                    <p:animEffect transition="in" filter="circle(in)">
                                      <p:cBhvr>
                                        <p:cTn id="11" dur="2000"/>
                                        <p:tgtEl>
                                          <p:spTgt spid="5120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7" presetClass="entr" presetSubtype="0" fill="hold" grpId="1" nodeType="clickEffect">
                                  <p:stCondLst>
                                    <p:cond delay="0"/>
                                  </p:stCondLst>
                                  <p:iterate type="lt">
                                    <p:tmPct val="50000"/>
                                  </p:iterate>
                                  <p:childTnLst>
                                    <p:set>
                                      <p:cBhvr>
                                        <p:cTn id="21" dur="1" fill="hold">
                                          <p:stCondLst>
                                            <p:cond delay="0"/>
                                          </p:stCondLst>
                                        </p:cTn>
                                        <p:tgtEl>
                                          <p:spTgt spid="88067">
                                            <p:txEl>
                                              <p:pRg st="0" end="0"/>
                                            </p:txEl>
                                          </p:spTgt>
                                        </p:tgtEl>
                                        <p:attrNameLst>
                                          <p:attrName>style.visibility</p:attrName>
                                        </p:attrNameLst>
                                      </p:cBhvr>
                                      <p:to>
                                        <p:strVal val="visible"/>
                                      </p:to>
                                    </p:set>
                                    <p:anim calcmode="discrete" valueType="clr">
                                      <p:cBhvr override="childStyle">
                                        <p:cTn id="22" dur="80"/>
                                        <p:tgtEl>
                                          <p:spTgt spid="8806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88067">
                                            <p:txEl>
                                              <p:pRg st="0" end="0"/>
                                            </p:txEl>
                                          </p:spTgt>
                                        </p:tgtEl>
                                        <p:attrNameLst>
                                          <p:attrName>fillcolor</p:attrName>
                                        </p:attrNameLst>
                                      </p:cBhvr>
                                      <p:tavLst>
                                        <p:tav tm="0">
                                          <p:val>
                                            <p:clrVal>
                                              <a:schemeClr val="accent2"/>
                                            </p:clrVal>
                                          </p:val>
                                        </p:tav>
                                        <p:tav tm="50000">
                                          <p:val>
                                            <p:clrVal>
                                              <a:schemeClr val="hlink"/>
                                            </p:clrVal>
                                          </p:val>
                                        </p:tav>
                                      </p:tavLst>
                                    </p:anim>
                                    <p:set>
                                      <p:cBhvr>
                                        <p:cTn id="24" dur="80"/>
                                        <p:tgtEl>
                                          <p:spTgt spid="88067">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7" grpId="0" build="p" autoUpdateAnimBg="0"/>
      <p:bldP spid="88067" grpId="1" build="p"/>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825EF9B5-2E2C-4DDF-9F56-D6EDB59222AA}"/>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80A76E4-356E-426F-A64D-67BFD6F45024}" type="slidenum">
              <a:rPr lang="en-GB" altLang="en-US"/>
              <a:pPr eaLnBrk="1" hangingPunct="1"/>
              <a:t>4</a:t>
            </a:fld>
            <a:endParaRPr lang="en-GB" altLang="en-US"/>
          </a:p>
        </p:txBody>
      </p:sp>
      <p:sp>
        <p:nvSpPr>
          <p:cNvPr id="24578" name="Rectangle 2">
            <a:extLst>
              <a:ext uri="{FF2B5EF4-FFF2-40B4-BE49-F238E27FC236}">
                <a16:creationId xmlns:a16="http://schemas.microsoft.com/office/drawing/2014/main" id="{59D74D30-3576-4EA9-8D70-5F1B43456DDE}"/>
              </a:ext>
            </a:extLst>
          </p:cNvPr>
          <p:cNvSpPr>
            <a:spLocks noGrp="1" noChangeArrowheads="1"/>
          </p:cNvSpPr>
          <p:nvPr>
            <p:ph type="title"/>
          </p:nvPr>
        </p:nvSpPr>
        <p:spPr/>
        <p:txBody>
          <a:bodyPr/>
          <a:lstStyle/>
          <a:p>
            <a:pPr eaLnBrk="1" hangingPunct="1">
              <a:defRPr/>
            </a:pPr>
            <a:r>
              <a:rPr lang="en-GB" b="1">
                <a:solidFill>
                  <a:srgbClr val="FF0000"/>
                </a:solidFill>
              </a:rPr>
              <a:t>Gog – </a:t>
            </a:r>
            <a:r>
              <a:rPr lang="en-GB" b="1">
                <a:solidFill>
                  <a:srgbClr val="FFFF00"/>
                </a:solidFill>
              </a:rPr>
              <a:t>Recap Part One</a:t>
            </a:r>
          </a:p>
        </p:txBody>
      </p:sp>
      <p:sp>
        <p:nvSpPr>
          <p:cNvPr id="24579" name="Rectangle 3">
            <a:extLst>
              <a:ext uri="{FF2B5EF4-FFF2-40B4-BE49-F238E27FC236}">
                <a16:creationId xmlns:a16="http://schemas.microsoft.com/office/drawing/2014/main" id="{7E55FC0D-AEC3-48EE-B38F-1AE8FCC2484D}"/>
              </a:ext>
            </a:extLst>
          </p:cNvPr>
          <p:cNvSpPr>
            <a:spLocks noGrp="1" noChangeArrowheads="1"/>
          </p:cNvSpPr>
          <p:nvPr>
            <p:ph type="body" idx="1"/>
          </p:nvPr>
        </p:nvSpPr>
        <p:spPr>
          <a:xfrm>
            <a:off x="457200" y="1600200"/>
            <a:ext cx="8229600" cy="5257800"/>
          </a:xfrm>
        </p:spPr>
        <p:txBody>
          <a:bodyPr/>
          <a:lstStyle/>
          <a:p>
            <a:pPr marL="609600" indent="-609600" eaLnBrk="1" hangingPunct="1">
              <a:lnSpc>
                <a:spcPct val="90000"/>
              </a:lnSpc>
              <a:buFontTx/>
              <a:buNone/>
              <a:defRPr/>
            </a:pPr>
            <a:r>
              <a:rPr lang="en-GB" b="1">
                <a:solidFill>
                  <a:srgbClr val="00FF00"/>
                </a:solidFill>
                <a:effectLst>
                  <a:outerShdw blurRad="38100" dist="38100" dir="2700000" algn="tl">
                    <a:srgbClr val="000000"/>
                  </a:outerShdw>
                </a:effectLst>
              </a:rPr>
              <a:t>1)  Ezekiel 38:15 Had important Key Words and That This Key Verse Covered Most Of The AD Period to the present day.</a:t>
            </a:r>
          </a:p>
          <a:p>
            <a:pPr marL="609600" indent="-609600" eaLnBrk="1" hangingPunct="1">
              <a:lnSpc>
                <a:spcPct val="90000"/>
              </a:lnSpc>
              <a:buFontTx/>
              <a:buNone/>
              <a:defRPr/>
            </a:pPr>
            <a:r>
              <a:rPr lang="en-GB" b="1">
                <a:solidFill>
                  <a:srgbClr val="FF0000"/>
                </a:solidFill>
                <a:effectLst>
                  <a:outerShdw blurRad="38100" dist="38100" dir="2700000" algn="tl">
                    <a:srgbClr val="000000"/>
                  </a:outerShdw>
                </a:effectLst>
              </a:rPr>
              <a:t>2)  Magog=Equals Mongol.</a:t>
            </a:r>
          </a:p>
          <a:p>
            <a:pPr marL="609600" indent="-609600" eaLnBrk="1" hangingPunct="1">
              <a:lnSpc>
                <a:spcPct val="90000"/>
              </a:lnSpc>
              <a:buFontTx/>
              <a:buNone/>
              <a:defRPr/>
            </a:pPr>
            <a:r>
              <a:rPr lang="en-GB" b="1">
                <a:solidFill>
                  <a:schemeClr val="hlink"/>
                </a:solidFill>
                <a:effectLst>
                  <a:outerShdw blurRad="38100" dist="38100" dir="2700000" algn="tl">
                    <a:srgbClr val="000000"/>
                  </a:outerShdw>
                </a:effectLst>
              </a:rPr>
              <a:t>3)  Gog = Khazar = Askenazim Jew</a:t>
            </a:r>
          </a:p>
          <a:p>
            <a:pPr marL="609600" indent="-609600" eaLnBrk="1" hangingPunct="1">
              <a:lnSpc>
                <a:spcPct val="90000"/>
              </a:lnSpc>
              <a:buFontTx/>
              <a:buNone/>
              <a:defRPr/>
            </a:pPr>
            <a:r>
              <a:rPr lang="en-GB" b="1">
                <a:solidFill>
                  <a:srgbClr val="FF00FF"/>
                </a:solidFill>
                <a:effectLst>
                  <a:outerShdw blurRad="38100" dist="38100" dir="2700000" algn="tl">
                    <a:srgbClr val="000000"/>
                  </a:outerShdw>
                </a:effectLst>
              </a:rPr>
              <a:t>4)  Gog’s Involvement With The Rise Of Islam.</a:t>
            </a:r>
          </a:p>
          <a:p>
            <a:pPr marL="609600" indent="-609600" eaLnBrk="1" hangingPunct="1">
              <a:lnSpc>
                <a:spcPct val="90000"/>
              </a:lnSpc>
              <a:buFontTx/>
              <a:buNone/>
              <a:defRPr/>
            </a:pPr>
            <a:r>
              <a:rPr lang="en-GB" b="1">
                <a:solidFill>
                  <a:srgbClr val="FFFF00"/>
                </a:solidFill>
                <a:effectLst>
                  <a:outerShdw blurRad="38100" dist="38100" dir="2700000" algn="tl">
                    <a:srgbClr val="000000"/>
                  </a:outerShdw>
                </a:effectLst>
              </a:rPr>
              <a:t>5)  Khazaria Original Homeland of 92% of today’s Jews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24579">
                                            <p:txEl>
                                              <p:pRg st="0" end="0"/>
                                            </p:txEl>
                                          </p:spTgt>
                                        </p:tgtEl>
                                        <p:attrNameLst>
                                          <p:attrName>style.visibility</p:attrName>
                                        </p:attrNameLst>
                                      </p:cBhvr>
                                      <p:to>
                                        <p:strVal val="visible"/>
                                      </p:to>
                                    </p:set>
                                    <p:anim calcmode="discrete" valueType="clr">
                                      <p:cBhvr override="childStyle">
                                        <p:cTn id="7" dur="80"/>
                                        <p:tgtEl>
                                          <p:spTgt spid="2457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4579">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24579">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24579">
                                            <p:txEl>
                                              <p:pRg st="1" end="1"/>
                                            </p:txEl>
                                          </p:spTgt>
                                        </p:tgtEl>
                                        <p:attrNameLst>
                                          <p:attrName>style.visibility</p:attrName>
                                        </p:attrNameLst>
                                      </p:cBhvr>
                                      <p:to>
                                        <p:strVal val="visible"/>
                                      </p:to>
                                    </p:set>
                                    <p:anim calcmode="discrete" valueType="clr">
                                      <p:cBhvr override="childStyle">
                                        <p:cTn id="14" dur="80"/>
                                        <p:tgtEl>
                                          <p:spTgt spid="24579">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24579">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24579">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24579">
                                            <p:txEl>
                                              <p:pRg st="2" end="2"/>
                                            </p:txEl>
                                          </p:spTgt>
                                        </p:tgtEl>
                                        <p:attrNameLst>
                                          <p:attrName>style.visibility</p:attrName>
                                        </p:attrNameLst>
                                      </p:cBhvr>
                                      <p:to>
                                        <p:strVal val="visible"/>
                                      </p:to>
                                    </p:set>
                                    <p:anim calcmode="discrete" valueType="clr">
                                      <p:cBhvr override="childStyle">
                                        <p:cTn id="21" dur="80"/>
                                        <p:tgtEl>
                                          <p:spTgt spid="24579">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24579">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24579">
                                            <p:txEl>
                                              <p:pRg st="2" end="2"/>
                                            </p:txEl>
                                          </p:spTgt>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24579">
                                            <p:txEl>
                                              <p:pRg st="3" end="3"/>
                                            </p:txEl>
                                          </p:spTgt>
                                        </p:tgtEl>
                                        <p:attrNameLst>
                                          <p:attrName>style.visibility</p:attrName>
                                        </p:attrNameLst>
                                      </p:cBhvr>
                                      <p:to>
                                        <p:strVal val="visible"/>
                                      </p:to>
                                    </p:set>
                                    <p:anim calcmode="discrete" valueType="clr">
                                      <p:cBhvr override="childStyle">
                                        <p:cTn id="28" dur="80"/>
                                        <p:tgtEl>
                                          <p:spTgt spid="24579">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24579">
                                            <p:txEl>
                                              <p:pRg st="3" end="3"/>
                                            </p:txEl>
                                          </p:spTgt>
                                        </p:tgtEl>
                                        <p:attrNameLst>
                                          <p:attrName>fillcolor</p:attrName>
                                        </p:attrNameLst>
                                      </p:cBhvr>
                                      <p:tavLst>
                                        <p:tav tm="0">
                                          <p:val>
                                            <p:clrVal>
                                              <a:schemeClr val="accent2"/>
                                            </p:clrVal>
                                          </p:val>
                                        </p:tav>
                                        <p:tav tm="50000">
                                          <p:val>
                                            <p:clrVal>
                                              <a:schemeClr val="hlink"/>
                                            </p:clrVal>
                                          </p:val>
                                        </p:tav>
                                      </p:tavLst>
                                    </p:anim>
                                    <p:set>
                                      <p:cBhvr>
                                        <p:cTn id="30" dur="80"/>
                                        <p:tgtEl>
                                          <p:spTgt spid="24579">
                                            <p:txEl>
                                              <p:pRg st="3" end="3"/>
                                            </p:txEl>
                                          </p:spTgt>
                                        </p:tgtEl>
                                        <p:attrNameLst>
                                          <p:attrName>fill.type</p:attrName>
                                        </p:attrNameLst>
                                      </p:cBhvr>
                                      <p:to>
                                        <p:strVal val="solid"/>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7" presetClass="entr" presetSubtype="0" fill="hold" nodeType="clickEffect">
                                  <p:stCondLst>
                                    <p:cond delay="0"/>
                                  </p:stCondLst>
                                  <p:iterate type="lt">
                                    <p:tmPct val="50000"/>
                                  </p:iterate>
                                  <p:childTnLst>
                                    <p:set>
                                      <p:cBhvr>
                                        <p:cTn id="34" dur="1" fill="hold">
                                          <p:stCondLst>
                                            <p:cond delay="0"/>
                                          </p:stCondLst>
                                        </p:cTn>
                                        <p:tgtEl>
                                          <p:spTgt spid="24579">
                                            <p:txEl>
                                              <p:pRg st="4" end="4"/>
                                            </p:txEl>
                                          </p:spTgt>
                                        </p:tgtEl>
                                        <p:attrNameLst>
                                          <p:attrName>style.visibility</p:attrName>
                                        </p:attrNameLst>
                                      </p:cBhvr>
                                      <p:to>
                                        <p:strVal val="visible"/>
                                      </p:to>
                                    </p:set>
                                    <p:anim calcmode="discrete" valueType="clr">
                                      <p:cBhvr override="childStyle">
                                        <p:cTn id="35" dur="80"/>
                                        <p:tgtEl>
                                          <p:spTgt spid="24579">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24579">
                                            <p:txEl>
                                              <p:pRg st="4" end="4"/>
                                            </p:txEl>
                                          </p:spTgt>
                                        </p:tgtEl>
                                        <p:attrNameLst>
                                          <p:attrName>fillcolor</p:attrName>
                                        </p:attrNameLst>
                                      </p:cBhvr>
                                      <p:tavLst>
                                        <p:tav tm="0">
                                          <p:val>
                                            <p:clrVal>
                                              <a:schemeClr val="accent2"/>
                                            </p:clrVal>
                                          </p:val>
                                        </p:tav>
                                        <p:tav tm="50000">
                                          <p:val>
                                            <p:clrVal>
                                              <a:schemeClr val="hlink"/>
                                            </p:clrVal>
                                          </p:val>
                                        </p:tav>
                                      </p:tavLst>
                                    </p:anim>
                                    <p:set>
                                      <p:cBhvr>
                                        <p:cTn id="37" dur="80"/>
                                        <p:tgtEl>
                                          <p:spTgt spid="24579">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4" name="Picture 2" descr="http://upload.wikimedia.org/wikipedia/commons/8/84/LA2-Demis-Scandinavia.png">
            <a:extLst>
              <a:ext uri="{FF2B5EF4-FFF2-40B4-BE49-F238E27FC236}">
                <a16:creationId xmlns:a16="http://schemas.microsoft.com/office/drawing/2014/main" id="{17D14CE7-C10A-4FF3-8C44-9A3A1B1DF8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2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a:extLst>
              <a:ext uri="{FF2B5EF4-FFF2-40B4-BE49-F238E27FC236}">
                <a16:creationId xmlns:a16="http://schemas.microsoft.com/office/drawing/2014/main" id="{7D2AA060-D8F9-47E9-A2FC-CD2E9087AB47}"/>
              </a:ext>
            </a:extLst>
          </p:cNvPr>
          <p:cNvSpPr>
            <a:spLocks noGrp="1"/>
          </p:cNvSpPr>
          <p:nvPr>
            <p:ph type="title"/>
          </p:nvPr>
        </p:nvSpPr>
        <p:spPr>
          <a:xfrm>
            <a:off x="0" y="228600"/>
            <a:ext cx="9144000" cy="1143000"/>
          </a:xfrm>
        </p:spPr>
        <p:txBody>
          <a:bodyPr/>
          <a:lstStyle/>
          <a:p>
            <a:pPr>
              <a:defRPr/>
            </a:pPr>
            <a:r>
              <a:rPr lang="en-GB" b="1" dirty="0" err="1">
                <a:solidFill>
                  <a:srgbClr val="FFFF00"/>
                </a:solidFill>
              </a:rPr>
              <a:t>Rus</a:t>
            </a:r>
            <a:r>
              <a:rPr lang="en-GB" b="1" dirty="0">
                <a:solidFill>
                  <a:srgbClr val="FFFF00"/>
                </a:solidFill>
              </a:rPr>
              <a:t> (Benjamin) Caused the Fall of</a:t>
            </a:r>
            <a:r>
              <a:rPr lang="en-GB" b="1" dirty="0">
                <a:solidFill>
                  <a:srgbClr val="FF0000"/>
                </a:solidFill>
              </a:rPr>
              <a:t> The Khazar (Gog) Empire</a:t>
            </a:r>
            <a:endParaRPr lang="en-GB" dirty="0"/>
          </a:p>
        </p:txBody>
      </p:sp>
      <p:sp>
        <p:nvSpPr>
          <p:cNvPr id="4" name="Slide Number Placeholder 3">
            <a:extLst>
              <a:ext uri="{FF2B5EF4-FFF2-40B4-BE49-F238E27FC236}">
                <a16:creationId xmlns:a16="http://schemas.microsoft.com/office/drawing/2014/main" id="{C2661558-EFD3-4C56-8FCB-36B72FE90257}"/>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0906D54-AA46-4D8E-8604-B9ED347CB0CA}" type="slidenum">
              <a:rPr lang="en-GB" altLang="en-US"/>
              <a:pPr eaLnBrk="1" hangingPunct="1"/>
              <a:t>40</a:t>
            </a:fld>
            <a:endParaRPr lang="en-GB" altLang="en-US"/>
          </a:p>
        </p:txBody>
      </p:sp>
      <p:sp>
        <p:nvSpPr>
          <p:cNvPr id="6" name="TextBox 5">
            <a:extLst>
              <a:ext uri="{FF2B5EF4-FFF2-40B4-BE49-F238E27FC236}">
                <a16:creationId xmlns:a16="http://schemas.microsoft.com/office/drawing/2014/main" id="{16CF2AAE-4DB5-445F-896B-1A61C5B46F31}"/>
              </a:ext>
            </a:extLst>
          </p:cNvPr>
          <p:cNvSpPr txBox="1"/>
          <p:nvPr/>
        </p:nvSpPr>
        <p:spPr>
          <a:xfrm>
            <a:off x="0" y="4611231"/>
            <a:ext cx="9144000" cy="2246769"/>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lgn="ctr">
              <a:defRPr/>
            </a:pPr>
            <a:r>
              <a:rPr lang="en-GB" sz="2800" b="1" dirty="0">
                <a:solidFill>
                  <a:srgbClr val="FF00FF"/>
                </a:solidFill>
                <a:effectLst>
                  <a:outerShdw blurRad="38100" dist="38100" dir="2700000" algn="tl">
                    <a:srgbClr val="000000"/>
                  </a:outerShdw>
                </a:effectLst>
              </a:rPr>
              <a:t>The tribe of Benjamin</a:t>
            </a:r>
            <a:r>
              <a:rPr lang="en-GB" sz="2800" b="1" dirty="0">
                <a:solidFill>
                  <a:schemeClr val="hlink"/>
                </a:solidFill>
                <a:effectLst>
                  <a:outerShdw blurRad="38100" dist="38100" dir="2700000" algn="tl">
                    <a:srgbClr val="000000"/>
                  </a:outerShdw>
                </a:effectLst>
              </a:rPr>
              <a:t> </a:t>
            </a:r>
            <a:r>
              <a:rPr lang="en-GB" sz="2800" b="1" dirty="0">
                <a:solidFill>
                  <a:srgbClr val="FFFF00"/>
                </a:solidFill>
                <a:effectLst>
                  <a:outerShdw blurRad="38100" dist="38100" dir="2700000" algn="tl">
                    <a:srgbClr val="000000"/>
                  </a:outerShdw>
                </a:effectLst>
              </a:rPr>
              <a:t>was evidently quite active in Russia as well as in Norway and England.</a:t>
            </a:r>
            <a:r>
              <a:rPr lang="en-GB" sz="2800" b="1" dirty="0">
                <a:solidFill>
                  <a:schemeClr val="hlink"/>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As a matter of fact, these </a:t>
            </a:r>
            <a:r>
              <a:rPr lang="en-GB" sz="2800" b="1" dirty="0" err="1">
                <a:solidFill>
                  <a:srgbClr val="00FF00"/>
                </a:solidFill>
                <a:effectLst>
                  <a:outerShdw blurRad="38100" dist="38100" dir="2700000" algn="tl">
                    <a:srgbClr val="000000"/>
                  </a:outerShdw>
                </a:effectLst>
              </a:rPr>
              <a:t>Benjaminite</a:t>
            </a:r>
            <a:r>
              <a:rPr lang="en-GB" sz="2800" b="1" dirty="0">
                <a:solidFill>
                  <a:srgbClr val="00FF00"/>
                </a:solidFill>
                <a:effectLst>
                  <a:outerShdw blurRad="38100" dist="38100" dir="2700000" algn="tl">
                    <a:srgbClr val="000000"/>
                  </a:outerShdw>
                </a:effectLst>
              </a:rPr>
              <a:t> </a:t>
            </a:r>
            <a:r>
              <a:rPr lang="en-GB" sz="2800" b="1" dirty="0" err="1">
                <a:solidFill>
                  <a:srgbClr val="00FF00"/>
                </a:solidFill>
                <a:effectLst>
                  <a:outerShdw blurRad="38100" dist="38100" dir="2700000" algn="tl">
                    <a:srgbClr val="000000"/>
                  </a:outerShdw>
                </a:effectLst>
              </a:rPr>
              <a:t>Northmen</a:t>
            </a:r>
            <a:r>
              <a:rPr lang="en-GB" sz="2800" b="1" dirty="0">
                <a:solidFill>
                  <a:schemeClr val="hlink"/>
                </a:solidFill>
                <a:effectLst>
                  <a:outerShdw blurRad="38100" dist="38100" dir="2700000" algn="tl">
                    <a:srgbClr val="000000"/>
                  </a:outerShdw>
                </a:effectLst>
              </a:rPr>
              <a:t> </a:t>
            </a:r>
            <a:r>
              <a:rPr lang="en-GB" sz="2800" b="1" dirty="0">
                <a:solidFill>
                  <a:srgbClr val="FF00FF"/>
                </a:solidFill>
                <a:effectLst>
                  <a:outerShdw blurRad="38100" dist="38100" dir="2700000" algn="tl">
                    <a:srgbClr val="000000"/>
                  </a:outerShdw>
                </a:effectLst>
              </a:rPr>
              <a:t>had a big part in breaking down and causing the fall of the</a:t>
            </a:r>
            <a:r>
              <a:rPr lang="en-GB" sz="2800" b="1" dirty="0">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Empire of the Khazars of </a:t>
            </a:r>
            <a:r>
              <a:rPr lang="en-GB" sz="2800" b="1" dirty="0" err="1">
                <a:solidFill>
                  <a:srgbClr val="FF0000"/>
                </a:solidFill>
                <a:effectLst>
                  <a:outerShdw blurRad="38100" dist="38100" dir="2700000" algn="tl">
                    <a:srgbClr val="000000"/>
                  </a:outerShdw>
                </a:effectLst>
              </a:rPr>
              <a:t>Askenazim</a:t>
            </a:r>
            <a:r>
              <a:rPr lang="en-GB" b="1" dirty="0">
                <a:effectLst>
                  <a:outerShdw blurRad="38100" dist="38100" dir="2700000" algn="tl">
                    <a:srgbClr val="000000"/>
                  </a:outerShdw>
                </a:effectLst>
              </a:rPr>
              <a:t>.</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05154"/>
                                        </p:tgtEl>
                                        <p:attrNameLst>
                                          <p:attrName>style.visibility</p:attrName>
                                        </p:attrNameLst>
                                      </p:cBhvr>
                                      <p:to>
                                        <p:strVal val="visible"/>
                                      </p:to>
                                    </p:set>
                                    <p:animEffect transition="in" filter="circle(in)">
                                      <p:cBhvr>
                                        <p:cTn id="7" dur="2000"/>
                                        <p:tgtEl>
                                          <p:spTgt spid="3051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2CE1702-4F90-4941-9012-C325E62EAEB8}"/>
              </a:ext>
            </a:extLst>
          </p:cNvPr>
          <p:cNvSpPr>
            <a:spLocks noGrp="1"/>
          </p:cNvSpPr>
          <p:nvPr>
            <p:ph type="title"/>
          </p:nvPr>
        </p:nvSpPr>
        <p:spPr/>
        <p:txBody>
          <a:bodyPr/>
          <a:lstStyle/>
          <a:p>
            <a:pPr>
              <a:defRPr/>
            </a:pPr>
            <a:r>
              <a:rPr lang="en-GB" b="1" dirty="0">
                <a:solidFill>
                  <a:srgbClr val="00FF00"/>
                </a:solidFill>
              </a:rPr>
              <a:t>Who Are The Russians?</a:t>
            </a:r>
            <a:endParaRPr lang="en-GB" b="1" dirty="0"/>
          </a:p>
        </p:txBody>
      </p:sp>
      <p:sp>
        <p:nvSpPr>
          <p:cNvPr id="4" name="Slide Number Placeholder 3">
            <a:extLst>
              <a:ext uri="{FF2B5EF4-FFF2-40B4-BE49-F238E27FC236}">
                <a16:creationId xmlns:a16="http://schemas.microsoft.com/office/drawing/2014/main" id="{6E399F2E-ED5C-45D2-B030-E0BAE43EDF21}"/>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6270FBF-3E17-4040-8EA3-6814D3F960D5}" type="slidenum">
              <a:rPr lang="en-GB" altLang="en-US"/>
              <a:pPr eaLnBrk="1" hangingPunct="1"/>
              <a:t>41</a:t>
            </a:fld>
            <a:endParaRPr lang="en-GB" altLang="en-US"/>
          </a:p>
        </p:txBody>
      </p:sp>
      <p:sp>
        <p:nvSpPr>
          <p:cNvPr id="6" name="TextBox 5">
            <a:extLst>
              <a:ext uri="{FF2B5EF4-FFF2-40B4-BE49-F238E27FC236}">
                <a16:creationId xmlns:a16="http://schemas.microsoft.com/office/drawing/2014/main" id="{E887B718-CAB2-4EA0-AE15-AB25DEE9CE26}"/>
              </a:ext>
            </a:extLst>
          </p:cNvPr>
          <p:cNvSpPr txBox="1"/>
          <p:nvPr/>
        </p:nvSpPr>
        <p:spPr>
          <a:xfrm>
            <a:off x="4071938" y="1103313"/>
            <a:ext cx="5072062" cy="5754687"/>
          </a:xfrm>
          <a:prstGeom prst="rect">
            <a:avLst/>
          </a:prstGeom>
          <a:noFill/>
        </p:spPr>
        <p:txBody>
          <a:bodyPr>
            <a:spAutoFit/>
          </a:bodyPr>
          <a:lstStyle/>
          <a:p>
            <a:pPr marL="342900" indent="-342900" eaLnBrk="0" hangingPunct="0">
              <a:spcBef>
                <a:spcPct val="50000"/>
              </a:spcBef>
              <a:buFontTx/>
              <a:buAutoNum type="arabicPeriod"/>
              <a:defRPr/>
            </a:pPr>
            <a:r>
              <a:rPr lang="en-GB" sz="2800" b="1" dirty="0">
                <a:solidFill>
                  <a:srgbClr val="FFFF00"/>
                </a:solidFill>
                <a:effectLst>
                  <a:outerShdw blurRad="38100" dist="38100" dir="2700000" algn="tl">
                    <a:srgbClr val="000000"/>
                  </a:outerShdw>
                </a:effectLst>
                <a:latin typeface="Arial" charset="0"/>
                <a:cs typeface="Arial" charset="0"/>
              </a:rPr>
              <a:t>The Study of Gog would not be complete without knowing who the Russians are in bible prophecy.</a:t>
            </a:r>
          </a:p>
          <a:p>
            <a:pPr marL="342900" indent="-342900" eaLnBrk="0" hangingPunct="0">
              <a:spcBef>
                <a:spcPct val="50000"/>
              </a:spcBef>
              <a:buFontTx/>
              <a:buAutoNum type="arabicPeriod"/>
              <a:defRPr/>
            </a:pPr>
            <a:r>
              <a:rPr lang="en-GB" sz="2800" b="1" dirty="0">
                <a:solidFill>
                  <a:srgbClr val="00FF00"/>
                </a:solidFill>
                <a:effectLst>
                  <a:outerShdw blurRad="38100" dist="38100" dir="2700000" algn="tl">
                    <a:srgbClr val="000000"/>
                  </a:outerShdw>
                </a:effectLst>
                <a:latin typeface="Arial" charset="0"/>
                <a:cs typeface="Arial" charset="0"/>
              </a:rPr>
              <a:t>Most Christians believe that the Russians are Gog. Although the </a:t>
            </a:r>
            <a:r>
              <a:rPr lang="en-GB" sz="2800" b="1" dirty="0" err="1">
                <a:solidFill>
                  <a:srgbClr val="00FF00"/>
                </a:solidFill>
                <a:effectLst>
                  <a:outerShdw blurRad="38100" dist="38100" dir="2700000" algn="tl">
                    <a:srgbClr val="000000"/>
                  </a:outerShdw>
                </a:effectLst>
                <a:latin typeface="Arial" charset="0"/>
                <a:cs typeface="Arial" charset="0"/>
              </a:rPr>
              <a:t>Gogi</a:t>
            </a:r>
            <a:r>
              <a:rPr lang="en-GB" sz="2800" b="1" dirty="0">
                <a:solidFill>
                  <a:srgbClr val="00FF00"/>
                </a:solidFill>
                <a:effectLst>
                  <a:outerShdw blurRad="38100" dist="38100" dir="2700000" algn="tl">
                    <a:srgbClr val="000000"/>
                  </a:outerShdw>
                </a:effectLst>
                <a:latin typeface="Arial" charset="0"/>
                <a:cs typeface="Arial" charset="0"/>
              </a:rPr>
              <a:t> originate within the borders of the Soviet Union, I will try and show that this is not the case.</a:t>
            </a:r>
          </a:p>
          <a:p>
            <a:pPr>
              <a:defRPr/>
            </a:pPr>
            <a:endParaRPr lang="en-GB" dirty="0">
              <a:latin typeface="Arial" charset="0"/>
              <a:cs typeface="Arial" charset="0"/>
            </a:endParaRPr>
          </a:p>
        </p:txBody>
      </p:sp>
      <p:pic>
        <p:nvPicPr>
          <p:cNvPr id="345090" name="Picture 2" descr="http://i.pbase.com/o5/54/542654/1/67754391.sgf2yD23.costumes.jpg">
            <a:extLst>
              <a:ext uri="{FF2B5EF4-FFF2-40B4-BE49-F238E27FC236}">
                <a16:creationId xmlns:a16="http://schemas.microsoft.com/office/drawing/2014/main" id="{9C5C6033-57AE-4C0F-AE83-E376908D20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96" t="2896" r="3979" b="3474"/>
          <a:stretch>
            <a:fillRect/>
          </a:stretch>
        </p:blipFill>
        <p:spPr bwMode="auto">
          <a:xfrm>
            <a:off x="357188" y="1285875"/>
            <a:ext cx="3659187" cy="492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45090"/>
                                        </p:tgtEl>
                                        <p:attrNameLst>
                                          <p:attrName>style.visibility</p:attrName>
                                        </p:attrNameLst>
                                      </p:cBhvr>
                                      <p:to>
                                        <p:strVal val="visible"/>
                                      </p:to>
                                    </p:set>
                                    <p:animEffect transition="in" filter="circle(in)">
                                      <p:cBhvr>
                                        <p:cTn id="7" dur="2000"/>
                                        <p:tgtEl>
                                          <p:spTgt spid="3450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1425C-A1A1-40CA-8BD4-8A1879F8410B}"/>
              </a:ext>
            </a:extLst>
          </p:cNvPr>
          <p:cNvSpPr>
            <a:spLocks noGrp="1"/>
          </p:cNvSpPr>
          <p:nvPr>
            <p:ph type="title"/>
          </p:nvPr>
        </p:nvSpPr>
        <p:spPr/>
        <p:txBody>
          <a:bodyPr/>
          <a:lstStyle/>
          <a:p>
            <a:pPr>
              <a:defRPr/>
            </a:pPr>
            <a:r>
              <a:rPr lang="en-GB" b="1" dirty="0">
                <a:solidFill>
                  <a:srgbClr val="00FF00"/>
                </a:solidFill>
              </a:rPr>
              <a:t>Who Are The Russians?</a:t>
            </a:r>
            <a:endParaRPr lang="en-GB" dirty="0"/>
          </a:p>
        </p:txBody>
      </p:sp>
      <p:sp>
        <p:nvSpPr>
          <p:cNvPr id="3" name="Slide Number Placeholder 2">
            <a:extLst>
              <a:ext uri="{FF2B5EF4-FFF2-40B4-BE49-F238E27FC236}">
                <a16:creationId xmlns:a16="http://schemas.microsoft.com/office/drawing/2014/main" id="{AAD024E1-DB61-4EE1-A3AD-33B3C0D0578B}"/>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89CFA08-4B74-4445-AB73-A8738355081A}" type="slidenum">
              <a:rPr lang="en-GB" altLang="en-US"/>
              <a:pPr eaLnBrk="1" hangingPunct="1"/>
              <a:t>42</a:t>
            </a:fld>
            <a:endParaRPr lang="en-GB" altLang="en-US"/>
          </a:p>
        </p:txBody>
      </p:sp>
      <p:sp>
        <p:nvSpPr>
          <p:cNvPr id="4" name="TextBox 3">
            <a:extLst>
              <a:ext uri="{FF2B5EF4-FFF2-40B4-BE49-F238E27FC236}">
                <a16:creationId xmlns:a16="http://schemas.microsoft.com/office/drawing/2014/main" id="{AB0E2686-88C9-4E85-BE95-B29BB619C9CF}"/>
              </a:ext>
            </a:extLst>
          </p:cNvPr>
          <p:cNvSpPr txBox="1"/>
          <p:nvPr/>
        </p:nvSpPr>
        <p:spPr>
          <a:xfrm>
            <a:off x="4572000" y="1379538"/>
            <a:ext cx="4572000" cy="5478462"/>
          </a:xfrm>
          <a:prstGeom prst="rect">
            <a:avLst/>
          </a:prstGeom>
          <a:noFill/>
        </p:spPr>
        <p:txBody>
          <a:bodyPr>
            <a:spAutoFit/>
          </a:bodyPr>
          <a:lstStyle/>
          <a:p>
            <a:pPr marL="342900" indent="-342900" eaLnBrk="0" hangingPunct="0">
              <a:spcBef>
                <a:spcPct val="50000"/>
              </a:spcBef>
              <a:defRPr/>
            </a:pPr>
            <a:r>
              <a:rPr lang="en-GB" sz="2800" b="1" dirty="0">
                <a:solidFill>
                  <a:srgbClr val="FF00FF"/>
                </a:solidFill>
                <a:effectLst>
                  <a:outerShdw blurRad="38100" dist="38100" dir="2700000" algn="tl">
                    <a:srgbClr val="000000"/>
                  </a:outerShdw>
                </a:effectLst>
                <a:latin typeface="Arial" charset="0"/>
                <a:cs typeface="Arial" charset="0"/>
              </a:rPr>
              <a:t>3. We must also distinguish between the </a:t>
            </a:r>
            <a:r>
              <a:rPr lang="en-GB" sz="2800" b="1" dirty="0" err="1">
                <a:solidFill>
                  <a:srgbClr val="FF00FF"/>
                </a:solidFill>
                <a:effectLst>
                  <a:outerShdw blurRad="38100" dist="38100" dir="2700000" algn="tl">
                    <a:srgbClr val="000000"/>
                  </a:outerShdw>
                </a:effectLst>
                <a:latin typeface="Arial" charset="0"/>
                <a:cs typeface="Arial" charset="0"/>
              </a:rPr>
              <a:t>Kievian</a:t>
            </a:r>
            <a:r>
              <a:rPr lang="en-GB" sz="2800" b="1" dirty="0">
                <a:solidFill>
                  <a:srgbClr val="FF00FF"/>
                </a:solidFill>
                <a:effectLst>
                  <a:outerShdw blurRad="38100" dist="38100" dir="2700000" algn="tl">
                    <a:srgbClr val="000000"/>
                  </a:outerShdw>
                </a:effectLst>
                <a:latin typeface="Arial" charset="0"/>
                <a:cs typeface="Arial" charset="0"/>
              </a:rPr>
              <a:t> (white) Russians and the Slavs.</a:t>
            </a:r>
          </a:p>
          <a:p>
            <a:pPr marL="342900" indent="-342900" eaLnBrk="0" hangingPunct="0">
              <a:spcBef>
                <a:spcPct val="50000"/>
              </a:spcBef>
              <a:defRPr/>
            </a:pPr>
            <a:r>
              <a:rPr lang="en-GB" sz="2800" b="1" dirty="0">
                <a:solidFill>
                  <a:srgbClr val="FF9900"/>
                </a:solidFill>
                <a:effectLst>
                  <a:outerShdw blurRad="38100" dist="38100" dir="2700000" algn="tl">
                    <a:srgbClr val="000000"/>
                  </a:outerShdw>
                </a:effectLst>
                <a:latin typeface="Arial" charset="0"/>
                <a:cs typeface="Arial" charset="0"/>
              </a:rPr>
              <a:t>4. The </a:t>
            </a:r>
            <a:r>
              <a:rPr lang="en-GB" sz="2800" b="1" dirty="0" err="1">
                <a:solidFill>
                  <a:srgbClr val="FF9900"/>
                </a:solidFill>
                <a:effectLst>
                  <a:outerShdw blurRad="38100" dist="38100" dir="2700000" algn="tl">
                    <a:srgbClr val="000000"/>
                  </a:outerShdw>
                </a:effectLst>
                <a:latin typeface="Arial" charset="0"/>
                <a:cs typeface="Arial" charset="0"/>
              </a:rPr>
              <a:t>Gogi</a:t>
            </a:r>
            <a:r>
              <a:rPr lang="en-GB" sz="2800" b="1" dirty="0">
                <a:solidFill>
                  <a:srgbClr val="FF9900"/>
                </a:solidFill>
                <a:effectLst>
                  <a:outerShdw blurRad="38100" dist="38100" dir="2700000" algn="tl">
                    <a:srgbClr val="000000"/>
                  </a:outerShdw>
                </a:effectLst>
                <a:latin typeface="Arial" charset="0"/>
                <a:cs typeface="Arial" charset="0"/>
              </a:rPr>
              <a:t> originating from Mongolia are </a:t>
            </a:r>
            <a:r>
              <a:rPr lang="en-GB" sz="2800" b="1" dirty="0" err="1">
                <a:solidFill>
                  <a:srgbClr val="FF9900"/>
                </a:solidFill>
                <a:effectLst>
                  <a:outerShdw blurRad="38100" dist="38100" dir="2700000" algn="tl">
                    <a:srgbClr val="000000"/>
                  </a:outerShdw>
                </a:effectLst>
                <a:latin typeface="Arial" charset="0"/>
                <a:cs typeface="Arial" charset="0"/>
              </a:rPr>
              <a:t>Asiatics</a:t>
            </a:r>
            <a:r>
              <a:rPr lang="en-GB" sz="2800" b="1" dirty="0">
                <a:solidFill>
                  <a:srgbClr val="FF9900"/>
                </a:solidFill>
                <a:effectLst>
                  <a:outerShdw blurRad="38100" dist="38100" dir="2700000" algn="tl">
                    <a:srgbClr val="000000"/>
                  </a:outerShdw>
                </a:effectLst>
                <a:latin typeface="Arial" charset="0"/>
                <a:cs typeface="Arial" charset="0"/>
              </a:rPr>
              <a:t> who have mongrelised with other races including the </a:t>
            </a:r>
            <a:r>
              <a:rPr lang="en-GB" sz="2800" b="1" dirty="0" err="1">
                <a:solidFill>
                  <a:srgbClr val="FF9900"/>
                </a:solidFill>
                <a:effectLst>
                  <a:outerShdw blurRad="38100" dist="38100" dir="2700000" algn="tl">
                    <a:srgbClr val="000000"/>
                  </a:outerShdw>
                </a:effectLst>
                <a:latin typeface="Arial" charset="0"/>
                <a:cs typeface="Arial" charset="0"/>
              </a:rPr>
              <a:t>Idumeans</a:t>
            </a:r>
            <a:r>
              <a:rPr lang="en-GB" sz="2800" b="1" dirty="0">
                <a:solidFill>
                  <a:srgbClr val="FF9900"/>
                </a:solidFill>
                <a:effectLst>
                  <a:outerShdw blurRad="38100" dist="38100" dir="2700000" algn="tl">
                    <a:srgbClr val="000000"/>
                  </a:outerShdw>
                </a:effectLst>
                <a:latin typeface="Arial" charset="0"/>
                <a:cs typeface="Arial" charset="0"/>
              </a:rPr>
              <a:t>, Canaanites and </a:t>
            </a:r>
            <a:r>
              <a:rPr lang="en-GB" sz="2800" b="1" dirty="0" err="1">
                <a:solidFill>
                  <a:srgbClr val="FF9900"/>
                </a:solidFill>
                <a:effectLst>
                  <a:outerShdw blurRad="38100" dist="38100" dir="2700000" algn="tl">
                    <a:srgbClr val="000000"/>
                  </a:outerShdw>
                </a:effectLst>
                <a:latin typeface="Arial" charset="0"/>
                <a:cs typeface="Arial" charset="0"/>
              </a:rPr>
              <a:t>Amelek</a:t>
            </a:r>
            <a:r>
              <a:rPr lang="en-GB" sz="2800" b="1" dirty="0">
                <a:solidFill>
                  <a:srgbClr val="FF9900"/>
                </a:solidFill>
                <a:effectLst>
                  <a:outerShdw blurRad="38100" dist="38100" dir="2700000" algn="tl">
                    <a:srgbClr val="000000"/>
                  </a:outerShdw>
                </a:effectLst>
                <a:latin typeface="Arial" charset="0"/>
                <a:cs typeface="Arial" charset="0"/>
              </a:rPr>
              <a:t>. </a:t>
            </a:r>
            <a:endParaRPr lang="en-GB" dirty="0">
              <a:latin typeface="Arial" charset="0"/>
              <a:cs typeface="Arial" charset="0"/>
            </a:endParaRPr>
          </a:p>
        </p:txBody>
      </p:sp>
      <p:pic>
        <p:nvPicPr>
          <p:cNvPr id="346114" name="Picture 2" descr="1919vj8.jpg">
            <a:extLst>
              <a:ext uri="{FF2B5EF4-FFF2-40B4-BE49-F238E27FC236}">
                <a16:creationId xmlns:a16="http://schemas.microsoft.com/office/drawing/2014/main" id="{7C8F0730-0DC3-498C-92B1-F94C11F6BE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8311"/>
          <a:stretch>
            <a:fillRect/>
          </a:stretch>
        </p:blipFill>
        <p:spPr bwMode="auto">
          <a:xfrm>
            <a:off x="428625" y="1285875"/>
            <a:ext cx="3929063" cy="446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735F6EC4-6264-4219-9F8E-4DA4C30F4AB9}"/>
              </a:ext>
            </a:extLst>
          </p:cNvPr>
          <p:cNvSpPr txBox="1"/>
          <p:nvPr/>
        </p:nvSpPr>
        <p:spPr>
          <a:xfrm>
            <a:off x="357188" y="6000750"/>
            <a:ext cx="4214812" cy="646113"/>
          </a:xfrm>
          <a:prstGeom prst="rect">
            <a:avLst/>
          </a:prstGeom>
          <a:noFill/>
        </p:spPr>
        <p:txBody>
          <a:bodyPr>
            <a:spAutoFit/>
          </a:bodyPr>
          <a:lstStyle/>
          <a:p>
            <a:pPr algn="ctr">
              <a:defRPr/>
            </a:pPr>
            <a:r>
              <a:rPr lang="en-GB" sz="3600" b="1" dirty="0">
                <a:solidFill>
                  <a:srgbClr val="FFFF00"/>
                </a:solidFill>
                <a:effectLst>
                  <a:outerShdw blurRad="38100" dist="38100" dir="2700000" algn="tl">
                    <a:srgbClr val="000000">
                      <a:alpha val="43137"/>
                    </a:srgbClr>
                  </a:outerShdw>
                </a:effectLst>
                <a:latin typeface="Arial" charset="0"/>
                <a:cs typeface="Arial" charset="0"/>
              </a:rPr>
              <a:t>White Russians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46114"/>
                                        </p:tgtEl>
                                        <p:attrNameLst>
                                          <p:attrName>style.visibility</p:attrName>
                                        </p:attrNameLst>
                                      </p:cBhvr>
                                      <p:to>
                                        <p:strVal val="visible"/>
                                      </p:to>
                                    </p:set>
                                    <p:animEffect transition="in" filter="circle(in)">
                                      <p:cBhvr>
                                        <p:cTn id="7" dur="2000"/>
                                        <p:tgtEl>
                                          <p:spTgt spid="3461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4"/>
                                        </p:tgtEl>
                                        <p:attrNameLst>
                                          <p:attrName>style.visibility</p:attrName>
                                        </p:attrNameLst>
                                      </p:cBhvr>
                                      <p:to>
                                        <p:strVal val="visible"/>
                                      </p:to>
                                    </p:set>
                                    <p:anim calcmode="discrete" valueType="clr">
                                      <p:cBhvr override="childStyle">
                                        <p:cTn id="18"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4"/>
                                        </p:tgtEl>
                                        <p:attrNameLst>
                                          <p:attrName>fillcolor</p:attrName>
                                        </p:attrNameLst>
                                      </p:cBhvr>
                                      <p:tavLst>
                                        <p:tav tm="0">
                                          <p:val>
                                            <p:clrVal>
                                              <a:schemeClr val="accent2"/>
                                            </p:clrVal>
                                          </p:val>
                                        </p:tav>
                                        <p:tav tm="50000">
                                          <p:val>
                                            <p:clrVal>
                                              <a:schemeClr val="hlink"/>
                                            </p:clrVal>
                                          </p:val>
                                        </p:tav>
                                      </p:tavLst>
                                    </p:anim>
                                    <p:set>
                                      <p:cBhvr>
                                        <p:cTn id="20"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60BD7-5A52-4D68-A120-5EC89DA10767}"/>
              </a:ext>
            </a:extLst>
          </p:cNvPr>
          <p:cNvSpPr>
            <a:spLocks noGrp="1"/>
          </p:cNvSpPr>
          <p:nvPr>
            <p:ph type="title"/>
          </p:nvPr>
        </p:nvSpPr>
        <p:spPr/>
        <p:txBody>
          <a:bodyPr/>
          <a:lstStyle/>
          <a:p>
            <a:pPr>
              <a:defRPr/>
            </a:pPr>
            <a:r>
              <a:rPr lang="en-GB" b="1" dirty="0">
                <a:solidFill>
                  <a:srgbClr val="00FF00"/>
                </a:solidFill>
              </a:rPr>
              <a:t>Who Are The Russians?</a:t>
            </a:r>
            <a:endParaRPr lang="en-GB" dirty="0"/>
          </a:p>
        </p:txBody>
      </p:sp>
      <p:sp>
        <p:nvSpPr>
          <p:cNvPr id="3" name="Slide Number Placeholder 2">
            <a:extLst>
              <a:ext uri="{FF2B5EF4-FFF2-40B4-BE49-F238E27FC236}">
                <a16:creationId xmlns:a16="http://schemas.microsoft.com/office/drawing/2014/main" id="{4244208A-CB47-4B18-A377-DF1728499D41}"/>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9FD5807-B6B6-41E2-BAF7-C0D6030CD8BB}" type="slidenum">
              <a:rPr lang="en-GB" altLang="en-US"/>
              <a:pPr eaLnBrk="1" hangingPunct="1"/>
              <a:t>43</a:t>
            </a:fld>
            <a:endParaRPr lang="en-GB" altLang="en-US"/>
          </a:p>
        </p:txBody>
      </p:sp>
      <p:sp>
        <p:nvSpPr>
          <p:cNvPr id="5" name="TextBox 4">
            <a:extLst>
              <a:ext uri="{FF2B5EF4-FFF2-40B4-BE49-F238E27FC236}">
                <a16:creationId xmlns:a16="http://schemas.microsoft.com/office/drawing/2014/main" id="{92A6F7CC-3238-41A3-B9F1-3A69D9A25273}"/>
              </a:ext>
            </a:extLst>
          </p:cNvPr>
          <p:cNvSpPr txBox="1"/>
          <p:nvPr/>
        </p:nvSpPr>
        <p:spPr>
          <a:xfrm>
            <a:off x="3929063" y="1785938"/>
            <a:ext cx="5072062" cy="4308475"/>
          </a:xfrm>
          <a:prstGeom prst="rect">
            <a:avLst/>
          </a:prstGeom>
          <a:noFill/>
        </p:spPr>
        <p:txBody>
          <a:bodyPr>
            <a:spAutoFit/>
          </a:bodyPr>
          <a:lstStyle/>
          <a:p>
            <a:pPr>
              <a:defRPr/>
            </a:pPr>
            <a:r>
              <a:rPr lang="en-GB" sz="3200" b="1" dirty="0">
                <a:solidFill>
                  <a:srgbClr val="00FFFF"/>
                </a:solidFill>
                <a:effectLst>
                  <a:outerShdw blurRad="38100" dist="38100" dir="2700000" algn="tl">
                    <a:srgbClr val="000000"/>
                  </a:outerShdw>
                </a:effectLst>
                <a:latin typeface="Arial" charset="0"/>
                <a:cs typeface="Arial" charset="0"/>
              </a:rPr>
              <a:t>5. The </a:t>
            </a:r>
            <a:r>
              <a:rPr lang="en-GB" sz="3200" b="1" dirty="0" err="1">
                <a:solidFill>
                  <a:srgbClr val="00FFFF"/>
                </a:solidFill>
                <a:effectLst>
                  <a:outerShdw blurRad="38100" dist="38100" dir="2700000" algn="tl">
                    <a:srgbClr val="000000"/>
                  </a:outerShdw>
                </a:effectLst>
                <a:latin typeface="Arial" charset="0"/>
                <a:cs typeface="Arial" charset="0"/>
              </a:rPr>
              <a:t>Adamites</a:t>
            </a:r>
            <a:r>
              <a:rPr lang="en-GB" sz="3200" b="1" dirty="0">
                <a:solidFill>
                  <a:srgbClr val="00FFFF"/>
                </a:solidFill>
                <a:effectLst>
                  <a:outerShdw blurRad="38100" dist="38100" dir="2700000" algn="tl">
                    <a:srgbClr val="000000"/>
                  </a:outerShdw>
                </a:effectLst>
                <a:latin typeface="Arial" charset="0"/>
                <a:cs typeface="Arial" charset="0"/>
              </a:rPr>
              <a:t> were destined by God to rule over the heathen, </a:t>
            </a:r>
            <a:r>
              <a:rPr lang="en-GB" sz="3200" b="1" dirty="0">
                <a:solidFill>
                  <a:srgbClr val="FFC000"/>
                </a:solidFill>
                <a:effectLst>
                  <a:outerShdw blurRad="38100" dist="38100" dir="2700000" algn="tl">
                    <a:srgbClr val="000000"/>
                  </a:outerShdw>
                </a:effectLst>
                <a:latin typeface="Arial" charset="0"/>
                <a:cs typeface="Arial" charset="0"/>
              </a:rPr>
              <a:t>so naturally one would expect to find other races within the Russian borders,</a:t>
            </a:r>
            <a:r>
              <a:rPr lang="en-GB" sz="3200" b="1" dirty="0">
                <a:solidFill>
                  <a:srgbClr val="00FFFF"/>
                </a:solidFill>
                <a:effectLst>
                  <a:outerShdw blurRad="38100" dist="38100" dir="2700000" algn="tl">
                    <a:srgbClr val="000000"/>
                  </a:outerShdw>
                </a:effectLst>
                <a:latin typeface="Arial" charset="0"/>
                <a:cs typeface="Arial" charset="0"/>
              </a:rPr>
              <a:t> </a:t>
            </a:r>
            <a:r>
              <a:rPr lang="en-GB" sz="3200" b="1" dirty="0">
                <a:solidFill>
                  <a:srgbClr val="00FF00"/>
                </a:solidFill>
                <a:effectLst>
                  <a:outerShdw blurRad="38100" dist="38100" dir="2700000" algn="tl">
                    <a:srgbClr val="000000"/>
                  </a:outerShdw>
                </a:effectLst>
                <a:latin typeface="Arial" charset="0"/>
                <a:cs typeface="Arial" charset="0"/>
              </a:rPr>
              <a:t>as is the case in other Israelite nations!</a:t>
            </a:r>
          </a:p>
          <a:p>
            <a:pPr>
              <a:defRPr/>
            </a:pPr>
            <a:endParaRPr lang="en-GB" dirty="0">
              <a:solidFill>
                <a:srgbClr val="00FF00"/>
              </a:solidFill>
              <a:latin typeface="Arial" charset="0"/>
              <a:cs typeface="Arial" charset="0"/>
            </a:endParaRPr>
          </a:p>
        </p:txBody>
      </p:sp>
      <p:pic>
        <p:nvPicPr>
          <p:cNvPr id="347138" name="Picture 2" descr="http://www.sacred-destinations.com/england/deerhurst-church-photos/slides/d-4624.jpg">
            <a:extLst>
              <a:ext uri="{FF2B5EF4-FFF2-40B4-BE49-F238E27FC236}">
                <a16:creationId xmlns:a16="http://schemas.microsoft.com/office/drawing/2014/main" id="{664F1C6C-6B66-4C15-A4B4-EA669B029D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1214438"/>
            <a:ext cx="3486150"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47138"/>
                                        </p:tgtEl>
                                        <p:attrNameLst>
                                          <p:attrName>style.visibility</p:attrName>
                                        </p:attrNameLst>
                                      </p:cBhvr>
                                      <p:to>
                                        <p:strVal val="visible"/>
                                      </p:to>
                                    </p:set>
                                    <p:animEffect transition="in" filter="circle(in)">
                                      <p:cBhvr>
                                        <p:cTn id="7" dur="2000"/>
                                        <p:tgtEl>
                                          <p:spTgt spid="3471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8B83D-0BE2-4486-9E4A-D52B3EFC8ED4}"/>
              </a:ext>
            </a:extLst>
          </p:cNvPr>
          <p:cNvSpPr>
            <a:spLocks noGrp="1"/>
          </p:cNvSpPr>
          <p:nvPr>
            <p:ph type="title"/>
          </p:nvPr>
        </p:nvSpPr>
        <p:spPr>
          <a:xfrm>
            <a:off x="0" y="228600"/>
            <a:ext cx="9144000" cy="1143000"/>
          </a:xfrm>
        </p:spPr>
        <p:txBody>
          <a:bodyPr/>
          <a:lstStyle/>
          <a:p>
            <a:pPr>
              <a:defRPr/>
            </a:pPr>
            <a:r>
              <a:rPr lang="en-GB" b="1" dirty="0">
                <a:solidFill>
                  <a:srgbClr val="00FF00"/>
                </a:solidFill>
              </a:rPr>
              <a:t>Some Surprising Facts About Russia</a:t>
            </a:r>
            <a:endParaRPr lang="en-GB" dirty="0"/>
          </a:p>
        </p:txBody>
      </p:sp>
      <p:sp>
        <p:nvSpPr>
          <p:cNvPr id="3" name="Slide Number Placeholder 2">
            <a:extLst>
              <a:ext uri="{FF2B5EF4-FFF2-40B4-BE49-F238E27FC236}">
                <a16:creationId xmlns:a16="http://schemas.microsoft.com/office/drawing/2014/main" id="{B56F70D0-FE85-4269-A2D4-FE5D81E2F507}"/>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3EA00B3-C436-4E15-9019-2B6551E74027}" type="slidenum">
              <a:rPr lang="en-GB" altLang="en-US"/>
              <a:pPr eaLnBrk="1" hangingPunct="1"/>
              <a:t>44</a:t>
            </a:fld>
            <a:endParaRPr lang="en-GB" altLang="en-US"/>
          </a:p>
        </p:txBody>
      </p:sp>
      <p:pic>
        <p:nvPicPr>
          <p:cNvPr id="348162" name="Picture 2" descr="http://farm1.static.flickr.com/4/5096337_b4beb43516.jpg">
            <a:extLst>
              <a:ext uri="{FF2B5EF4-FFF2-40B4-BE49-F238E27FC236}">
                <a16:creationId xmlns:a16="http://schemas.microsoft.com/office/drawing/2014/main" id="{D5D405F2-A2F0-4FD7-82DC-ABD2A8B1E8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63" y="1857375"/>
            <a:ext cx="4095750" cy="307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0F33EECB-32B7-4D07-8139-9B492333B1DF}"/>
              </a:ext>
            </a:extLst>
          </p:cNvPr>
          <p:cNvSpPr txBox="1"/>
          <p:nvPr/>
        </p:nvSpPr>
        <p:spPr>
          <a:xfrm>
            <a:off x="4857750" y="2000250"/>
            <a:ext cx="4000500" cy="3816350"/>
          </a:xfrm>
          <a:prstGeom prst="rect">
            <a:avLst/>
          </a:prstGeom>
          <a:noFill/>
        </p:spPr>
        <p:txBody>
          <a:bodyPr>
            <a:spAutoFit/>
          </a:bodyPr>
          <a:lstStyle/>
          <a:p>
            <a:pPr marL="342900" indent="-342900" eaLnBrk="0" hangingPunct="0">
              <a:spcBef>
                <a:spcPct val="50000"/>
              </a:spcBef>
              <a:buFontTx/>
              <a:buAutoNum type="arabicPeriod"/>
              <a:defRPr/>
            </a:pPr>
            <a:r>
              <a:rPr lang="en-GB" sz="2800" b="1" dirty="0">
                <a:solidFill>
                  <a:srgbClr val="00FFFF"/>
                </a:solidFill>
                <a:latin typeface="Arial" charset="0"/>
                <a:cs typeface="Arial" charset="0"/>
              </a:rPr>
              <a:t>The Bible was available to ordinary Russians in their own Language centuries before vulgate translations were available in western Europe.</a:t>
            </a:r>
          </a:p>
          <a:p>
            <a:pPr>
              <a:defRPr/>
            </a:pPr>
            <a:endParaRPr lang="en-GB" dirty="0">
              <a:latin typeface="Arial" charset="0"/>
              <a:cs typeface="Arial" charset="0"/>
            </a:endParaRPr>
          </a:p>
        </p:txBody>
      </p:sp>
      <p:sp>
        <p:nvSpPr>
          <p:cNvPr id="6" name="TextBox 5">
            <a:extLst>
              <a:ext uri="{FF2B5EF4-FFF2-40B4-BE49-F238E27FC236}">
                <a16:creationId xmlns:a16="http://schemas.microsoft.com/office/drawing/2014/main" id="{652C4844-0C6F-42A1-A9EF-9982DD378D00}"/>
              </a:ext>
            </a:extLst>
          </p:cNvPr>
          <p:cNvSpPr txBox="1"/>
          <p:nvPr/>
        </p:nvSpPr>
        <p:spPr>
          <a:xfrm>
            <a:off x="500063" y="5357813"/>
            <a:ext cx="4286250" cy="646112"/>
          </a:xfrm>
          <a:prstGeom prst="rect">
            <a:avLst/>
          </a:prstGeom>
          <a:noFill/>
        </p:spPr>
        <p:txBody>
          <a:bodyPr>
            <a:spAutoFit/>
          </a:bodyPr>
          <a:lstStyle/>
          <a:p>
            <a:pPr algn="ctr">
              <a:defRPr/>
            </a:pPr>
            <a:r>
              <a:rPr lang="en-GB" sz="3600" b="1" dirty="0">
                <a:solidFill>
                  <a:srgbClr val="FFFF00"/>
                </a:solidFill>
                <a:effectLst>
                  <a:outerShdw blurRad="38100" dist="38100" dir="2700000" algn="tl">
                    <a:srgbClr val="000000">
                      <a:alpha val="43137"/>
                    </a:srgbClr>
                  </a:outerShdw>
                </a:effectLst>
                <a:latin typeface="Arial" charset="0"/>
                <a:cs typeface="Arial" charset="0"/>
              </a:rPr>
              <a:t>A Russian Bible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48162"/>
                                        </p:tgtEl>
                                        <p:attrNameLst>
                                          <p:attrName>style.visibility</p:attrName>
                                        </p:attrNameLst>
                                      </p:cBhvr>
                                      <p:to>
                                        <p:strVal val="visible"/>
                                      </p:to>
                                    </p:set>
                                    <p:animEffect transition="in" filter="circle(in)">
                                      <p:cBhvr>
                                        <p:cTn id="7" dur="2000"/>
                                        <p:tgtEl>
                                          <p:spTgt spid="34816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7"/>
                                        </p:tgtEl>
                                        <p:attrNameLst>
                                          <p:attrName>style.visibility</p:attrName>
                                        </p:attrNameLst>
                                      </p:cBhvr>
                                      <p:to>
                                        <p:strVal val="visible"/>
                                      </p:to>
                                    </p:set>
                                    <p:anim calcmode="discrete" valueType="clr">
                                      <p:cBhvr override="childStyle">
                                        <p:cTn id="18"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7"/>
                                        </p:tgtEl>
                                        <p:attrNameLst>
                                          <p:attrName>fillcolor</p:attrName>
                                        </p:attrNameLst>
                                      </p:cBhvr>
                                      <p:tavLst>
                                        <p:tav tm="0">
                                          <p:val>
                                            <p:clrVal>
                                              <a:schemeClr val="accent2"/>
                                            </p:clrVal>
                                          </p:val>
                                        </p:tav>
                                        <p:tav tm="50000">
                                          <p:val>
                                            <p:clrVal>
                                              <a:schemeClr val="hlink"/>
                                            </p:clrVal>
                                          </p:val>
                                        </p:tav>
                                      </p:tavLst>
                                    </p:anim>
                                    <p:set>
                                      <p:cBhvr>
                                        <p:cTn id="20"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7112C-945D-4BE0-889D-18CDAC8A18F8}"/>
              </a:ext>
            </a:extLst>
          </p:cNvPr>
          <p:cNvSpPr>
            <a:spLocks noGrp="1"/>
          </p:cNvSpPr>
          <p:nvPr>
            <p:ph type="title"/>
          </p:nvPr>
        </p:nvSpPr>
        <p:spPr>
          <a:xfrm>
            <a:off x="0" y="228600"/>
            <a:ext cx="9144000" cy="1143000"/>
          </a:xfrm>
        </p:spPr>
        <p:txBody>
          <a:bodyPr/>
          <a:lstStyle/>
          <a:p>
            <a:pPr>
              <a:defRPr/>
            </a:pPr>
            <a:r>
              <a:rPr lang="en-GB" b="1" dirty="0">
                <a:solidFill>
                  <a:srgbClr val="00FF00"/>
                </a:solidFill>
              </a:rPr>
              <a:t>Some Surprising Facts About Russia</a:t>
            </a:r>
            <a:endParaRPr lang="en-GB" dirty="0"/>
          </a:p>
        </p:txBody>
      </p:sp>
      <p:sp>
        <p:nvSpPr>
          <p:cNvPr id="3" name="Slide Number Placeholder 2">
            <a:extLst>
              <a:ext uri="{FF2B5EF4-FFF2-40B4-BE49-F238E27FC236}">
                <a16:creationId xmlns:a16="http://schemas.microsoft.com/office/drawing/2014/main" id="{1687ACD1-AE41-4F91-9284-E94653680230}"/>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1C53B81-27BA-419E-8C0F-A8A7D46A42DC}" type="slidenum">
              <a:rPr lang="en-GB" altLang="en-US"/>
              <a:pPr eaLnBrk="1" hangingPunct="1"/>
              <a:t>45</a:t>
            </a:fld>
            <a:endParaRPr lang="en-GB" altLang="en-US"/>
          </a:p>
        </p:txBody>
      </p:sp>
      <p:sp>
        <p:nvSpPr>
          <p:cNvPr id="7" name="TextBox 6">
            <a:extLst>
              <a:ext uri="{FF2B5EF4-FFF2-40B4-BE49-F238E27FC236}">
                <a16:creationId xmlns:a16="http://schemas.microsoft.com/office/drawing/2014/main" id="{B88709E4-DBEF-4A8C-818C-41672E38E58D}"/>
              </a:ext>
            </a:extLst>
          </p:cNvPr>
          <p:cNvSpPr txBox="1"/>
          <p:nvPr/>
        </p:nvSpPr>
        <p:spPr>
          <a:xfrm>
            <a:off x="4929188" y="2286000"/>
            <a:ext cx="4000500" cy="2832100"/>
          </a:xfrm>
          <a:prstGeom prst="rect">
            <a:avLst/>
          </a:prstGeom>
          <a:noFill/>
        </p:spPr>
        <p:txBody>
          <a:bodyPr>
            <a:spAutoFit/>
          </a:bodyPr>
          <a:lstStyle/>
          <a:p>
            <a:pPr marL="342900" indent="-342900" eaLnBrk="0" hangingPunct="0">
              <a:spcBef>
                <a:spcPct val="50000"/>
              </a:spcBef>
              <a:defRPr/>
            </a:pPr>
            <a:r>
              <a:rPr lang="en-GB" sz="3200" b="1" dirty="0">
                <a:solidFill>
                  <a:srgbClr val="FFC000"/>
                </a:solidFill>
                <a:latin typeface="Arial" charset="0"/>
                <a:cs typeface="Arial" charset="0"/>
              </a:rPr>
              <a:t>2. Prior to the revolution Russia was the largest Christian country in the world.</a:t>
            </a:r>
          </a:p>
          <a:p>
            <a:pPr>
              <a:defRPr/>
            </a:pPr>
            <a:endParaRPr lang="en-GB" dirty="0">
              <a:latin typeface="Arial" charset="0"/>
              <a:cs typeface="Arial" charset="0"/>
            </a:endParaRPr>
          </a:p>
        </p:txBody>
      </p:sp>
      <p:pic>
        <p:nvPicPr>
          <p:cNvPr id="348164" name="Picture 4" descr="http://www.swu.edu/news/headlines_08/images/Russian_church.jpg">
            <a:extLst>
              <a:ext uri="{FF2B5EF4-FFF2-40B4-BE49-F238E27FC236}">
                <a16:creationId xmlns:a16="http://schemas.microsoft.com/office/drawing/2014/main" id="{CF49F7F0-EADF-4488-B6C5-86ADF62984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8" y="1928813"/>
            <a:ext cx="4524375"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D28FBD81-446D-4854-AE92-56A5664FD84B}"/>
              </a:ext>
            </a:extLst>
          </p:cNvPr>
          <p:cNvSpPr txBox="1"/>
          <p:nvPr/>
        </p:nvSpPr>
        <p:spPr>
          <a:xfrm>
            <a:off x="285750" y="5715000"/>
            <a:ext cx="4786313" cy="646113"/>
          </a:xfrm>
          <a:prstGeom prst="rect">
            <a:avLst/>
          </a:prstGeom>
          <a:noFill/>
        </p:spPr>
        <p:txBody>
          <a:bodyPr>
            <a:spAutoFit/>
          </a:bodyPr>
          <a:lstStyle/>
          <a:p>
            <a:pPr algn="ctr">
              <a:defRPr/>
            </a:pPr>
            <a:r>
              <a:rPr lang="en-GB" sz="3600" b="1" dirty="0">
                <a:solidFill>
                  <a:srgbClr val="FFFF00"/>
                </a:solidFill>
                <a:effectLst>
                  <a:outerShdw blurRad="38100" dist="38100" dir="2700000" algn="tl">
                    <a:srgbClr val="000000">
                      <a:alpha val="43137"/>
                    </a:srgbClr>
                  </a:outerShdw>
                </a:effectLst>
                <a:latin typeface="Arial" charset="0"/>
                <a:cs typeface="Arial" charset="0"/>
              </a:rPr>
              <a:t>A Russian Church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48164"/>
                                        </p:tgtEl>
                                        <p:attrNameLst>
                                          <p:attrName>style.visibility</p:attrName>
                                        </p:attrNameLst>
                                      </p:cBhvr>
                                      <p:to>
                                        <p:strVal val="visible"/>
                                      </p:to>
                                    </p:set>
                                    <p:animEffect transition="in" filter="circle(in)">
                                      <p:cBhvr>
                                        <p:cTn id="7" dur="2000"/>
                                        <p:tgtEl>
                                          <p:spTgt spid="34816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7"/>
                                        </p:tgtEl>
                                        <p:attrNameLst>
                                          <p:attrName>style.visibility</p:attrName>
                                        </p:attrNameLst>
                                      </p:cBhvr>
                                      <p:to>
                                        <p:strVal val="visible"/>
                                      </p:to>
                                    </p:set>
                                    <p:anim calcmode="discrete" valueType="clr">
                                      <p:cBhvr override="childStyle">
                                        <p:cTn id="18"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7"/>
                                        </p:tgtEl>
                                        <p:attrNameLst>
                                          <p:attrName>fillcolor</p:attrName>
                                        </p:attrNameLst>
                                      </p:cBhvr>
                                      <p:tavLst>
                                        <p:tav tm="0">
                                          <p:val>
                                            <p:clrVal>
                                              <a:schemeClr val="accent2"/>
                                            </p:clrVal>
                                          </p:val>
                                        </p:tav>
                                        <p:tav tm="50000">
                                          <p:val>
                                            <p:clrVal>
                                              <a:schemeClr val="hlink"/>
                                            </p:clrVal>
                                          </p:val>
                                        </p:tav>
                                      </p:tavLst>
                                    </p:anim>
                                    <p:set>
                                      <p:cBhvr>
                                        <p:cTn id="20"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19F14-F3B6-4F62-BAA3-6D4C8A9BF56F}"/>
              </a:ext>
            </a:extLst>
          </p:cNvPr>
          <p:cNvSpPr>
            <a:spLocks noGrp="1"/>
          </p:cNvSpPr>
          <p:nvPr>
            <p:ph type="title"/>
          </p:nvPr>
        </p:nvSpPr>
        <p:spPr/>
        <p:txBody>
          <a:bodyPr/>
          <a:lstStyle/>
          <a:p>
            <a:pPr>
              <a:defRPr/>
            </a:pPr>
            <a:r>
              <a:rPr lang="en-GB" b="1" dirty="0">
                <a:solidFill>
                  <a:srgbClr val="00FF00"/>
                </a:solidFill>
              </a:rPr>
              <a:t>Some Surprising Facts About Russia</a:t>
            </a:r>
            <a:endParaRPr lang="en-GB" dirty="0"/>
          </a:p>
        </p:txBody>
      </p:sp>
      <p:sp>
        <p:nvSpPr>
          <p:cNvPr id="3" name="Slide Number Placeholder 2">
            <a:extLst>
              <a:ext uri="{FF2B5EF4-FFF2-40B4-BE49-F238E27FC236}">
                <a16:creationId xmlns:a16="http://schemas.microsoft.com/office/drawing/2014/main" id="{409ADA61-1EB5-499F-8510-8804798ACB3F}"/>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9C2FF9C-C55F-4FF0-B264-EFBA2DEB1E3C}" type="slidenum">
              <a:rPr lang="en-GB" altLang="en-US"/>
              <a:pPr eaLnBrk="1" hangingPunct="1"/>
              <a:t>46</a:t>
            </a:fld>
            <a:endParaRPr lang="en-GB" altLang="en-US"/>
          </a:p>
        </p:txBody>
      </p:sp>
      <p:sp>
        <p:nvSpPr>
          <p:cNvPr id="4" name="TextBox 3">
            <a:extLst>
              <a:ext uri="{FF2B5EF4-FFF2-40B4-BE49-F238E27FC236}">
                <a16:creationId xmlns:a16="http://schemas.microsoft.com/office/drawing/2014/main" id="{48A909CC-2BD6-4CA8-AEA2-2F19BF529B29}"/>
              </a:ext>
            </a:extLst>
          </p:cNvPr>
          <p:cNvSpPr txBox="1">
            <a:spLocks noChangeArrowheads="1"/>
          </p:cNvSpPr>
          <p:nvPr/>
        </p:nvSpPr>
        <p:spPr bwMode="auto">
          <a:xfrm>
            <a:off x="4214813" y="2357438"/>
            <a:ext cx="4714875"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2800" b="1">
                <a:solidFill>
                  <a:srgbClr val="FF00FF"/>
                </a:solidFill>
              </a:rPr>
              <a:t>3. During the period of the Tzars, Russia had more gold in her banks than the value of notes in circulation.</a:t>
            </a:r>
          </a:p>
          <a:p>
            <a:pPr eaLnBrk="1" hangingPunct="1"/>
            <a:endParaRPr lang="en-GB" altLang="en-US"/>
          </a:p>
        </p:txBody>
      </p:sp>
      <p:pic>
        <p:nvPicPr>
          <p:cNvPr id="350210" name="Picture 2" descr="http://www.mistsofrussia.info/prehistory/derj.jpg">
            <a:extLst>
              <a:ext uri="{FF2B5EF4-FFF2-40B4-BE49-F238E27FC236}">
                <a16:creationId xmlns:a16="http://schemas.microsoft.com/office/drawing/2014/main" id="{F8CC421B-235E-4AD2-A49B-E9FD4E8427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1571625"/>
            <a:ext cx="3292475"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1A18CBAE-507E-4516-AE0B-FF7856185F2E}"/>
              </a:ext>
            </a:extLst>
          </p:cNvPr>
          <p:cNvSpPr txBox="1"/>
          <p:nvPr/>
        </p:nvSpPr>
        <p:spPr>
          <a:xfrm>
            <a:off x="0" y="6215063"/>
            <a:ext cx="5857875" cy="523875"/>
          </a:xfrm>
          <a:prstGeom prst="rect">
            <a:avLst/>
          </a:prstGeom>
          <a:noFill/>
        </p:spPr>
        <p:txBody>
          <a:bodyPr>
            <a:spAutoFit/>
          </a:bodyPr>
          <a:lstStyle/>
          <a:p>
            <a:pPr>
              <a:defRPr/>
            </a:pPr>
            <a:r>
              <a:rPr lang="en-GB" sz="2800" b="1" dirty="0">
                <a:solidFill>
                  <a:srgbClr val="FFFF00"/>
                </a:solidFill>
                <a:effectLst>
                  <a:outerShdw blurRad="38100" dist="38100" dir="2700000" algn="tl">
                    <a:srgbClr val="000000">
                      <a:alpha val="43137"/>
                    </a:srgbClr>
                  </a:outerShdw>
                </a:effectLst>
                <a:latin typeface="Arial" charset="0"/>
                <a:cs typeface="Arial" charset="0"/>
              </a:rPr>
              <a:t>Symbol Of The Russian Tsars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50210"/>
                                        </p:tgtEl>
                                        <p:attrNameLst>
                                          <p:attrName>style.visibility</p:attrName>
                                        </p:attrNameLst>
                                      </p:cBhvr>
                                      <p:to>
                                        <p:strVal val="visible"/>
                                      </p:to>
                                    </p:set>
                                    <p:animEffect transition="in" filter="circle(in)">
                                      <p:cBhvr>
                                        <p:cTn id="7" dur="2000"/>
                                        <p:tgtEl>
                                          <p:spTgt spid="3502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4"/>
                                        </p:tgtEl>
                                        <p:attrNameLst>
                                          <p:attrName>style.visibility</p:attrName>
                                        </p:attrNameLst>
                                      </p:cBhvr>
                                      <p:to>
                                        <p:strVal val="visible"/>
                                      </p:to>
                                    </p:set>
                                    <p:anim calcmode="discrete" valueType="clr">
                                      <p:cBhvr override="childStyle">
                                        <p:cTn id="18"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4"/>
                                        </p:tgtEl>
                                        <p:attrNameLst>
                                          <p:attrName>fillcolor</p:attrName>
                                        </p:attrNameLst>
                                      </p:cBhvr>
                                      <p:tavLst>
                                        <p:tav tm="0">
                                          <p:val>
                                            <p:clrVal>
                                              <a:schemeClr val="accent2"/>
                                            </p:clrVal>
                                          </p:val>
                                        </p:tav>
                                        <p:tav tm="50000">
                                          <p:val>
                                            <p:clrVal>
                                              <a:schemeClr val="hlink"/>
                                            </p:clrVal>
                                          </p:val>
                                        </p:tav>
                                      </p:tavLst>
                                    </p:anim>
                                    <p:set>
                                      <p:cBhvr>
                                        <p:cTn id="20"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1E06F-6538-4626-A434-4F32162EFA21}"/>
              </a:ext>
            </a:extLst>
          </p:cNvPr>
          <p:cNvSpPr>
            <a:spLocks noGrp="1"/>
          </p:cNvSpPr>
          <p:nvPr>
            <p:ph type="title"/>
          </p:nvPr>
        </p:nvSpPr>
        <p:spPr/>
        <p:txBody>
          <a:bodyPr/>
          <a:lstStyle/>
          <a:p>
            <a:pPr>
              <a:defRPr/>
            </a:pPr>
            <a:r>
              <a:rPr lang="en-GB" b="1" dirty="0">
                <a:solidFill>
                  <a:srgbClr val="00FF00"/>
                </a:solidFill>
              </a:rPr>
              <a:t>Some Surprising Facts About Russia</a:t>
            </a:r>
            <a:endParaRPr lang="en-GB" dirty="0"/>
          </a:p>
        </p:txBody>
      </p:sp>
      <p:sp>
        <p:nvSpPr>
          <p:cNvPr id="3" name="Slide Number Placeholder 2">
            <a:extLst>
              <a:ext uri="{FF2B5EF4-FFF2-40B4-BE49-F238E27FC236}">
                <a16:creationId xmlns:a16="http://schemas.microsoft.com/office/drawing/2014/main" id="{53CE7533-37D3-4BA5-B2BF-2D4AA48D8C34}"/>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EB9B43D-EF56-491F-831C-1AAD5EC5BF5E}" type="slidenum">
              <a:rPr lang="en-GB" altLang="en-US"/>
              <a:pPr eaLnBrk="1" hangingPunct="1"/>
              <a:t>47</a:t>
            </a:fld>
            <a:endParaRPr lang="en-GB" altLang="en-US"/>
          </a:p>
        </p:txBody>
      </p:sp>
      <p:sp>
        <p:nvSpPr>
          <p:cNvPr id="7" name="TextBox 6">
            <a:extLst>
              <a:ext uri="{FF2B5EF4-FFF2-40B4-BE49-F238E27FC236}">
                <a16:creationId xmlns:a16="http://schemas.microsoft.com/office/drawing/2014/main" id="{0D93F1A3-2286-4EBC-A4A8-8926A95F8724}"/>
              </a:ext>
            </a:extLst>
          </p:cNvPr>
          <p:cNvSpPr txBox="1">
            <a:spLocks noChangeArrowheads="1"/>
          </p:cNvSpPr>
          <p:nvPr/>
        </p:nvSpPr>
        <p:spPr bwMode="auto">
          <a:xfrm>
            <a:off x="5500688" y="2071688"/>
            <a:ext cx="3500437"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3200" b="1">
                <a:solidFill>
                  <a:srgbClr val="00FFFF"/>
                </a:solidFill>
              </a:rPr>
              <a:t>4. During the time of the Tzars Russia was also the largest producer of gold in the world</a:t>
            </a:r>
          </a:p>
          <a:p>
            <a:pPr eaLnBrk="1" hangingPunct="1"/>
            <a:endParaRPr lang="en-GB" altLang="en-US"/>
          </a:p>
        </p:txBody>
      </p:sp>
      <p:pic>
        <p:nvPicPr>
          <p:cNvPr id="351234" name="Picture 2" descr="http://www.simpledebtfreeliving.com/images/gold-bars.jpg">
            <a:extLst>
              <a:ext uri="{FF2B5EF4-FFF2-40B4-BE49-F238E27FC236}">
                <a16:creationId xmlns:a16="http://schemas.microsoft.com/office/drawing/2014/main" id="{8E1A4147-39FD-4C6A-AEE9-AC26B3AFD2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1714500"/>
            <a:ext cx="4584700" cy="392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51234"/>
                                        </p:tgtEl>
                                        <p:attrNameLst>
                                          <p:attrName>style.visibility</p:attrName>
                                        </p:attrNameLst>
                                      </p:cBhvr>
                                      <p:to>
                                        <p:strVal val="visible"/>
                                      </p:to>
                                    </p:set>
                                    <p:animEffect transition="in" filter="circle(in)">
                                      <p:cBhvr>
                                        <p:cTn id="7" dur="2000"/>
                                        <p:tgtEl>
                                          <p:spTgt spid="3512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7"/>
                                        </p:tgtEl>
                                        <p:attrNameLst>
                                          <p:attrName>style.visibility</p:attrName>
                                        </p:attrNameLst>
                                      </p:cBhvr>
                                      <p:to>
                                        <p:strVal val="visible"/>
                                      </p:to>
                                    </p:set>
                                    <p:anim calcmode="discrete" valueType="clr">
                                      <p:cBhvr override="childStyle">
                                        <p:cTn id="12"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
                                        </p:tgtEl>
                                        <p:attrNameLst>
                                          <p:attrName>fillcolor</p:attrName>
                                        </p:attrNameLst>
                                      </p:cBhvr>
                                      <p:tavLst>
                                        <p:tav tm="0">
                                          <p:val>
                                            <p:clrVal>
                                              <a:schemeClr val="accent2"/>
                                            </p:clrVal>
                                          </p:val>
                                        </p:tav>
                                        <p:tav tm="50000">
                                          <p:val>
                                            <p:clrVal>
                                              <a:schemeClr val="hlink"/>
                                            </p:clrVal>
                                          </p:val>
                                        </p:tav>
                                      </p:tavLst>
                                    </p:anim>
                                    <p:set>
                                      <p:cBhvr>
                                        <p:cTn id="14"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E2079-2653-43CC-9920-8376177B641D}"/>
              </a:ext>
            </a:extLst>
          </p:cNvPr>
          <p:cNvSpPr>
            <a:spLocks noGrp="1"/>
          </p:cNvSpPr>
          <p:nvPr>
            <p:ph type="title"/>
          </p:nvPr>
        </p:nvSpPr>
        <p:spPr/>
        <p:txBody>
          <a:bodyPr/>
          <a:lstStyle/>
          <a:p>
            <a:pPr>
              <a:defRPr/>
            </a:pPr>
            <a:r>
              <a:rPr lang="en-GB" b="1" dirty="0">
                <a:solidFill>
                  <a:srgbClr val="00FF00"/>
                </a:solidFill>
              </a:rPr>
              <a:t>Some Surprising Facts About Russia</a:t>
            </a:r>
            <a:endParaRPr lang="en-GB" dirty="0"/>
          </a:p>
        </p:txBody>
      </p:sp>
      <p:sp>
        <p:nvSpPr>
          <p:cNvPr id="3" name="Slide Number Placeholder 2">
            <a:extLst>
              <a:ext uri="{FF2B5EF4-FFF2-40B4-BE49-F238E27FC236}">
                <a16:creationId xmlns:a16="http://schemas.microsoft.com/office/drawing/2014/main" id="{6B6E2D96-F4AB-402A-8C37-1F534E223686}"/>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A7755E2-48CF-474B-A2B7-AED3080A1947}" type="slidenum">
              <a:rPr lang="en-GB" altLang="en-US"/>
              <a:pPr eaLnBrk="1" hangingPunct="1"/>
              <a:t>48</a:t>
            </a:fld>
            <a:endParaRPr lang="en-GB" altLang="en-US"/>
          </a:p>
        </p:txBody>
      </p:sp>
      <p:sp>
        <p:nvSpPr>
          <p:cNvPr id="6" name="TextBox 5">
            <a:extLst>
              <a:ext uri="{FF2B5EF4-FFF2-40B4-BE49-F238E27FC236}">
                <a16:creationId xmlns:a16="http://schemas.microsoft.com/office/drawing/2014/main" id="{03A2BA59-B92B-406D-8157-3AC01B93858F}"/>
              </a:ext>
            </a:extLst>
          </p:cNvPr>
          <p:cNvSpPr txBox="1"/>
          <p:nvPr/>
        </p:nvSpPr>
        <p:spPr>
          <a:xfrm>
            <a:off x="857250" y="6000750"/>
            <a:ext cx="3143250" cy="646113"/>
          </a:xfrm>
          <a:prstGeom prst="rect">
            <a:avLst/>
          </a:prstGeom>
          <a:noFill/>
        </p:spPr>
        <p:txBody>
          <a:bodyPr>
            <a:spAutoFit/>
          </a:bodyPr>
          <a:lstStyle/>
          <a:p>
            <a:pPr>
              <a:defRPr/>
            </a:pPr>
            <a:r>
              <a:rPr lang="en-GB" sz="3600" b="1" dirty="0" err="1">
                <a:solidFill>
                  <a:srgbClr val="FFFF00"/>
                </a:solidFill>
                <a:effectLst>
                  <a:outerShdw blurRad="38100" dist="38100" dir="2700000" algn="tl">
                    <a:srgbClr val="000000">
                      <a:alpha val="43137"/>
                    </a:srgbClr>
                  </a:outerShdw>
                </a:effectLst>
                <a:latin typeface="Arial" charset="0"/>
                <a:cs typeface="Arial" charset="0"/>
              </a:rPr>
              <a:t>Cibele</a:t>
            </a:r>
            <a:r>
              <a:rPr lang="en-GB" sz="3600" b="1" dirty="0">
                <a:solidFill>
                  <a:srgbClr val="FFFF00"/>
                </a:solidFill>
                <a:effectLst>
                  <a:outerShdw blurRad="38100" dist="38100" dir="2700000" algn="tl">
                    <a:srgbClr val="000000">
                      <a:alpha val="43137"/>
                    </a:srgbClr>
                  </a:outerShdw>
                </a:effectLst>
                <a:latin typeface="Arial" charset="0"/>
                <a:cs typeface="Arial" charset="0"/>
              </a:rPr>
              <a:t> Ferrari</a:t>
            </a:r>
          </a:p>
        </p:txBody>
      </p:sp>
      <p:sp>
        <p:nvSpPr>
          <p:cNvPr id="9" name="TextBox 8">
            <a:extLst>
              <a:ext uri="{FF2B5EF4-FFF2-40B4-BE49-F238E27FC236}">
                <a16:creationId xmlns:a16="http://schemas.microsoft.com/office/drawing/2014/main" id="{380E3E9A-5C29-4466-BC6E-39E20DCD369C}"/>
              </a:ext>
            </a:extLst>
          </p:cNvPr>
          <p:cNvSpPr txBox="1">
            <a:spLocks noChangeArrowheads="1"/>
          </p:cNvSpPr>
          <p:nvPr/>
        </p:nvSpPr>
        <p:spPr bwMode="auto">
          <a:xfrm>
            <a:off x="5072063" y="2000250"/>
            <a:ext cx="34290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3200" b="1">
                <a:solidFill>
                  <a:srgbClr val="00FF00"/>
                </a:solidFill>
              </a:rPr>
              <a:t>5. The Hymn </a:t>
            </a:r>
            <a:r>
              <a:rPr lang="en-GB" altLang="en-US" sz="3200" b="1">
                <a:solidFill>
                  <a:srgbClr val="FF00FF"/>
                </a:solidFill>
              </a:rPr>
              <a:t>“How Great Thou Art” </a:t>
            </a:r>
            <a:r>
              <a:rPr lang="en-GB" altLang="en-US" sz="3200" b="1">
                <a:solidFill>
                  <a:srgbClr val="00FF00"/>
                </a:solidFill>
              </a:rPr>
              <a:t>was composed by a Russian to a Swedish tune.</a:t>
            </a:r>
            <a:endParaRPr lang="en-GB" altLang="en-US" sz="3200">
              <a:solidFill>
                <a:srgbClr val="00FF00"/>
              </a:solidFill>
            </a:endParaRPr>
          </a:p>
        </p:txBody>
      </p:sp>
      <p:pic>
        <p:nvPicPr>
          <p:cNvPr id="352258" name="Picture 2" descr="See full size image">
            <a:extLst>
              <a:ext uri="{FF2B5EF4-FFF2-40B4-BE49-F238E27FC236}">
                <a16:creationId xmlns:a16="http://schemas.microsoft.com/office/drawing/2014/main" id="{F51A9D4B-089F-4250-A024-DA8D4EC8847C}"/>
              </a:ext>
            </a:extLst>
          </p:cNvPr>
          <p:cNvPicPr>
            <a:picLocks noChangeAspect="1" noChangeArrowheads="1"/>
          </p:cNvPicPr>
          <p:nvPr/>
        </p:nvPicPr>
        <p:blipFill>
          <a:blip r:embed="rId3" cstate="print"/>
          <a:srcRect/>
          <a:stretch>
            <a:fillRect/>
          </a:stretch>
        </p:blipFill>
        <p:spPr bwMode="auto">
          <a:xfrm>
            <a:off x="357188" y="1571625"/>
            <a:ext cx="4192587" cy="407193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52258"/>
                                        </p:tgtEl>
                                        <p:attrNameLst>
                                          <p:attrName>style.visibility</p:attrName>
                                        </p:attrNameLst>
                                      </p:cBhvr>
                                      <p:to>
                                        <p:strVal val="visible"/>
                                      </p:to>
                                    </p:set>
                                    <p:animEffect transition="in" filter="circle(in)">
                                      <p:cBhvr>
                                        <p:cTn id="7" dur="2000"/>
                                        <p:tgtEl>
                                          <p:spTgt spid="3522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9"/>
                                        </p:tgtEl>
                                        <p:attrNameLst>
                                          <p:attrName>style.visibility</p:attrName>
                                        </p:attrNameLst>
                                      </p:cBhvr>
                                      <p:to>
                                        <p:strVal val="visible"/>
                                      </p:to>
                                    </p:set>
                                    <p:anim calcmode="discrete" valueType="clr">
                                      <p:cBhvr override="childStyle">
                                        <p:cTn id="18"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9"/>
                                        </p:tgtEl>
                                        <p:attrNameLst>
                                          <p:attrName>fillcolor</p:attrName>
                                        </p:attrNameLst>
                                      </p:cBhvr>
                                      <p:tavLst>
                                        <p:tav tm="0">
                                          <p:val>
                                            <p:clrVal>
                                              <a:schemeClr val="accent2"/>
                                            </p:clrVal>
                                          </p:val>
                                        </p:tav>
                                        <p:tav tm="50000">
                                          <p:val>
                                            <p:clrVal>
                                              <a:schemeClr val="hlink"/>
                                            </p:clrVal>
                                          </p:val>
                                        </p:tav>
                                      </p:tavLst>
                                    </p:anim>
                                    <p:set>
                                      <p:cBhvr>
                                        <p:cTn id="20" dur="8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E8398-BCFB-4A24-AA27-07B9E5FDB48F}"/>
              </a:ext>
            </a:extLst>
          </p:cNvPr>
          <p:cNvSpPr>
            <a:spLocks noGrp="1"/>
          </p:cNvSpPr>
          <p:nvPr>
            <p:ph type="title"/>
          </p:nvPr>
        </p:nvSpPr>
        <p:spPr/>
        <p:txBody>
          <a:bodyPr/>
          <a:lstStyle/>
          <a:p>
            <a:pPr>
              <a:defRPr/>
            </a:pPr>
            <a:r>
              <a:rPr lang="en-GB" b="1" dirty="0">
                <a:solidFill>
                  <a:srgbClr val="00FF00"/>
                </a:solidFill>
              </a:rPr>
              <a:t>Some Surprising Facts About Russia</a:t>
            </a:r>
            <a:endParaRPr lang="en-GB" dirty="0"/>
          </a:p>
        </p:txBody>
      </p:sp>
      <p:sp>
        <p:nvSpPr>
          <p:cNvPr id="3" name="Slide Number Placeholder 2">
            <a:extLst>
              <a:ext uri="{FF2B5EF4-FFF2-40B4-BE49-F238E27FC236}">
                <a16:creationId xmlns:a16="http://schemas.microsoft.com/office/drawing/2014/main" id="{786A44F9-5C32-4085-B0CD-AB37EB6DECEF}"/>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E959774-4F4A-4C49-B7AF-61DB45DB7409}" type="slidenum">
              <a:rPr lang="en-GB" altLang="en-US"/>
              <a:pPr eaLnBrk="1" hangingPunct="1"/>
              <a:t>49</a:t>
            </a:fld>
            <a:endParaRPr lang="en-GB" altLang="en-US"/>
          </a:p>
        </p:txBody>
      </p:sp>
      <p:sp>
        <p:nvSpPr>
          <p:cNvPr id="7" name="TextBox 6">
            <a:extLst>
              <a:ext uri="{FF2B5EF4-FFF2-40B4-BE49-F238E27FC236}">
                <a16:creationId xmlns:a16="http://schemas.microsoft.com/office/drawing/2014/main" id="{167FFF08-AAB8-4B73-B5F4-5FE508B12ECE}"/>
              </a:ext>
            </a:extLst>
          </p:cNvPr>
          <p:cNvSpPr txBox="1">
            <a:spLocks noChangeArrowheads="1"/>
          </p:cNvSpPr>
          <p:nvPr/>
        </p:nvSpPr>
        <p:spPr bwMode="auto">
          <a:xfrm>
            <a:off x="4714875" y="2428875"/>
            <a:ext cx="371475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4000" b="1">
                <a:solidFill>
                  <a:srgbClr val="00FFFF"/>
                </a:solidFill>
              </a:rPr>
              <a:t>6. Russia has 25% of all the world’s forests</a:t>
            </a:r>
            <a:endParaRPr lang="en-GB" altLang="en-US" sz="4000">
              <a:solidFill>
                <a:srgbClr val="00FFFF"/>
              </a:solidFill>
            </a:endParaRPr>
          </a:p>
        </p:txBody>
      </p:sp>
      <p:pic>
        <p:nvPicPr>
          <p:cNvPr id="353282" name="Picture 2" descr="http://01varvara.files.wordpress.com/2008/06/yuly-klever-autumn-in-the-forest.jpg">
            <a:extLst>
              <a:ext uri="{FF2B5EF4-FFF2-40B4-BE49-F238E27FC236}">
                <a16:creationId xmlns:a16="http://schemas.microsoft.com/office/drawing/2014/main" id="{B40D0C8B-A82E-44F5-90EF-0622A77A8A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1428750"/>
            <a:ext cx="3638550"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53282"/>
                                        </p:tgtEl>
                                        <p:attrNameLst>
                                          <p:attrName>style.visibility</p:attrName>
                                        </p:attrNameLst>
                                      </p:cBhvr>
                                      <p:to>
                                        <p:strVal val="visible"/>
                                      </p:to>
                                    </p:set>
                                    <p:animEffect transition="in" filter="circle(in)">
                                      <p:cBhvr>
                                        <p:cTn id="7" dur="2000"/>
                                        <p:tgtEl>
                                          <p:spTgt spid="3532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7"/>
                                        </p:tgtEl>
                                        <p:attrNameLst>
                                          <p:attrName>style.visibility</p:attrName>
                                        </p:attrNameLst>
                                      </p:cBhvr>
                                      <p:to>
                                        <p:strVal val="visible"/>
                                      </p:to>
                                    </p:set>
                                    <p:anim calcmode="discrete" valueType="clr">
                                      <p:cBhvr override="childStyle">
                                        <p:cTn id="12"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
                                        </p:tgtEl>
                                        <p:attrNameLst>
                                          <p:attrName>fillcolor</p:attrName>
                                        </p:attrNameLst>
                                      </p:cBhvr>
                                      <p:tavLst>
                                        <p:tav tm="0">
                                          <p:val>
                                            <p:clrVal>
                                              <a:schemeClr val="accent2"/>
                                            </p:clrVal>
                                          </p:val>
                                        </p:tav>
                                        <p:tav tm="50000">
                                          <p:val>
                                            <p:clrVal>
                                              <a:schemeClr val="hlink"/>
                                            </p:clrVal>
                                          </p:val>
                                        </p:tav>
                                      </p:tavLst>
                                    </p:anim>
                                    <p:set>
                                      <p:cBhvr>
                                        <p:cTn id="14"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 name="Rectangle 25">
            <a:extLst>
              <a:ext uri="{FF2B5EF4-FFF2-40B4-BE49-F238E27FC236}">
                <a16:creationId xmlns:a16="http://schemas.microsoft.com/office/drawing/2014/main" id="{FED09C7A-C1F4-4822-AF06-A9EA98448BB8}"/>
              </a:ext>
            </a:extLst>
          </p:cNvPr>
          <p:cNvSpPr>
            <a:spLocks noGrp="1" noChangeArrowheads="1"/>
          </p:cNvSpPr>
          <p:nvPr>
            <p:ph type="sldNum" sz="quarter" idx="11"/>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FAB554F-3C9A-4611-BF27-3F4049881E8D}" type="slidenum">
              <a:rPr lang="en-GB" altLang="en-US"/>
              <a:pPr eaLnBrk="1" hangingPunct="1"/>
              <a:t>5</a:t>
            </a:fld>
            <a:endParaRPr lang="en-GB" altLang="en-US"/>
          </a:p>
        </p:txBody>
      </p:sp>
      <p:sp>
        <p:nvSpPr>
          <p:cNvPr id="28674" name="Rectangle 2">
            <a:extLst>
              <a:ext uri="{FF2B5EF4-FFF2-40B4-BE49-F238E27FC236}">
                <a16:creationId xmlns:a16="http://schemas.microsoft.com/office/drawing/2014/main" id="{C48A4257-6B37-4C45-A413-F451F2152B09}"/>
              </a:ext>
            </a:extLst>
          </p:cNvPr>
          <p:cNvSpPr>
            <a:spLocks noGrp="1" noChangeArrowheads="1"/>
          </p:cNvSpPr>
          <p:nvPr>
            <p:ph type="ctrTitle"/>
          </p:nvPr>
        </p:nvSpPr>
        <p:spPr>
          <a:xfrm>
            <a:off x="468313" y="476250"/>
            <a:ext cx="8229600" cy="1736725"/>
          </a:xfrm>
        </p:spPr>
        <p:txBody>
          <a:bodyPr/>
          <a:lstStyle/>
          <a:p>
            <a:pPr eaLnBrk="1" hangingPunct="1">
              <a:defRPr/>
            </a:pPr>
            <a:r>
              <a:rPr lang="en-GB" b="1" dirty="0">
                <a:solidFill>
                  <a:srgbClr val="FF0000"/>
                </a:solidFill>
              </a:rPr>
              <a:t>Gog</a:t>
            </a:r>
            <a:r>
              <a:rPr lang="en-GB" b="1" dirty="0"/>
              <a:t> </a:t>
            </a:r>
            <a:r>
              <a:rPr lang="en-GB" b="1" dirty="0">
                <a:solidFill>
                  <a:srgbClr val="00FF00"/>
                </a:solidFill>
              </a:rPr>
              <a:t>of The Land of</a:t>
            </a:r>
            <a:r>
              <a:rPr lang="en-GB" b="1" dirty="0"/>
              <a:t> </a:t>
            </a:r>
            <a:r>
              <a:rPr lang="en-GB" b="1" dirty="0">
                <a:solidFill>
                  <a:srgbClr val="FF0000"/>
                </a:solidFill>
              </a:rPr>
              <a:t>Magog</a:t>
            </a:r>
          </a:p>
        </p:txBody>
      </p:sp>
      <p:sp>
        <p:nvSpPr>
          <p:cNvPr id="28675" name="Rectangle 3">
            <a:extLst>
              <a:ext uri="{FF2B5EF4-FFF2-40B4-BE49-F238E27FC236}">
                <a16:creationId xmlns:a16="http://schemas.microsoft.com/office/drawing/2014/main" id="{245C4DF6-F204-4526-9E78-D68C04326AE7}"/>
              </a:ext>
            </a:extLst>
          </p:cNvPr>
          <p:cNvSpPr>
            <a:spLocks noGrp="1" noChangeArrowheads="1"/>
          </p:cNvSpPr>
          <p:nvPr>
            <p:ph type="subTitle" idx="1"/>
          </p:nvPr>
        </p:nvSpPr>
        <p:spPr>
          <a:xfrm>
            <a:off x="827088" y="3429000"/>
            <a:ext cx="7848600" cy="3240088"/>
          </a:xfrm>
        </p:spPr>
        <p:txBody>
          <a:bodyPr/>
          <a:lstStyle/>
          <a:p>
            <a:pPr eaLnBrk="1" hangingPunct="1">
              <a:defRPr/>
            </a:pPr>
            <a:r>
              <a:rPr lang="en-GB" b="1">
                <a:solidFill>
                  <a:srgbClr val="FF9933"/>
                </a:solidFill>
                <a:effectLst>
                  <a:outerShdw blurRad="38100" dist="38100" dir="2700000" algn="tl">
                    <a:srgbClr val="000000"/>
                  </a:outerShdw>
                </a:effectLst>
              </a:rPr>
              <a:t>And Thou (</a:t>
            </a:r>
            <a:r>
              <a:rPr lang="en-GB" b="1">
                <a:solidFill>
                  <a:srgbClr val="FF0000"/>
                </a:solidFill>
                <a:effectLst>
                  <a:outerShdw blurRad="38100" dist="38100" dir="2700000" algn="tl">
                    <a:srgbClr val="000000"/>
                  </a:outerShdw>
                </a:effectLst>
              </a:rPr>
              <a:t>Attila</a:t>
            </a:r>
            <a:r>
              <a:rPr lang="en-GB" b="1">
                <a:solidFill>
                  <a:srgbClr val="FF9933"/>
                </a:solidFill>
                <a:effectLst>
                  <a:outerShdw blurRad="38100" dist="38100" dir="2700000" algn="tl">
                    <a:srgbClr val="000000"/>
                  </a:outerShdw>
                </a:effectLst>
              </a:rPr>
              <a:t>/</a:t>
            </a:r>
            <a:r>
              <a:rPr lang="en-GB" b="1">
                <a:solidFill>
                  <a:srgbClr val="FF0000"/>
                </a:solidFill>
                <a:effectLst>
                  <a:outerShdw blurRad="38100" dist="38100" dir="2700000" algn="tl">
                    <a:srgbClr val="000000"/>
                  </a:outerShdw>
                </a:effectLst>
              </a:rPr>
              <a:t>Genghis Khan</a:t>
            </a:r>
            <a:r>
              <a:rPr lang="en-GB" b="1">
                <a:solidFill>
                  <a:srgbClr val="FF9933"/>
                </a:solidFill>
                <a:effectLst>
                  <a:outerShdw blurRad="38100" dist="38100" dir="2700000" algn="tl">
                    <a:srgbClr val="000000"/>
                  </a:outerShdw>
                </a:effectLst>
              </a:rPr>
              <a:t>) Shalt Come From Thy Place </a:t>
            </a:r>
            <a:r>
              <a:rPr lang="en-GB" b="1">
                <a:solidFill>
                  <a:srgbClr val="FF33CC"/>
                </a:solidFill>
                <a:effectLst>
                  <a:outerShdw blurRad="38100" dist="38100" dir="2700000" algn="tl">
                    <a:srgbClr val="000000"/>
                  </a:outerShdw>
                </a:effectLst>
              </a:rPr>
              <a:t>Out Of The North Parts</a:t>
            </a:r>
            <a:r>
              <a:rPr lang="en-GB" b="1">
                <a:solidFill>
                  <a:srgbClr val="FF9933"/>
                </a:solidFill>
                <a:effectLst>
                  <a:outerShdw blurRad="38100" dist="38100" dir="2700000" algn="tl">
                    <a:srgbClr val="000000"/>
                  </a:outerShdw>
                </a:effectLst>
              </a:rPr>
              <a:t>, Thou And Many People With Thee All Of Them </a:t>
            </a:r>
            <a:r>
              <a:rPr lang="en-GB" b="1">
                <a:solidFill>
                  <a:srgbClr val="FF33CC"/>
                </a:solidFill>
                <a:effectLst>
                  <a:outerShdw blurRad="38100" dist="38100" dir="2700000" algn="tl">
                    <a:srgbClr val="000000"/>
                  </a:outerShdw>
                </a:effectLst>
              </a:rPr>
              <a:t>Riding Upon Horses, A Great Company</a:t>
            </a:r>
            <a:r>
              <a:rPr lang="en-GB" b="1">
                <a:solidFill>
                  <a:srgbClr val="FF9933"/>
                </a:solidFill>
                <a:effectLst>
                  <a:outerShdw blurRad="38100" dist="38100" dir="2700000" algn="tl">
                    <a:srgbClr val="000000"/>
                  </a:outerShdw>
                </a:effectLst>
              </a:rPr>
              <a:t>, And </a:t>
            </a:r>
            <a:r>
              <a:rPr lang="en-GB" b="1">
                <a:solidFill>
                  <a:srgbClr val="FF33CC"/>
                </a:solidFill>
                <a:effectLst>
                  <a:outerShdw blurRad="38100" dist="38100" dir="2700000" algn="tl">
                    <a:srgbClr val="000000"/>
                  </a:outerShdw>
                </a:effectLst>
              </a:rPr>
              <a:t>A Mighty Army</a:t>
            </a:r>
          </a:p>
        </p:txBody>
      </p:sp>
      <p:sp>
        <p:nvSpPr>
          <p:cNvPr id="28676" name="Text Box 4">
            <a:extLst>
              <a:ext uri="{FF2B5EF4-FFF2-40B4-BE49-F238E27FC236}">
                <a16:creationId xmlns:a16="http://schemas.microsoft.com/office/drawing/2014/main" id="{6D949845-520B-4D9B-BA25-E7DC65B5F048}"/>
              </a:ext>
            </a:extLst>
          </p:cNvPr>
          <p:cNvSpPr txBox="1">
            <a:spLocks noChangeArrowheads="1"/>
          </p:cNvSpPr>
          <p:nvPr/>
        </p:nvSpPr>
        <p:spPr bwMode="auto">
          <a:xfrm>
            <a:off x="1692275" y="333375"/>
            <a:ext cx="5616575" cy="701675"/>
          </a:xfrm>
          <a:prstGeom prst="rect">
            <a:avLst/>
          </a:prstGeom>
          <a:noFill/>
          <a:ln w="9525">
            <a:noFill/>
            <a:miter lim="800000"/>
            <a:headEnd/>
            <a:tailEnd/>
          </a:ln>
          <a:effectLst/>
        </p:spPr>
        <p:txBody>
          <a:bodyPr>
            <a:spAutoFit/>
          </a:bodyPr>
          <a:lstStyle/>
          <a:p>
            <a:pPr algn="ctr">
              <a:spcBef>
                <a:spcPct val="50000"/>
              </a:spcBef>
              <a:defRPr/>
            </a:pPr>
            <a:r>
              <a:rPr lang="en-GB" sz="4000" b="1" dirty="0">
                <a:solidFill>
                  <a:srgbClr val="FFFF00"/>
                </a:solidFill>
                <a:effectLst>
                  <a:outerShdw blurRad="38100" dist="38100" dir="2700000" algn="tl">
                    <a:srgbClr val="000000"/>
                  </a:outerShdw>
                </a:effectLst>
                <a:latin typeface="+mj-lt"/>
                <a:cs typeface="Arial" charset="0"/>
              </a:rPr>
              <a:t>The Story of</a:t>
            </a:r>
          </a:p>
        </p:txBody>
      </p:sp>
      <p:grpSp>
        <p:nvGrpSpPr>
          <p:cNvPr id="16390" name="Group 5">
            <a:extLst>
              <a:ext uri="{FF2B5EF4-FFF2-40B4-BE49-F238E27FC236}">
                <a16:creationId xmlns:a16="http://schemas.microsoft.com/office/drawing/2014/main" id="{01ECE4BC-4570-442A-806E-6FD4C39880F7}"/>
              </a:ext>
            </a:extLst>
          </p:cNvPr>
          <p:cNvGrpSpPr>
            <a:grpSpLocks noChangeAspect="1"/>
          </p:cNvGrpSpPr>
          <p:nvPr/>
        </p:nvGrpSpPr>
        <p:grpSpPr bwMode="auto">
          <a:xfrm>
            <a:off x="1116013" y="3284538"/>
            <a:ext cx="7273925" cy="1584325"/>
            <a:chOff x="703" y="2069"/>
            <a:chExt cx="4582" cy="2008"/>
          </a:xfrm>
        </p:grpSpPr>
        <p:sp>
          <p:nvSpPr>
            <p:cNvPr id="16398" name="AutoShape 6">
              <a:extLst>
                <a:ext uri="{FF2B5EF4-FFF2-40B4-BE49-F238E27FC236}">
                  <a16:creationId xmlns:a16="http://schemas.microsoft.com/office/drawing/2014/main" id="{00A5F4FC-B7E9-444D-95E4-15E9EBD265BC}"/>
                </a:ext>
              </a:extLst>
            </p:cNvPr>
            <p:cNvSpPr>
              <a:spLocks noChangeAspect="1" noChangeArrowheads="1" noTextEdit="1"/>
            </p:cNvSpPr>
            <p:nvPr/>
          </p:nvSpPr>
          <p:spPr bwMode="auto">
            <a:xfrm>
              <a:off x="703" y="2069"/>
              <a:ext cx="4582" cy="2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grpSp>
        <p:nvGrpSpPr>
          <p:cNvPr id="16391" name="Group 7">
            <a:extLst>
              <a:ext uri="{FF2B5EF4-FFF2-40B4-BE49-F238E27FC236}">
                <a16:creationId xmlns:a16="http://schemas.microsoft.com/office/drawing/2014/main" id="{A430B40B-2D25-411C-B771-D578D221C9F6}"/>
              </a:ext>
            </a:extLst>
          </p:cNvPr>
          <p:cNvGrpSpPr>
            <a:grpSpLocks noChangeAspect="1"/>
          </p:cNvGrpSpPr>
          <p:nvPr/>
        </p:nvGrpSpPr>
        <p:grpSpPr bwMode="auto">
          <a:xfrm flipV="1">
            <a:off x="1116013" y="6669088"/>
            <a:ext cx="7273925" cy="73025"/>
            <a:chOff x="703" y="2069"/>
            <a:chExt cx="4582" cy="2008"/>
          </a:xfrm>
        </p:grpSpPr>
        <p:sp>
          <p:nvSpPr>
            <p:cNvPr id="16397" name="AutoShape 8">
              <a:extLst>
                <a:ext uri="{FF2B5EF4-FFF2-40B4-BE49-F238E27FC236}">
                  <a16:creationId xmlns:a16="http://schemas.microsoft.com/office/drawing/2014/main" id="{38AC9600-4F5F-433F-AC16-673DC3DCDA49}"/>
                </a:ext>
              </a:extLst>
            </p:cNvPr>
            <p:cNvSpPr>
              <a:spLocks noChangeAspect="1" noChangeArrowheads="1" noTextEdit="1"/>
            </p:cNvSpPr>
            <p:nvPr/>
          </p:nvSpPr>
          <p:spPr bwMode="auto">
            <a:xfrm>
              <a:off x="703" y="2069"/>
              <a:ext cx="4582" cy="2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grpSp>
        <p:nvGrpSpPr>
          <p:cNvPr id="16392" name="Group 9">
            <a:extLst>
              <a:ext uri="{FF2B5EF4-FFF2-40B4-BE49-F238E27FC236}">
                <a16:creationId xmlns:a16="http://schemas.microsoft.com/office/drawing/2014/main" id="{C9D5FAE0-5145-4E3A-BB9C-AD28B94392F2}"/>
              </a:ext>
            </a:extLst>
          </p:cNvPr>
          <p:cNvGrpSpPr>
            <a:grpSpLocks noChangeAspect="1"/>
          </p:cNvGrpSpPr>
          <p:nvPr/>
        </p:nvGrpSpPr>
        <p:grpSpPr bwMode="auto">
          <a:xfrm>
            <a:off x="250825" y="6669088"/>
            <a:ext cx="8893175" cy="188912"/>
            <a:chOff x="703" y="2069"/>
            <a:chExt cx="4582" cy="2008"/>
          </a:xfrm>
        </p:grpSpPr>
        <p:sp>
          <p:nvSpPr>
            <p:cNvPr id="16396" name="AutoShape 10">
              <a:extLst>
                <a:ext uri="{FF2B5EF4-FFF2-40B4-BE49-F238E27FC236}">
                  <a16:creationId xmlns:a16="http://schemas.microsoft.com/office/drawing/2014/main" id="{5D414D62-EEDC-478C-9C34-68D0C12FFCE0}"/>
                </a:ext>
              </a:extLst>
            </p:cNvPr>
            <p:cNvSpPr>
              <a:spLocks noChangeAspect="1" noChangeArrowheads="1" noTextEdit="1"/>
            </p:cNvSpPr>
            <p:nvPr/>
          </p:nvSpPr>
          <p:spPr bwMode="auto">
            <a:xfrm>
              <a:off x="703" y="2069"/>
              <a:ext cx="4582" cy="2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sp>
        <p:nvSpPr>
          <p:cNvPr id="16393" name="Text Box 11">
            <a:extLst>
              <a:ext uri="{FF2B5EF4-FFF2-40B4-BE49-F238E27FC236}">
                <a16:creationId xmlns:a16="http://schemas.microsoft.com/office/drawing/2014/main" id="{74E2C5B4-C2EF-4FAA-A9B3-2DF978428EAC}"/>
              </a:ext>
            </a:extLst>
          </p:cNvPr>
          <p:cNvSpPr txBox="1">
            <a:spLocks noChangeArrowheads="1"/>
          </p:cNvSpPr>
          <p:nvPr/>
        </p:nvSpPr>
        <p:spPr bwMode="auto">
          <a:xfrm>
            <a:off x="0" y="2205038"/>
            <a:ext cx="914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endParaRPr lang="en-US" altLang="en-US" sz="2000"/>
          </a:p>
        </p:txBody>
      </p:sp>
      <p:sp>
        <p:nvSpPr>
          <p:cNvPr id="28684" name="Text Box 12">
            <a:extLst>
              <a:ext uri="{FF2B5EF4-FFF2-40B4-BE49-F238E27FC236}">
                <a16:creationId xmlns:a16="http://schemas.microsoft.com/office/drawing/2014/main" id="{F90178D9-F2AA-40F0-A399-D8B45EC8F4EE}"/>
              </a:ext>
            </a:extLst>
          </p:cNvPr>
          <p:cNvSpPr txBox="1">
            <a:spLocks noChangeArrowheads="1"/>
          </p:cNvSpPr>
          <p:nvPr/>
        </p:nvSpPr>
        <p:spPr bwMode="auto">
          <a:xfrm>
            <a:off x="0" y="2133600"/>
            <a:ext cx="9144000" cy="701675"/>
          </a:xfrm>
          <a:prstGeom prst="rect">
            <a:avLst/>
          </a:prstGeom>
          <a:noFill/>
          <a:ln w="9525">
            <a:noFill/>
            <a:miter lim="800000"/>
            <a:headEnd/>
            <a:tailEnd/>
          </a:ln>
          <a:effectLst/>
        </p:spPr>
        <p:txBody>
          <a:bodyPr>
            <a:spAutoFit/>
          </a:bodyPr>
          <a:lstStyle/>
          <a:p>
            <a:pPr algn="ctr" eaLnBrk="0" hangingPunct="0">
              <a:spcBef>
                <a:spcPct val="50000"/>
              </a:spcBef>
              <a:defRPr/>
            </a:pPr>
            <a:r>
              <a:rPr lang="en-GB" sz="4000" b="1" dirty="0">
                <a:solidFill>
                  <a:srgbClr val="FFFF00"/>
                </a:solidFill>
                <a:effectLst>
                  <a:outerShdw blurRad="38100" dist="38100" dir="2700000" algn="tl">
                    <a:srgbClr val="000000"/>
                  </a:outerShdw>
                </a:effectLst>
              </a:rPr>
              <a:t>Analysis of Ezekiel 38 : 15</a:t>
            </a:r>
          </a:p>
        </p:txBody>
      </p:sp>
      <p:sp>
        <p:nvSpPr>
          <p:cNvPr id="28685" name="Text Box 13">
            <a:extLst>
              <a:ext uri="{FF2B5EF4-FFF2-40B4-BE49-F238E27FC236}">
                <a16:creationId xmlns:a16="http://schemas.microsoft.com/office/drawing/2014/main" id="{C794B102-6E49-4495-90C1-71CCDEE87426}"/>
              </a:ext>
            </a:extLst>
          </p:cNvPr>
          <p:cNvSpPr txBox="1">
            <a:spLocks noChangeArrowheads="1"/>
          </p:cNvSpPr>
          <p:nvPr/>
        </p:nvSpPr>
        <p:spPr bwMode="auto">
          <a:xfrm>
            <a:off x="1692275" y="2852738"/>
            <a:ext cx="5543550" cy="579437"/>
          </a:xfrm>
          <a:prstGeom prst="rect">
            <a:avLst/>
          </a:prstGeom>
          <a:noFill/>
          <a:ln w="9525">
            <a:noFill/>
            <a:miter lim="800000"/>
            <a:headEnd/>
            <a:tailEnd/>
          </a:ln>
          <a:effectLst/>
        </p:spPr>
        <p:txBody>
          <a:bodyPr>
            <a:spAutoFit/>
          </a:bodyPr>
          <a:lstStyle/>
          <a:p>
            <a:pPr algn="ctr" eaLnBrk="0" hangingPunct="0">
              <a:spcBef>
                <a:spcPct val="50000"/>
              </a:spcBef>
              <a:defRPr/>
            </a:pPr>
            <a:r>
              <a:rPr lang="en-GB" sz="3200" b="1" dirty="0">
                <a:solidFill>
                  <a:srgbClr val="00FF00"/>
                </a:solidFill>
                <a:effectLst>
                  <a:outerShdw blurRad="38100" dist="38100" dir="2700000" algn="tl">
                    <a:srgbClr val="000000"/>
                  </a:outerShdw>
                </a:effectLst>
              </a:rPr>
              <a:t>First half of verse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 calcmode="lin" valueType="num">
                                      <p:cBhvr additive="base">
                                        <p:cTn id="7" dur="500" fill="hold"/>
                                        <p:tgtEl>
                                          <p:spTgt spid="2867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867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2DD9ABE2-EF34-4841-B997-E8CD026F94CA}"/>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E050897-FF74-47E7-84E4-D6EFCBC2BEC3}" type="slidenum">
              <a:rPr lang="en-GB" altLang="en-US"/>
              <a:pPr eaLnBrk="1" hangingPunct="1"/>
              <a:t>50</a:t>
            </a:fld>
            <a:endParaRPr lang="en-GB" altLang="en-US"/>
          </a:p>
        </p:txBody>
      </p:sp>
      <p:sp>
        <p:nvSpPr>
          <p:cNvPr id="475141" name="Rectangle 5">
            <a:extLst>
              <a:ext uri="{FF2B5EF4-FFF2-40B4-BE49-F238E27FC236}">
                <a16:creationId xmlns:a16="http://schemas.microsoft.com/office/drawing/2014/main" id="{3A4CA503-638E-4A79-BA25-745874650CAB}"/>
              </a:ext>
            </a:extLst>
          </p:cNvPr>
          <p:cNvSpPr>
            <a:spLocks noGrp="1" noChangeArrowheads="1"/>
          </p:cNvSpPr>
          <p:nvPr>
            <p:ph type="title"/>
          </p:nvPr>
        </p:nvSpPr>
        <p:spPr/>
        <p:txBody>
          <a:bodyPr/>
          <a:lstStyle/>
          <a:p>
            <a:pPr eaLnBrk="1" hangingPunct="1">
              <a:defRPr/>
            </a:pPr>
            <a:r>
              <a:rPr lang="en-GB" b="1" dirty="0">
                <a:solidFill>
                  <a:srgbClr val="FFFF00"/>
                </a:solidFill>
              </a:rPr>
              <a:t>The </a:t>
            </a:r>
            <a:r>
              <a:rPr lang="en-GB" b="1" dirty="0" err="1">
                <a:solidFill>
                  <a:srgbClr val="FFFF00"/>
                </a:solidFill>
              </a:rPr>
              <a:t>Rus</a:t>
            </a:r>
            <a:r>
              <a:rPr lang="en-GB" b="1" dirty="0">
                <a:solidFill>
                  <a:srgbClr val="FFFF00"/>
                </a:solidFill>
              </a:rPr>
              <a:t> - Benjamin</a:t>
            </a:r>
          </a:p>
        </p:txBody>
      </p:sp>
      <p:pic>
        <p:nvPicPr>
          <p:cNvPr id="475140" name="Picture 4" descr="Varangian_Map">
            <a:extLst>
              <a:ext uri="{FF2B5EF4-FFF2-40B4-BE49-F238E27FC236}">
                <a16:creationId xmlns:a16="http://schemas.microsoft.com/office/drawing/2014/main" id="{6D5E79D9-D247-4861-870F-8E92C7456502}"/>
              </a:ext>
            </a:extLst>
          </p:cNvPr>
          <p:cNvPicPr>
            <a:picLocks noGrp="1" noChangeAspect="1" noChangeArrowheads="1"/>
          </p:cNvPicPr>
          <p:nvPr>
            <p:ph idx="1"/>
          </p:nvPr>
        </p:nvPicPr>
        <p:blipFill>
          <a:blip r:embed="rId3">
            <a:lum bright="-24000" contrast="36000"/>
            <a:extLst>
              <a:ext uri="{28A0092B-C50C-407E-A947-70E740481C1C}">
                <a14:useLocalDpi xmlns:a14="http://schemas.microsoft.com/office/drawing/2010/main" val="0"/>
              </a:ext>
            </a:extLst>
          </a:blip>
          <a:srcRect/>
          <a:stretch>
            <a:fillRect/>
          </a:stretch>
        </p:blipFill>
        <p:spPr>
          <a:xfrm>
            <a:off x="1785938" y="1214438"/>
            <a:ext cx="5605462" cy="4789487"/>
          </a:xfrm>
        </p:spPr>
      </p:pic>
      <p:sp>
        <p:nvSpPr>
          <p:cNvPr id="475143" name="Text Box 7">
            <a:extLst>
              <a:ext uri="{FF2B5EF4-FFF2-40B4-BE49-F238E27FC236}">
                <a16:creationId xmlns:a16="http://schemas.microsoft.com/office/drawing/2014/main" id="{E46888F4-94BD-4F71-B942-7411CE0FBDCB}"/>
              </a:ext>
            </a:extLst>
          </p:cNvPr>
          <p:cNvSpPr txBox="1">
            <a:spLocks noChangeArrowheads="1"/>
          </p:cNvSpPr>
          <p:nvPr/>
        </p:nvSpPr>
        <p:spPr bwMode="auto">
          <a:xfrm>
            <a:off x="0" y="6278562"/>
            <a:ext cx="9144000" cy="579438"/>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3200" b="1" dirty="0">
                <a:solidFill>
                  <a:srgbClr val="00FF00"/>
                </a:solidFill>
                <a:effectLst>
                  <a:outerShdw blurRad="38100" dist="38100" dir="2700000" algn="tl">
                    <a:srgbClr val="000000"/>
                  </a:outerShdw>
                </a:effectLst>
              </a:rPr>
              <a:t>Territory of the </a:t>
            </a:r>
            <a:r>
              <a:rPr lang="en-GB" sz="3200" b="1" dirty="0" err="1">
                <a:solidFill>
                  <a:srgbClr val="00FF00"/>
                </a:solidFill>
                <a:effectLst>
                  <a:outerShdw blurRad="38100" dist="38100" dir="2700000" algn="tl">
                    <a:srgbClr val="000000"/>
                  </a:outerShdw>
                </a:effectLst>
              </a:rPr>
              <a:t>Rus</a:t>
            </a:r>
            <a:r>
              <a:rPr lang="en-GB" sz="3200" b="1" dirty="0">
                <a:solidFill>
                  <a:srgbClr val="00FF00"/>
                </a:solidFill>
                <a:effectLst>
                  <a:outerShdw blurRad="38100" dist="38100" dir="2700000" algn="tl">
                    <a:srgbClr val="000000"/>
                  </a:outerShdw>
                </a:effectLst>
              </a:rPr>
              <a:t> circa 650 AD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475140"/>
                                        </p:tgtEl>
                                        <p:attrNameLst>
                                          <p:attrName>style.visibility</p:attrName>
                                        </p:attrNameLst>
                                      </p:cBhvr>
                                      <p:to>
                                        <p:strVal val="visible"/>
                                      </p:to>
                                    </p:set>
                                    <p:animEffect transition="in" filter="circle(in)">
                                      <p:cBhvr>
                                        <p:cTn id="7" dur="2000"/>
                                        <p:tgtEl>
                                          <p:spTgt spid="4751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475143"/>
                                        </p:tgtEl>
                                        <p:attrNameLst>
                                          <p:attrName>style.visibility</p:attrName>
                                        </p:attrNameLst>
                                      </p:cBhvr>
                                      <p:to>
                                        <p:strVal val="visible"/>
                                      </p:to>
                                    </p:set>
                                    <p:anim calcmode="discrete" valueType="clr">
                                      <p:cBhvr override="childStyle">
                                        <p:cTn id="12" dur="80"/>
                                        <p:tgtEl>
                                          <p:spTgt spid="475143"/>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75143"/>
                                        </p:tgtEl>
                                        <p:attrNameLst>
                                          <p:attrName>fillcolor</p:attrName>
                                        </p:attrNameLst>
                                      </p:cBhvr>
                                      <p:tavLst>
                                        <p:tav tm="0">
                                          <p:val>
                                            <p:clrVal>
                                              <a:schemeClr val="accent2"/>
                                            </p:clrVal>
                                          </p:val>
                                        </p:tav>
                                        <p:tav tm="50000">
                                          <p:val>
                                            <p:clrVal>
                                              <a:schemeClr val="hlink"/>
                                            </p:clrVal>
                                          </p:val>
                                        </p:tav>
                                      </p:tavLst>
                                    </p:anim>
                                    <p:set>
                                      <p:cBhvr>
                                        <p:cTn id="14" dur="80"/>
                                        <p:tgtEl>
                                          <p:spTgt spid="47514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5" name="Picture 3" descr="T629784A">
            <a:extLst>
              <a:ext uri="{FF2B5EF4-FFF2-40B4-BE49-F238E27FC236}">
                <a16:creationId xmlns:a16="http://schemas.microsoft.com/office/drawing/2014/main" id="{104DD184-44A8-4984-9BEB-13392404DD5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sp>
        <p:nvSpPr>
          <p:cNvPr id="4" name="Slide Number Placeholder 5">
            <a:extLst>
              <a:ext uri="{FF2B5EF4-FFF2-40B4-BE49-F238E27FC236}">
                <a16:creationId xmlns:a16="http://schemas.microsoft.com/office/drawing/2014/main" id="{11D5AA46-DFCD-467C-B697-D51830676408}"/>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B247D53-4CFB-4C4B-8E0B-BB5D4D7AAF52}" type="slidenum">
              <a:rPr lang="en-GB" altLang="en-US"/>
              <a:pPr eaLnBrk="1" hangingPunct="1"/>
              <a:t>51</a:t>
            </a:fld>
            <a:endParaRPr lang="en-GB" altLang="en-US"/>
          </a:p>
        </p:txBody>
      </p:sp>
      <p:sp>
        <p:nvSpPr>
          <p:cNvPr id="131074" name="Rectangle 2">
            <a:extLst>
              <a:ext uri="{FF2B5EF4-FFF2-40B4-BE49-F238E27FC236}">
                <a16:creationId xmlns:a16="http://schemas.microsoft.com/office/drawing/2014/main" id="{3B0C4024-BDEE-4EE7-9E4D-5FBB1FB95B20}"/>
              </a:ext>
            </a:extLst>
          </p:cNvPr>
          <p:cNvSpPr>
            <a:spLocks noGrp="1" noChangeArrowheads="1"/>
          </p:cNvSpPr>
          <p:nvPr>
            <p:ph type="title"/>
          </p:nvPr>
        </p:nvSpPr>
        <p:spPr/>
        <p:txBody>
          <a:bodyPr/>
          <a:lstStyle/>
          <a:p>
            <a:pPr eaLnBrk="1" hangingPunct="1">
              <a:defRPr/>
            </a:pPr>
            <a:r>
              <a:rPr lang="en-GB" b="1" dirty="0">
                <a:solidFill>
                  <a:srgbClr val="FFFF00"/>
                </a:solidFill>
              </a:rPr>
              <a:t>Russia Today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31075"/>
                                        </p:tgtEl>
                                        <p:attrNameLst>
                                          <p:attrName>style.visibility</p:attrName>
                                        </p:attrNameLst>
                                      </p:cBhvr>
                                      <p:to>
                                        <p:strVal val="visible"/>
                                      </p:to>
                                    </p:set>
                                    <p:animEffect transition="in" filter="circle(in)">
                                      <p:cBhvr>
                                        <p:cTn id="7" dur="2000"/>
                                        <p:tgtEl>
                                          <p:spTgt spid="1310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1074"/>
                                        </p:tgtEl>
                                        <p:attrNameLst>
                                          <p:attrName>style.visibility</p:attrName>
                                        </p:attrNameLst>
                                      </p:cBhvr>
                                      <p:to>
                                        <p:strVal val="visible"/>
                                      </p:to>
                                    </p:set>
                                    <p:anim calcmode="lin" valueType="num">
                                      <p:cBhvr additive="base">
                                        <p:cTn id="12" dur="500" fill="hold"/>
                                        <p:tgtEl>
                                          <p:spTgt spid="131074"/>
                                        </p:tgtEl>
                                        <p:attrNameLst>
                                          <p:attrName>ppt_x</p:attrName>
                                        </p:attrNameLst>
                                      </p:cBhvr>
                                      <p:tavLst>
                                        <p:tav tm="0">
                                          <p:val>
                                            <p:strVal val="#ppt_x"/>
                                          </p:val>
                                        </p:tav>
                                        <p:tav tm="100000">
                                          <p:val>
                                            <p:strVal val="#ppt_x"/>
                                          </p:val>
                                        </p:tav>
                                      </p:tavLst>
                                    </p:anim>
                                    <p:anim calcmode="lin" valueType="num">
                                      <p:cBhvr additive="base">
                                        <p:cTn id="13" dur="500" fill="hold"/>
                                        <p:tgtEl>
                                          <p:spTgt spid="131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4" grpId="0"/>
    </p:bld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9158" name="Picture 6" descr="http://www.bugbog.com/images/galleries/russia_pictures/russia_pictures_door.jpg">
            <a:extLst>
              <a:ext uri="{FF2B5EF4-FFF2-40B4-BE49-F238E27FC236}">
                <a16:creationId xmlns:a16="http://schemas.microsoft.com/office/drawing/2014/main" id="{3B0C8C49-F67E-4A3C-96BD-6A7D4D9AB9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154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5">
            <a:extLst>
              <a:ext uri="{FF2B5EF4-FFF2-40B4-BE49-F238E27FC236}">
                <a16:creationId xmlns:a16="http://schemas.microsoft.com/office/drawing/2014/main" id="{54A1CB77-2555-4CC5-8991-2225A152AE92}"/>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75E4DCA-2C09-4DD2-97F7-B8F87BBFBC5F}" type="slidenum">
              <a:rPr lang="en-GB" altLang="en-US"/>
              <a:pPr eaLnBrk="1" hangingPunct="1"/>
              <a:t>52</a:t>
            </a:fld>
            <a:endParaRPr lang="en-GB" altLang="en-US"/>
          </a:p>
        </p:txBody>
      </p:sp>
      <p:sp>
        <p:nvSpPr>
          <p:cNvPr id="129026" name="Rectangle 2">
            <a:extLst>
              <a:ext uri="{FF2B5EF4-FFF2-40B4-BE49-F238E27FC236}">
                <a16:creationId xmlns:a16="http://schemas.microsoft.com/office/drawing/2014/main" id="{F820D153-120D-4786-9231-2A655CD78F3A}"/>
              </a:ext>
            </a:extLst>
          </p:cNvPr>
          <p:cNvSpPr>
            <a:spLocks noGrp="1" noChangeArrowheads="1"/>
          </p:cNvSpPr>
          <p:nvPr>
            <p:ph type="title"/>
          </p:nvPr>
        </p:nvSpPr>
        <p:spPr/>
        <p:txBody>
          <a:bodyPr/>
          <a:lstStyle/>
          <a:p>
            <a:pPr eaLnBrk="1" hangingPunct="1">
              <a:defRPr/>
            </a:pPr>
            <a:r>
              <a:rPr lang="en-GB" b="1" dirty="0">
                <a:solidFill>
                  <a:srgbClr val="FFFF00"/>
                </a:solidFill>
              </a:rPr>
              <a:t>Moscow</a:t>
            </a:r>
            <a:r>
              <a:rPr lang="en-GB" b="1" dirty="0"/>
              <a:t> </a:t>
            </a:r>
            <a:r>
              <a:rPr lang="en-GB" b="1" dirty="0">
                <a:solidFill>
                  <a:srgbClr val="FF0000"/>
                </a:solidFill>
              </a:rPr>
              <a:t>(</a:t>
            </a:r>
            <a:r>
              <a:rPr lang="en-GB" b="1" dirty="0" err="1">
                <a:solidFill>
                  <a:srgbClr val="FF0000"/>
                </a:solidFill>
              </a:rPr>
              <a:t>Meshech</a:t>
            </a:r>
            <a:r>
              <a:rPr lang="en-GB" dirty="0">
                <a:solidFill>
                  <a:srgbClr val="FF0000"/>
                </a:solidFill>
              </a:rPr>
              <a:t>)</a:t>
            </a:r>
          </a:p>
        </p:txBody>
      </p:sp>
      <p:sp>
        <p:nvSpPr>
          <p:cNvPr id="129027" name="Rectangle 3">
            <a:extLst>
              <a:ext uri="{FF2B5EF4-FFF2-40B4-BE49-F238E27FC236}">
                <a16:creationId xmlns:a16="http://schemas.microsoft.com/office/drawing/2014/main" id="{7A2F2A83-9D85-4D42-B908-BB3B7127F774}"/>
              </a:ext>
            </a:extLst>
          </p:cNvPr>
          <p:cNvSpPr>
            <a:spLocks noGrp="1" noChangeArrowheads="1"/>
          </p:cNvSpPr>
          <p:nvPr>
            <p:ph type="body" idx="1"/>
          </p:nvPr>
        </p:nvSpPr>
        <p:spPr>
          <a:xfrm>
            <a:off x="428625" y="1214438"/>
            <a:ext cx="8229600" cy="4495800"/>
          </a:xfrm>
        </p:spPr>
        <p:txBody>
          <a:bodyPr/>
          <a:lstStyle/>
          <a:p>
            <a:pPr eaLnBrk="1" hangingPunct="1">
              <a:defRPr/>
            </a:pPr>
            <a:r>
              <a:rPr lang="en-GB" b="1" dirty="0">
                <a:solidFill>
                  <a:srgbClr val="00FF00"/>
                </a:solidFill>
                <a:effectLst>
                  <a:outerShdw blurRad="38100" dist="38100" dir="2700000" algn="tl">
                    <a:srgbClr val="000000"/>
                  </a:outerShdw>
                </a:effectLst>
              </a:rPr>
              <a:t>Now we are going to consider the variant forms of the words “</a:t>
            </a:r>
            <a:r>
              <a:rPr lang="en-GB" b="1" dirty="0" err="1">
                <a:solidFill>
                  <a:srgbClr val="00FF00"/>
                </a:solidFill>
                <a:effectLst>
                  <a:outerShdw blurRad="38100" dist="38100" dir="2700000" algn="tl">
                    <a:srgbClr val="000000"/>
                  </a:outerShdw>
                </a:effectLst>
              </a:rPr>
              <a:t>Meshech</a:t>
            </a:r>
            <a:r>
              <a:rPr lang="en-GB" b="1" dirty="0">
                <a:solidFill>
                  <a:srgbClr val="00FF00"/>
                </a:solidFill>
                <a:effectLst>
                  <a:outerShdw blurRad="38100" dist="38100" dir="2700000" algn="tl">
                    <a:srgbClr val="000000"/>
                  </a:outerShdw>
                </a:effectLst>
              </a:rPr>
              <a:t>” and “</a:t>
            </a:r>
            <a:r>
              <a:rPr lang="en-GB" b="1" dirty="0" err="1">
                <a:solidFill>
                  <a:srgbClr val="00FF00"/>
                </a:solidFill>
                <a:effectLst>
                  <a:outerShdw blurRad="38100" dist="38100" dir="2700000" algn="tl">
                    <a:srgbClr val="000000"/>
                  </a:outerShdw>
                </a:effectLst>
              </a:rPr>
              <a:t>Tubal</a:t>
            </a:r>
            <a:r>
              <a:rPr lang="en-GB" b="1" dirty="0">
                <a:solidFill>
                  <a:srgbClr val="00FF00"/>
                </a:solidFill>
                <a:effectLst>
                  <a:outerShdw blurRad="38100" dist="38100" dir="2700000" algn="tl">
                    <a:srgbClr val="000000"/>
                  </a:outerShdw>
                </a:effectLst>
              </a:rPr>
              <a:t>”. First, </a:t>
            </a:r>
            <a:r>
              <a:rPr lang="en-GB" b="1" dirty="0" err="1">
                <a:solidFill>
                  <a:srgbClr val="00FF00"/>
                </a:solidFill>
                <a:effectLst>
                  <a:outerShdw blurRad="38100" dist="38100" dir="2700000" algn="tl">
                    <a:srgbClr val="000000"/>
                  </a:outerShdw>
                </a:effectLst>
              </a:rPr>
              <a:t>Meshech</a:t>
            </a:r>
            <a:r>
              <a:rPr lang="en-GB" b="1" dirty="0">
                <a:solidFill>
                  <a:srgbClr val="00FF00"/>
                </a:solidFill>
                <a:effectLst>
                  <a:outerShdw blurRad="38100" dist="38100" dir="2700000" algn="tl">
                    <a:srgbClr val="000000"/>
                  </a:outerShdw>
                </a:effectLst>
              </a:rPr>
              <a:t>:</a:t>
            </a:r>
            <a:r>
              <a:rPr lang="en-GB" b="1" dirty="0">
                <a:effectLst>
                  <a:outerShdw blurRad="38100" dist="38100" dir="2700000" algn="tl">
                    <a:srgbClr val="000000"/>
                  </a:outerShdw>
                </a:effectLst>
              </a:rPr>
              <a:t> </a:t>
            </a:r>
            <a:r>
              <a:rPr lang="en-GB" b="1" dirty="0">
                <a:solidFill>
                  <a:srgbClr val="FFFF00"/>
                </a:solidFill>
                <a:effectLst>
                  <a:outerShdw blurRad="38100" dist="38100" dir="2700000" algn="tl">
                    <a:srgbClr val="000000"/>
                  </a:outerShdw>
                </a:effectLst>
              </a:rPr>
              <a:t>(Two syllables): </a:t>
            </a:r>
            <a:r>
              <a:rPr lang="en-GB" b="1" dirty="0" err="1">
                <a:solidFill>
                  <a:srgbClr val="FFFF00"/>
                </a:solidFill>
                <a:effectLst>
                  <a:outerShdw blurRad="38100" dist="38100" dir="2700000" algn="tl">
                    <a:srgbClr val="000000"/>
                  </a:outerShdw>
                </a:effectLst>
              </a:rPr>
              <a:t>Meshech</a:t>
            </a:r>
            <a:r>
              <a:rPr lang="en-GB" b="1" dirty="0">
                <a:solidFill>
                  <a:srgbClr val="FFFF00"/>
                </a:solidFill>
                <a:effectLst>
                  <a:outerShdw blurRad="38100" dist="38100" dir="2700000" algn="tl">
                    <a:srgbClr val="000000"/>
                  </a:outerShdw>
                </a:effectLst>
              </a:rPr>
              <a:t>, </a:t>
            </a:r>
            <a:r>
              <a:rPr lang="en-GB" b="1" dirty="0" err="1">
                <a:solidFill>
                  <a:srgbClr val="FFFF00"/>
                </a:solidFill>
                <a:effectLst>
                  <a:outerShdw blurRad="38100" dist="38100" dir="2700000" algn="tl">
                    <a:srgbClr val="000000"/>
                  </a:outerShdw>
                </a:effectLst>
              </a:rPr>
              <a:t>Meshek</a:t>
            </a:r>
            <a:r>
              <a:rPr lang="en-GB" b="1" dirty="0">
                <a:solidFill>
                  <a:srgbClr val="FFFF00"/>
                </a:solidFill>
                <a:effectLst>
                  <a:outerShdw blurRad="38100" dist="38100" dir="2700000" algn="tl">
                    <a:srgbClr val="000000"/>
                  </a:outerShdw>
                </a:effectLst>
              </a:rPr>
              <a:t>, </a:t>
            </a:r>
            <a:r>
              <a:rPr lang="en-GB" b="1" dirty="0" err="1">
                <a:solidFill>
                  <a:srgbClr val="FFFF00"/>
                </a:solidFill>
                <a:effectLst>
                  <a:outerShdw blurRad="38100" dist="38100" dir="2700000" algn="tl">
                    <a:srgbClr val="000000"/>
                  </a:outerShdw>
                </a:effectLst>
              </a:rPr>
              <a:t>Mesech</a:t>
            </a:r>
            <a:r>
              <a:rPr lang="en-GB" b="1" dirty="0">
                <a:solidFill>
                  <a:srgbClr val="FFFF00"/>
                </a:solidFill>
                <a:effectLst>
                  <a:outerShdw blurRad="38100" dist="38100" dir="2700000" algn="tl">
                    <a:srgbClr val="000000"/>
                  </a:outerShdw>
                </a:effectLst>
              </a:rPr>
              <a:t>, </a:t>
            </a:r>
            <a:r>
              <a:rPr lang="en-GB" b="1" dirty="0" err="1">
                <a:solidFill>
                  <a:srgbClr val="FFFF00"/>
                </a:solidFill>
                <a:effectLst>
                  <a:outerShdw blurRad="38100" dist="38100" dir="2700000" algn="tl">
                    <a:srgbClr val="000000"/>
                  </a:outerShdw>
                </a:effectLst>
              </a:rPr>
              <a:t>Mesec</a:t>
            </a:r>
            <a:r>
              <a:rPr lang="en-GB" b="1" dirty="0">
                <a:solidFill>
                  <a:srgbClr val="FFFF00"/>
                </a:solidFill>
                <a:effectLst>
                  <a:outerShdw blurRad="38100" dist="38100" dir="2700000" algn="tl">
                    <a:srgbClr val="000000"/>
                  </a:outerShdw>
                </a:effectLst>
              </a:rPr>
              <a:t>, </a:t>
            </a:r>
            <a:r>
              <a:rPr lang="en-GB" b="1" dirty="0" err="1">
                <a:solidFill>
                  <a:srgbClr val="FFFF00"/>
                </a:solidFill>
                <a:effectLst>
                  <a:outerShdw blurRad="38100" dist="38100" dir="2700000" algn="tl">
                    <a:srgbClr val="000000"/>
                  </a:outerShdw>
                </a:effectLst>
              </a:rPr>
              <a:t>Mosoch</a:t>
            </a:r>
            <a:r>
              <a:rPr lang="en-GB" b="1" dirty="0">
                <a:solidFill>
                  <a:srgbClr val="FFFF00"/>
                </a:solidFill>
                <a:effectLst>
                  <a:outerShdw blurRad="38100" dist="38100" dir="2700000" algn="tl">
                    <a:srgbClr val="000000"/>
                  </a:outerShdw>
                </a:effectLst>
              </a:rPr>
              <a:t>, </a:t>
            </a:r>
            <a:r>
              <a:rPr lang="en-GB" b="1" dirty="0" err="1">
                <a:solidFill>
                  <a:srgbClr val="FFFF00"/>
                </a:solidFill>
                <a:effectLst>
                  <a:outerShdw blurRad="38100" dist="38100" dir="2700000" algn="tl">
                    <a:srgbClr val="000000"/>
                  </a:outerShdw>
                </a:effectLst>
              </a:rPr>
              <a:t>Mosokh</a:t>
            </a:r>
            <a:r>
              <a:rPr lang="en-GB" b="1" dirty="0">
                <a:solidFill>
                  <a:srgbClr val="FFFF00"/>
                </a:solidFill>
                <a:effectLst>
                  <a:outerShdw blurRad="38100" dist="38100" dir="2700000" algn="tl">
                    <a:srgbClr val="000000"/>
                  </a:outerShdw>
                </a:effectLst>
              </a:rPr>
              <a:t> (One syllable): </a:t>
            </a:r>
            <a:r>
              <a:rPr lang="en-GB" b="1" dirty="0" err="1">
                <a:solidFill>
                  <a:srgbClr val="FFFF00"/>
                </a:solidFill>
                <a:effectLst>
                  <a:outerShdw blurRad="38100" dist="38100" dir="2700000" algn="tl">
                    <a:srgbClr val="000000"/>
                  </a:outerShdw>
                </a:effectLst>
              </a:rPr>
              <a:t>Maskh</a:t>
            </a:r>
            <a:r>
              <a:rPr lang="en-GB" b="1" dirty="0">
                <a:solidFill>
                  <a:srgbClr val="FFFF00"/>
                </a:solidFill>
                <a:effectLst>
                  <a:outerShdw blurRad="38100" dist="38100" dir="2700000" algn="tl">
                    <a:srgbClr val="000000"/>
                  </a:outerShdw>
                </a:effectLst>
              </a:rPr>
              <a:t>, </a:t>
            </a:r>
            <a:r>
              <a:rPr lang="en-GB" b="1" dirty="0" err="1">
                <a:solidFill>
                  <a:srgbClr val="FFFF00"/>
                </a:solidFill>
                <a:effectLst>
                  <a:outerShdw blurRad="38100" dist="38100" dir="2700000" algn="tl">
                    <a:srgbClr val="000000"/>
                  </a:outerShdw>
                </a:effectLst>
              </a:rPr>
              <a:t>Masch</a:t>
            </a:r>
            <a:r>
              <a:rPr lang="en-GB" b="1" dirty="0">
                <a:solidFill>
                  <a:srgbClr val="FFFF00"/>
                </a:solidFill>
                <a:effectLst>
                  <a:outerShdw blurRad="38100" dist="38100" dir="2700000" algn="tl">
                    <a:srgbClr val="000000"/>
                  </a:outerShdw>
                </a:effectLst>
              </a:rPr>
              <a:t>, </a:t>
            </a:r>
            <a:r>
              <a:rPr lang="en-GB" b="1" dirty="0" err="1">
                <a:solidFill>
                  <a:srgbClr val="FFFF00"/>
                </a:solidFill>
                <a:effectLst>
                  <a:outerShdw blurRad="38100" dist="38100" dir="2700000" algn="tl">
                    <a:srgbClr val="000000"/>
                  </a:outerShdw>
                </a:effectLst>
              </a:rPr>
              <a:t>Mesch</a:t>
            </a:r>
            <a:r>
              <a:rPr lang="en-GB" b="1" dirty="0">
                <a:solidFill>
                  <a:srgbClr val="FFFF00"/>
                </a:solidFill>
                <a:effectLst>
                  <a:outerShdw blurRad="38100" dist="38100" dir="2700000" algn="tl">
                    <a:srgbClr val="000000"/>
                  </a:outerShdw>
                </a:effectLst>
              </a:rPr>
              <a:t>, </a:t>
            </a:r>
            <a:r>
              <a:rPr lang="en-GB" b="1" dirty="0" err="1">
                <a:solidFill>
                  <a:srgbClr val="FFFF00"/>
                </a:solidFill>
                <a:effectLst>
                  <a:outerShdw blurRad="38100" dist="38100" dir="2700000" algn="tl">
                    <a:srgbClr val="000000"/>
                  </a:outerShdw>
                </a:effectLst>
              </a:rPr>
              <a:t>Misch</a:t>
            </a:r>
            <a:r>
              <a:rPr lang="en-GB" b="1" dirty="0">
                <a:solidFill>
                  <a:srgbClr val="FFFF00"/>
                </a:solidFill>
                <a:effectLst>
                  <a:outerShdw blurRad="38100" dist="38100" dir="2700000" algn="tl">
                    <a:srgbClr val="000000"/>
                  </a:outerShdw>
                </a:effectLst>
              </a:rPr>
              <a:t>, </a:t>
            </a:r>
            <a:r>
              <a:rPr lang="en-GB" b="1" dirty="0" err="1">
                <a:solidFill>
                  <a:srgbClr val="FFFF00"/>
                </a:solidFill>
                <a:effectLst>
                  <a:outerShdw blurRad="38100" dist="38100" dir="2700000" algn="tl">
                    <a:srgbClr val="000000"/>
                  </a:outerShdw>
                </a:effectLst>
              </a:rPr>
              <a:t>Moskh</a:t>
            </a:r>
            <a:r>
              <a:rPr lang="en-GB" b="1" dirty="0">
                <a:solidFill>
                  <a:srgbClr val="FFFF00"/>
                </a:solidFill>
                <a:effectLst>
                  <a:outerShdw blurRad="38100" dist="38100" dir="2700000" algn="tl">
                    <a:srgbClr val="000000"/>
                  </a:outerShdw>
                </a:effectLst>
              </a:rPr>
              <a:t>, </a:t>
            </a:r>
            <a:r>
              <a:rPr lang="en-GB" b="1" dirty="0" err="1">
                <a:solidFill>
                  <a:srgbClr val="FFFF00"/>
                </a:solidFill>
                <a:effectLst>
                  <a:outerShdw blurRad="38100" dist="38100" dir="2700000" algn="tl">
                    <a:srgbClr val="000000"/>
                  </a:outerShdw>
                </a:effectLst>
              </a:rPr>
              <a:t>Mosch</a:t>
            </a:r>
            <a:r>
              <a:rPr lang="en-GB" b="1" dirty="0">
                <a:solidFill>
                  <a:srgbClr val="FFFF00"/>
                </a:solidFill>
                <a:effectLst>
                  <a:outerShdw blurRad="38100" dist="38100" dir="2700000" algn="tl">
                    <a:srgbClr val="000000"/>
                  </a:outerShdw>
                </a:effectLst>
              </a:rPr>
              <a:t>, Mask, </a:t>
            </a:r>
            <a:r>
              <a:rPr lang="en-GB" b="1" dirty="0" err="1">
                <a:solidFill>
                  <a:srgbClr val="FFFF00"/>
                </a:solidFill>
                <a:effectLst>
                  <a:outerShdw blurRad="38100" dist="38100" dir="2700000" algn="tl">
                    <a:srgbClr val="000000"/>
                  </a:outerShdw>
                </a:effectLst>
              </a:rPr>
              <a:t>Masc</a:t>
            </a:r>
            <a:r>
              <a:rPr lang="en-GB" b="1" dirty="0">
                <a:solidFill>
                  <a:srgbClr val="FFFF00"/>
                </a:solidFill>
                <a:effectLst>
                  <a:outerShdw blurRad="38100" dist="38100" dir="2700000" algn="tl">
                    <a:srgbClr val="000000"/>
                  </a:outerShdw>
                </a:effectLst>
              </a:rPr>
              <a:t>, </a:t>
            </a:r>
            <a:r>
              <a:rPr lang="en-GB" b="1" dirty="0" err="1">
                <a:solidFill>
                  <a:srgbClr val="FFFF00"/>
                </a:solidFill>
                <a:effectLst>
                  <a:outerShdw blurRad="38100" dist="38100" dir="2700000" algn="tl">
                    <a:srgbClr val="000000"/>
                  </a:outerShdw>
                </a:effectLst>
              </a:rPr>
              <a:t>Mosc</a:t>
            </a:r>
            <a:r>
              <a:rPr lang="en-GB" b="1" dirty="0">
                <a:solidFill>
                  <a:srgbClr val="FFFF00"/>
                </a:solidFill>
                <a:effectLst>
                  <a:outerShdw blurRad="38100" dist="38100" dir="2700000" algn="tl">
                    <a:srgbClr val="000000"/>
                  </a:outerShdw>
                </a:effectLst>
              </a:rPr>
              <a:t>, </a:t>
            </a:r>
            <a:r>
              <a:rPr lang="en-GB" b="1" dirty="0" err="1">
                <a:solidFill>
                  <a:srgbClr val="FFFF00"/>
                </a:solidFill>
                <a:effectLst>
                  <a:outerShdw blurRad="38100" dist="38100" dir="2700000" algn="tl">
                    <a:srgbClr val="000000"/>
                  </a:outerShdw>
                </a:effectLst>
              </a:rPr>
              <a:t>Musc</a:t>
            </a:r>
            <a:r>
              <a:rPr lang="en-GB" b="1" dirty="0">
                <a:solidFill>
                  <a:srgbClr val="FFFF00"/>
                </a:solidFill>
                <a:effectLst>
                  <a:outerShdw blurRad="38100" dist="38100" dir="2700000" algn="tl">
                    <a:srgbClr val="000000"/>
                  </a:outerShdw>
                </a:effectLst>
              </a:rPr>
              <a:t>.</a:t>
            </a:r>
          </a:p>
          <a:p>
            <a:pPr eaLnBrk="1" hangingPunct="1">
              <a:defRPr/>
            </a:pPr>
            <a:r>
              <a:rPr lang="en-GB" b="1" i="1" dirty="0">
                <a:solidFill>
                  <a:srgbClr val="00FFFF"/>
                </a:solidFill>
                <a:effectLst>
                  <a:outerShdw blurRad="38100" dist="38100" dir="2700000" algn="tl">
                    <a:srgbClr val="000000"/>
                  </a:outerShdw>
                </a:effectLst>
              </a:rPr>
              <a:t>The names themselves, as they stand in the Hebrew text, have just one long vowel between them. “</a:t>
            </a:r>
            <a:r>
              <a:rPr lang="en-GB" b="1" i="1" dirty="0" err="1">
                <a:solidFill>
                  <a:srgbClr val="00FFFF"/>
                </a:solidFill>
                <a:effectLst>
                  <a:outerShdw blurRad="38100" dist="38100" dir="2700000" algn="tl">
                    <a:srgbClr val="000000"/>
                  </a:outerShdw>
                </a:effectLst>
              </a:rPr>
              <a:t>Mesech</a:t>
            </a:r>
            <a:r>
              <a:rPr lang="en-GB" b="1" i="1" dirty="0">
                <a:solidFill>
                  <a:srgbClr val="00FFFF"/>
                </a:solidFill>
                <a:effectLst>
                  <a:outerShdw blurRad="38100" dist="38100" dir="2700000" algn="tl">
                    <a:srgbClr val="000000"/>
                  </a:outerShdw>
                </a:effectLst>
              </a:rPr>
              <a:t>” is simply: M </a:t>
            </a:r>
            <a:r>
              <a:rPr lang="en-GB" b="1" i="1" dirty="0" err="1">
                <a:solidFill>
                  <a:srgbClr val="00FFFF"/>
                </a:solidFill>
                <a:effectLst>
                  <a:outerShdw blurRad="38100" dist="38100" dir="2700000" algn="tl">
                    <a:srgbClr val="000000"/>
                  </a:outerShdw>
                </a:effectLst>
              </a:rPr>
              <a:t>sh</a:t>
            </a:r>
            <a:r>
              <a:rPr lang="en-GB" b="1" i="1" dirty="0">
                <a:solidFill>
                  <a:srgbClr val="00FFFF"/>
                </a:solidFill>
                <a:effectLst>
                  <a:outerShdw blurRad="38100" dist="38100" dir="2700000" algn="tl">
                    <a:srgbClr val="000000"/>
                  </a:outerShdw>
                </a:effectLst>
              </a:rPr>
              <a:t> </a:t>
            </a:r>
            <a:r>
              <a:rPr lang="en-GB" b="1" i="1" dirty="0" err="1">
                <a:solidFill>
                  <a:srgbClr val="00FFFF"/>
                </a:solidFill>
                <a:effectLst>
                  <a:outerShdw blurRad="38100" dist="38100" dir="2700000" algn="tl">
                    <a:srgbClr val="000000"/>
                  </a:outerShdw>
                </a:effectLst>
              </a:rPr>
              <a:t>ch</a:t>
            </a:r>
            <a:r>
              <a:rPr lang="en-GB" b="1" i="1" dirty="0">
                <a:solidFill>
                  <a:srgbClr val="00FFFF"/>
                </a:solidFill>
                <a:effectLst>
                  <a:outerShdw blurRad="38100" dist="38100" dir="2700000" algn="tl">
                    <a:srgbClr val="000000"/>
                  </a:outerShdw>
                </a:effectLst>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49158"/>
                                        </p:tgtEl>
                                        <p:attrNameLst>
                                          <p:attrName>style.visibility</p:attrName>
                                        </p:attrNameLst>
                                      </p:cBhvr>
                                      <p:to>
                                        <p:strVal val="visible"/>
                                      </p:to>
                                    </p:set>
                                    <p:animEffect transition="in" filter="circle(in)">
                                      <p:cBhvr>
                                        <p:cTn id="7" dur="2000"/>
                                        <p:tgtEl>
                                          <p:spTgt spid="491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iterate type="lt">
                                    <p:tmAbs val="75"/>
                                  </p:iterate>
                                  <p:childTnLst>
                                    <p:set>
                                      <p:cBhvr>
                                        <p:cTn id="11" dur="1" fill="hold">
                                          <p:stCondLst>
                                            <p:cond delay="74"/>
                                          </p:stCondLst>
                                        </p:cTn>
                                        <p:tgtEl>
                                          <p:spTgt spid="129027">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iterate type="lt">
                                    <p:tmAbs val="75"/>
                                  </p:iterate>
                                  <p:childTnLst>
                                    <p:set>
                                      <p:cBhvr>
                                        <p:cTn id="15" dur="1" fill="hold">
                                          <p:stCondLst>
                                            <p:cond delay="74"/>
                                          </p:stCondLst>
                                        </p:cTn>
                                        <p:tgtEl>
                                          <p:spTgt spid="12902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7" grpId="0" build="p"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DFC96435-0CEB-4382-AED1-EAB9F10B4C23}"/>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5B11D38-6834-4935-9253-F0A6C0131598}" type="slidenum">
              <a:rPr lang="en-GB" altLang="en-US"/>
              <a:pPr eaLnBrk="1" hangingPunct="1"/>
              <a:t>53</a:t>
            </a:fld>
            <a:endParaRPr lang="en-GB" altLang="en-US"/>
          </a:p>
        </p:txBody>
      </p:sp>
      <p:sp>
        <p:nvSpPr>
          <p:cNvPr id="133122" name="Rectangle 2">
            <a:extLst>
              <a:ext uri="{FF2B5EF4-FFF2-40B4-BE49-F238E27FC236}">
                <a16:creationId xmlns:a16="http://schemas.microsoft.com/office/drawing/2014/main" id="{5DFBEDB9-CBFD-4854-840B-5561AF7CC256}"/>
              </a:ext>
            </a:extLst>
          </p:cNvPr>
          <p:cNvSpPr>
            <a:spLocks noGrp="1" noChangeArrowheads="1"/>
          </p:cNvSpPr>
          <p:nvPr>
            <p:ph type="title"/>
          </p:nvPr>
        </p:nvSpPr>
        <p:spPr/>
        <p:txBody>
          <a:bodyPr/>
          <a:lstStyle/>
          <a:p>
            <a:pPr eaLnBrk="1" hangingPunct="1">
              <a:defRPr/>
            </a:pPr>
            <a:r>
              <a:rPr lang="en-GB" sz="4000" b="1" dirty="0">
                <a:solidFill>
                  <a:srgbClr val="00FF00"/>
                </a:solidFill>
              </a:rPr>
              <a:t>Russian Double Headed Eagle</a:t>
            </a:r>
          </a:p>
        </p:txBody>
      </p:sp>
      <p:pic>
        <p:nvPicPr>
          <p:cNvPr id="133123" name="Picture 3" descr="ru)">
            <a:extLst>
              <a:ext uri="{FF2B5EF4-FFF2-40B4-BE49-F238E27FC236}">
                <a16:creationId xmlns:a16="http://schemas.microsoft.com/office/drawing/2014/main" id="{01BEB568-0521-4937-B2C4-6879A951E02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14313" y="928688"/>
            <a:ext cx="4752975" cy="4392612"/>
          </a:xfrm>
        </p:spPr>
      </p:pic>
      <p:sp>
        <p:nvSpPr>
          <p:cNvPr id="133124" name="Text Box 4">
            <a:extLst>
              <a:ext uri="{FF2B5EF4-FFF2-40B4-BE49-F238E27FC236}">
                <a16:creationId xmlns:a16="http://schemas.microsoft.com/office/drawing/2014/main" id="{F11D01FD-B751-426E-83E4-536E3C0574A6}"/>
              </a:ext>
            </a:extLst>
          </p:cNvPr>
          <p:cNvSpPr txBox="1">
            <a:spLocks noChangeArrowheads="1"/>
          </p:cNvSpPr>
          <p:nvPr/>
        </p:nvSpPr>
        <p:spPr bwMode="auto">
          <a:xfrm>
            <a:off x="0" y="5214950"/>
            <a:ext cx="9144000" cy="2062103"/>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eaLnBrk="0" hangingPunct="0">
              <a:spcBef>
                <a:spcPct val="50000"/>
              </a:spcBef>
              <a:defRPr/>
            </a:pPr>
            <a:r>
              <a:rPr lang="en-GB" sz="3200" b="1" dirty="0">
                <a:solidFill>
                  <a:srgbClr val="00FF00"/>
                </a:solidFill>
                <a:effectLst>
                  <a:outerShdw blurRad="38100" dist="38100" dir="2700000" algn="tl">
                    <a:srgbClr val="000000"/>
                  </a:outerShdw>
                </a:effectLst>
              </a:rPr>
              <a:t>Another meaning for the prophecy of Ishmael in the "original Hebrew, which runs literally,</a:t>
            </a:r>
            <a:r>
              <a:rPr lang="en-GB" sz="3200" b="1" dirty="0">
                <a:solidFill>
                  <a:srgbClr val="FFFF00"/>
                </a:solidFill>
                <a:effectLst>
                  <a:outerShdw blurRad="38100" dist="38100" dir="2700000" algn="tl">
                    <a:srgbClr val="000000"/>
                  </a:outerShdw>
                </a:effectLst>
              </a:rPr>
              <a:t> "he shall be before the faces of all his brethren</a:t>
            </a:r>
          </a:p>
        </p:txBody>
      </p:sp>
      <p:sp>
        <p:nvSpPr>
          <p:cNvPr id="133125" name="AutoShape 5">
            <a:extLst>
              <a:ext uri="{FF2B5EF4-FFF2-40B4-BE49-F238E27FC236}">
                <a16:creationId xmlns:a16="http://schemas.microsoft.com/office/drawing/2014/main" id="{622120FC-EA71-4FB1-9D80-20E52C759C6B}"/>
              </a:ext>
            </a:extLst>
          </p:cNvPr>
          <p:cNvSpPr>
            <a:spLocks noChangeArrowheads="1"/>
          </p:cNvSpPr>
          <p:nvPr/>
        </p:nvSpPr>
        <p:spPr bwMode="auto">
          <a:xfrm>
            <a:off x="2786063" y="3286125"/>
            <a:ext cx="1944687" cy="485775"/>
          </a:xfrm>
          <a:prstGeom prst="leftArrow">
            <a:avLst>
              <a:gd name="adj1" fmla="val 50000"/>
              <a:gd name="adj2" fmla="val 100082"/>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33126" name="Text Box 6">
            <a:extLst>
              <a:ext uri="{FF2B5EF4-FFF2-40B4-BE49-F238E27FC236}">
                <a16:creationId xmlns:a16="http://schemas.microsoft.com/office/drawing/2014/main" id="{02AA2562-5E75-419D-8C0A-7AEE70A6EFE6}"/>
              </a:ext>
            </a:extLst>
          </p:cNvPr>
          <p:cNvSpPr txBox="1">
            <a:spLocks noChangeArrowheads="1"/>
          </p:cNvSpPr>
          <p:nvPr/>
        </p:nvSpPr>
        <p:spPr bwMode="auto">
          <a:xfrm>
            <a:off x="5214938" y="1857375"/>
            <a:ext cx="3714750" cy="2554288"/>
          </a:xfrm>
          <a:prstGeom prst="rect">
            <a:avLst/>
          </a:prstGeom>
          <a:noFill/>
          <a:ln w="9525">
            <a:noFill/>
            <a:miter lim="800000"/>
            <a:headEnd/>
            <a:tailEnd/>
          </a:ln>
          <a:effectLst/>
        </p:spPr>
        <p:txBody>
          <a:bodyPr>
            <a:spAutoFit/>
          </a:bodyPr>
          <a:lstStyle/>
          <a:p>
            <a:pPr eaLnBrk="0" hangingPunct="0">
              <a:spcBef>
                <a:spcPct val="50000"/>
              </a:spcBef>
              <a:defRPr/>
            </a:pPr>
            <a:r>
              <a:rPr lang="en-GB" sz="3200" b="1" dirty="0">
                <a:solidFill>
                  <a:srgbClr val="00FFFF"/>
                </a:solidFill>
                <a:effectLst>
                  <a:outerShdw blurRad="38100" dist="38100" dir="2700000" algn="tl">
                    <a:srgbClr val="000000"/>
                  </a:outerShdw>
                </a:effectLst>
                <a:latin typeface="Arial" charset="0"/>
                <a:cs typeface="Arial" charset="0"/>
              </a:rPr>
              <a:t>Notice St. George and the Dragon on the Russian double headed eagle.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33123"/>
                                        </p:tgtEl>
                                        <p:attrNameLst>
                                          <p:attrName>style.visibility</p:attrName>
                                        </p:attrNameLst>
                                      </p:cBhvr>
                                      <p:to>
                                        <p:strVal val="visible"/>
                                      </p:to>
                                    </p:set>
                                    <p:animEffect transition="in" filter="circle(in)">
                                      <p:cBhvr>
                                        <p:cTn id="7" dur="2000"/>
                                        <p:tgtEl>
                                          <p:spTgt spid="1331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33126"/>
                                        </p:tgtEl>
                                        <p:attrNameLst>
                                          <p:attrName>style.visibility</p:attrName>
                                        </p:attrNameLst>
                                      </p:cBhvr>
                                      <p:to>
                                        <p:strVal val="visible"/>
                                      </p:to>
                                    </p:set>
                                    <p:anim calcmode="discrete" valueType="clr">
                                      <p:cBhvr override="childStyle">
                                        <p:cTn id="12" dur="80"/>
                                        <p:tgtEl>
                                          <p:spTgt spid="13312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33126"/>
                                        </p:tgtEl>
                                        <p:attrNameLst>
                                          <p:attrName>fillcolor</p:attrName>
                                        </p:attrNameLst>
                                      </p:cBhvr>
                                      <p:tavLst>
                                        <p:tav tm="0">
                                          <p:val>
                                            <p:clrVal>
                                              <a:schemeClr val="accent2"/>
                                            </p:clrVal>
                                          </p:val>
                                        </p:tav>
                                        <p:tav tm="50000">
                                          <p:val>
                                            <p:clrVal>
                                              <a:schemeClr val="hlink"/>
                                            </p:clrVal>
                                          </p:val>
                                        </p:tav>
                                      </p:tavLst>
                                    </p:anim>
                                    <p:set>
                                      <p:cBhvr>
                                        <p:cTn id="14" dur="80"/>
                                        <p:tgtEl>
                                          <p:spTgt spid="133126"/>
                                        </p:tgtEl>
                                        <p:attrNameLst>
                                          <p:attrName>fill.type</p:attrName>
                                        </p:attrNameLst>
                                      </p:cBhvr>
                                      <p:to>
                                        <p:strVal val="solid"/>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33125"/>
                                        </p:tgtEl>
                                        <p:attrNameLst>
                                          <p:attrName>style.visibility</p:attrName>
                                        </p:attrNameLst>
                                      </p:cBhvr>
                                      <p:to>
                                        <p:strVal val="visible"/>
                                      </p:to>
                                    </p:set>
                                    <p:anim calcmode="lin" valueType="num">
                                      <p:cBhvr additive="base">
                                        <p:cTn id="19" dur="500" fill="hold"/>
                                        <p:tgtEl>
                                          <p:spTgt spid="133125"/>
                                        </p:tgtEl>
                                        <p:attrNameLst>
                                          <p:attrName>ppt_x</p:attrName>
                                        </p:attrNameLst>
                                      </p:cBhvr>
                                      <p:tavLst>
                                        <p:tav tm="0">
                                          <p:val>
                                            <p:strVal val="1+#ppt_w/2"/>
                                          </p:val>
                                        </p:tav>
                                        <p:tav tm="100000">
                                          <p:val>
                                            <p:strVal val="#ppt_x"/>
                                          </p:val>
                                        </p:tav>
                                      </p:tavLst>
                                    </p:anim>
                                    <p:anim calcmode="lin" valueType="num">
                                      <p:cBhvr additive="base">
                                        <p:cTn id="20" dur="500" fill="hold"/>
                                        <p:tgtEl>
                                          <p:spTgt spid="13312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7" presetClass="entr" presetSubtype="0" fill="hold" nodeType="clickEffect">
                                  <p:stCondLst>
                                    <p:cond delay="0"/>
                                  </p:stCondLst>
                                  <p:iterate type="lt">
                                    <p:tmPct val="50000"/>
                                  </p:iterate>
                                  <p:childTnLst>
                                    <p:set>
                                      <p:cBhvr>
                                        <p:cTn id="24" dur="1" fill="hold">
                                          <p:stCondLst>
                                            <p:cond delay="0"/>
                                          </p:stCondLst>
                                        </p:cTn>
                                        <p:tgtEl>
                                          <p:spTgt spid="133124"/>
                                        </p:tgtEl>
                                        <p:attrNameLst>
                                          <p:attrName>style.visibility</p:attrName>
                                        </p:attrNameLst>
                                      </p:cBhvr>
                                      <p:to>
                                        <p:strVal val="visible"/>
                                      </p:to>
                                    </p:set>
                                    <p:anim calcmode="discrete" valueType="clr">
                                      <p:cBhvr override="childStyle">
                                        <p:cTn id="25" dur="80"/>
                                        <p:tgtEl>
                                          <p:spTgt spid="133124"/>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133124"/>
                                        </p:tgtEl>
                                        <p:attrNameLst>
                                          <p:attrName>fillcolor</p:attrName>
                                        </p:attrNameLst>
                                      </p:cBhvr>
                                      <p:tavLst>
                                        <p:tav tm="0">
                                          <p:val>
                                            <p:clrVal>
                                              <a:schemeClr val="accent2"/>
                                            </p:clrVal>
                                          </p:val>
                                        </p:tav>
                                        <p:tav tm="50000">
                                          <p:val>
                                            <p:clrVal>
                                              <a:schemeClr val="hlink"/>
                                            </p:clrVal>
                                          </p:val>
                                        </p:tav>
                                      </p:tavLst>
                                    </p:anim>
                                    <p:set>
                                      <p:cBhvr>
                                        <p:cTn id="27" dur="80"/>
                                        <p:tgtEl>
                                          <p:spTgt spid="13312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5" grpId="0" animBg="1"/>
      <p:bldP spid="13312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BE76F0-3661-453D-9BD9-ACCEF530C096}"/>
              </a:ext>
            </a:extLst>
          </p:cNvPr>
          <p:cNvSpPr>
            <a:spLocks noGrp="1"/>
          </p:cNvSpPr>
          <p:nvPr>
            <p:ph type="title"/>
          </p:nvPr>
        </p:nvSpPr>
        <p:spPr>
          <a:xfrm>
            <a:off x="0" y="228600"/>
            <a:ext cx="9144000" cy="1143000"/>
          </a:xfrm>
        </p:spPr>
        <p:txBody>
          <a:bodyPr/>
          <a:lstStyle/>
          <a:p>
            <a:pPr>
              <a:defRPr/>
            </a:pPr>
            <a:r>
              <a:rPr lang="en-GB" b="1" dirty="0">
                <a:solidFill>
                  <a:schemeClr val="hlink"/>
                </a:solidFill>
              </a:rPr>
              <a:t>Russian Double Headed Eagle</a:t>
            </a:r>
            <a:endParaRPr lang="en-GB" dirty="0"/>
          </a:p>
        </p:txBody>
      </p:sp>
      <p:sp>
        <p:nvSpPr>
          <p:cNvPr id="4" name="Slide Number Placeholder 3">
            <a:extLst>
              <a:ext uri="{FF2B5EF4-FFF2-40B4-BE49-F238E27FC236}">
                <a16:creationId xmlns:a16="http://schemas.microsoft.com/office/drawing/2014/main" id="{F268AF91-4579-4FF5-A015-C945F111A19C}"/>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9C3BA69-28FA-458E-823B-91D3AF22BE81}" type="slidenum">
              <a:rPr lang="en-GB" altLang="en-US"/>
              <a:pPr eaLnBrk="1" hangingPunct="1"/>
              <a:t>54</a:t>
            </a:fld>
            <a:endParaRPr lang="en-GB" altLang="en-US"/>
          </a:p>
        </p:txBody>
      </p:sp>
      <p:pic>
        <p:nvPicPr>
          <p:cNvPr id="354306" name="Picture 2" descr="http://t2.gstatic.com/images?q=tbn:zFwWYwQ71CwLKM:http://maps.grida.no/library/files/storage/7_nhpermafrostmap.png">
            <a:extLst>
              <a:ext uri="{FF2B5EF4-FFF2-40B4-BE49-F238E27FC236}">
                <a16:creationId xmlns:a16="http://schemas.microsoft.com/office/drawing/2014/main" id="{CD52AA1C-F975-439D-B0AF-EAC635A4EA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285875"/>
            <a:ext cx="7072313" cy="414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2A42094D-38F5-478D-85FE-04103407BC72}"/>
              </a:ext>
            </a:extLst>
          </p:cNvPr>
          <p:cNvSpPr txBox="1"/>
          <p:nvPr/>
        </p:nvSpPr>
        <p:spPr>
          <a:xfrm>
            <a:off x="0" y="5786454"/>
            <a:ext cx="9144000" cy="1077218"/>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lgn="ctr">
              <a:defRPr/>
            </a:pPr>
            <a:r>
              <a:rPr lang="en-GB" sz="3200" b="1" dirty="0">
                <a:solidFill>
                  <a:srgbClr val="FFFF00"/>
                </a:solidFill>
                <a:effectLst>
                  <a:outerShdw blurRad="38100" dist="38100" dir="2700000" algn="tl">
                    <a:srgbClr val="000000"/>
                  </a:outerShdw>
                </a:effectLst>
              </a:rPr>
              <a:t>Facing west to his brethren in Europe and East to his brethren in the USA.</a:t>
            </a:r>
            <a:endParaRPr lang="en-GB" sz="32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54306"/>
                                        </p:tgtEl>
                                        <p:attrNameLst>
                                          <p:attrName>style.visibility</p:attrName>
                                        </p:attrNameLst>
                                      </p:cBhvr>
                                      <p:to>
                                        <p:strVal val="visible"/>
                                      </p:to>
                                    </p:set>
                                    <p:animEffect transition="in" filter="circle(in)">
                                      <p:cBhvr>
                                        <p:cTn id="7" dur="2000"/>
                                        <p:tgtEl>
                                          <p:spTgt spid="3543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A3268FBE-4DB9-477F-A8C9-5F3EF3F4740C}"/>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EAE2B10-A148-4805-B821-BC22FC795832}" type="slidenum">
              <a:rPr lang="en-GB" altLang="en-US"/>
              <a:pPr eaLnBrk="1" hangingPunct="1"/>
              <a:t>55</a:t>
            </a:fld>
            <a:endParaRPr lang="en-GB" altLang="en-US"/>
          </a:p>
        </p:txBody>
      </p:sp>
      <p:sp>
        <p:nvSpPr>
          <p:cNvPr id="135170" name="Rectangle 2">
            <a:extLst>
              <a:ext uri="{FF2B5EF4-FFF2-40B4-BE49-F238E27FC236}">
                <a16:creationId xmlns:a16="http://schemas.microsoft.com/office/drawing/2014/main" id="{D461BE2B-D625-493B-BD72-F52C23D19E3C}"/>
              </a:ext>
            </a:extLst>
          </p:cNvPr>
          <p:cNvSpPr>
            <a:spLocks noGrp="1" noChangeArrowheads="1"/>
          </p:cNvSpPr>
          <p:nvPr>
            <p:ph type="title"/>
          </p:nvPr>
        </p:nvSpPr>
        <p:spPr/>
        <p:txBody>
          <a:bodyPr/>
          <a:lstStyle/>
          <a:p>
            <a:pPr eaLnBrk="1" hangingPunct="1">
              <a:defRPr/>
            </a:pPr>
            <a:r>
              <a:rPr lang="en-GB" sz="4000" b="1" dirty="0">
                <a:solidFill>
                  <a:schemeClr val="hlink"/>
                </a:solidFill>
              </a:rPr>
              <a:t>Russian Double Headed Eagle</a:t>
            </a:r>
          </a:p>
        </p:txBody>
      </p:sp>
      <p:pic>
        <p:nvPicPr>
          <p:cNvPr id="58372" name="Picture 3" descr="ru)">
            <a:extLst>
              <a:ext uri="{FF2B5EF4-FFF2-40B4-BE49-F238E27FC236}">
                <a16:creationId xmlns:a16="http://schemas.microsoft.com/office/drawing/2014/main" id="{8E8DF150-6509-487A-A13F-B12D840EBF4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124075" y="1052513"/>
            <a:ext cx="4752975" cy="4392612"/>
          </a:xfrm>
        </p:spPr>
      </p:pic>
      <p:sp>
        <p:nvSpPr>
          <p:cNvPr id="135172" name="Text Box 4">
            <a:extLst>
              <a:ext uri="{FF2B5EF4-FFF2-40B4-BE49-F238E27FC236}">
                <a16:creationId xmlns:a16="http://schemas.microsoft.com/office/drawing/2014/main" id="{903268D7-3386-49B4-B90E-7EF7B50D00EE}"/>
              </a:ext>
            </a:extLst>
          </p:cNvPr>
          <p:cNvSpPr txBox="1">
            <a:spLocks noChangeArrowheads="1"/>
          </p:cNvSpPr>
          <p:nvPr/>
        </p:nvSpPr>
        <p:spPr bwMode="auto">
          <a:xfrm>
            <a:off x="0" y="5473005"/>
            <a:ext cx="9144000" cy="1384995"/>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eaLnBrk="0" hangingPunct="0">
              <a:spcBef>
                <a:spcPct val="50000"/>
              </a:spcBef>
              <a:defRPr/>
            </a:pPr>
            <a:r>
              <a:rPr lang="en-GB" sz="2800" b="1" dirty="0">
                <a:solidFill>
                  <a:srgbClr val="00FFFF"/>
                </a:solidFill>
                <a:effectLst>
                  <a:outerShdw blurRad="38100" dist="38100" dir="2700000" algn="tl">
                    <a:srgbClr val="000000"/>
                  </a:outerShdw>
                </a:effectLst>
              </a:rPr>
              <a:t>" And he will be a</a:t>
            </a:r>
            <a:r>
              <a:rPr lang="en-GB" sz="2800" b="1" i="1" dirty="0">
                <a:solidFill>
                  <a:srgbClr val="00FFFF"/>
                </a:solidFill>
                <a:effectLst>
                  <a:outerShdw blurRad="38100" dist="38100" dir="2700000" algn="tl">
                    <a:srgbClr val="000000"/>
                  </a:outerShdw>
                </a:effectLst>
              </a:rPr>
              <a:t> wild man; his hand will be against every man, and every man's hand against him</a:t>
            </a:r>
            <a:r>
              <a:rPr lang="en-GB" sz="2800" b="1" dirty="0">
                <a:solidFill>
                  <a:srgbClr val="00FFFF"/>
                </a:solidFill>
                <a:effectLst>
                  <a:outerShdw blurRad="38100" dist="38100" dir="2700000" algn="tl">
                    <a:srgbClr val="000000"/>
                  </a:outerShdw>
                </a:effectLst>
              </a:rPr>
              <a:t>; </a:t>
            </a:r>
            <a:r>
              <a:rPr lang="en-GB" sz="2800" b="1" dirty="0">
                <a:solidFill>
                  <a:srgbClr val="FFFF00"/>
                </a:solidFill>
                <a:effectLst>
                  <a:outerShdw blurRad="38100" dist="38100" dir="2700000" algn="tl">
                    <a:srgbClr val="000000"/>
                  </a:outerShdw>
                </a:effectLst>
              </a:rPr>
              <a:t>and he shall dwell in the presence of all his brethren.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58372"/>
                                        </p:tgtEl>
                                        <p:attrNameLst>
                                          <p:attrName>style.visibility</p:attrName>
                                        </p:attrNameLst>
                                      </p:cBhvr>
                                      <p:to>
                                        <p:strVal val="visible"/>
                                      </p:to>
                                    </p:set>
                                    <p:animEffect transition="in" filter="circle(in)">
                                      <p:cBhvr>
                                        <p:cTn id="7" dur="2000"/>
                                        <p:tgtEl>
                                          <p:spTgt spid="5837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135172"/>
                                        </p:tgtEl>
                                        <p:attrNameLst>
                                          <p:attrName>style.visibility</p:attrName>
                                        </p:attrNameLst>
                                      </p:cBhvr>
                                      <p:to>
                                        <p:strVal val="visible"/>
                                      </p:to>
                                    </p:set>
                                    <p:anim calcmode="lin" valueType="num">
                                      <p:cBhvr additive="base">
                                        <p:cTn id="12" dur="500" fill="hold"/>
                                        <p:tgtEl>
                                          <p:spTgt spid="135172"/>
                                        </p:tgtEl>
                                        <p:attrNameLst>
                                          <p:attrName>ppt_x</p:attrName>
                                        </p:attrNameLst>
                                      </p:cBhvr>
                                      <p:tavLst>
                                        <p:tav tm="0">
                                          <p:val>
                                            <p:strVal val="#ppt_x"/>
                                          </p:val>
                                        </p:tav>
                                        <p:tav tm="100000">
                                          <p:val>
                                            <p:strVal val="#ppt_x"/>
                                          </p:val>
                                        </p:tav>
                                      </p:tavLst>
                                    </p:anim>
                                    <p:anim calcmode="lin" valueType="num">
                                      <p:cBhvr additive="base">
                                        <p:cTn id="13" dur="500" fill="hold"/>
                                        <p:tgtEl>
                                          <p:spTgt spid="1351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a:extLst>
              <a:ext uri="{FF2B5EF4-FFF2-40B4-BE49-F238E27FC236}">
                <a16:creationId xmlns:a16="http://schemas.microsoft.com/office/drawing/2014/main" id="{11D6C013-4297-47AA-8FEC-261835C403E7}"/>
              </a:ext>
            </a:extLst>
          </p:cNvPr>
          <p:cNvSpPr>
            <a:spLocks noGrp="1" noChangeArrowheads="1"/>
          </p:cNvSpPr>
          <p:nvPr>
            <p:ph type="title"/>
          </p:nvPr>
        </p:nvSpPr>
        <p:spPr/>
        <p:txBody>
          <a:bodyPr/>
          <a:lstStyle/>
          <a:p>
            <a:pPr eaLnBrk="1" hangingPunct="1">
              <a:defRPr/>
            </a:pPr>
            <a:r>
              <a:rPr lang="en-GB" sz="4000" b="1" dirty="0">
                <a:solidFill>
                  <a:schemeClr val="hlink"/>
                </a:solidFill>
              </a:rPr>
              <a:t>Russian Double Headed Eagle</a:t>
            </a:r>
          </a:p>
        </p:txBody>
      </p:sp>
      <p:sp>
        <p:nvSpPr>
          <p:cNvPr id="5" name="Slide Number Placeholder 5">
            <a:extLst>
              <a:ext uri="{FF2B5EF4-FFF2-40B4-BE49-F238E27FC236}">
                <a16:creationId xmlns:a16="http://schemas.microsoft.com/office/drawing/2014/main" id="{73377331-FAA8-4437-8554-70063E9C6232}"/>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B8DB8EF-15F0-4A8C-9F81-B57E3F72DC79}" type="slidenum">
              <a:rPr lang="en-GB" altLang="en-US"/>
              <a:pPr eaLnBrk="1" hangingPunct="1"/>
              <a:t>56</a:t>
            </a:fld>
            <a:endParaRPr lang="en-GB" altLang="en-US"/>
          </a:p>
        </p:txBody>
      </p:sp>
      <p:sp>
        <p:nvSpPr>
          <p:cNvPr id="135172" name="Text Box 4">
            <a:extLst>
              <a:ext uri="{FF2B5EF4-FFF2-40B4-BE49-F238E27FC236}">
                <a16:creationId xmlns:a16="http://schemas.microsoft.com/office/drawing/2014/main" id="{1C5568F8-7CD0-409E-A1B6-34C25CF0E3BD}"/>
              </a:ext>
            </a:extLst>
          </p:cNvPr>
          <p:cNvSpPr txBox="1">
            <a:spLocks noChangeArrowheads="1"/>
          </p:cNvSpPr>
          <p:nvPr/>
        </p:nvSpPr>
        <p:spPr bwMode="auto">
          <a:xfrm>
            <a:off x="0" y="5473005"/>
            <a:ext cx="9144000" cy="1384995"/>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eaLnBrk="0" hangingPunct="0">
              <a:spcBef>
                <a:spcPct val="50000"/>
              </a:spcBef>
              <a:defRPr/>
            </a:pPr>
            <a:r>
              <a:rPr lang="en-GB" sz="2800" b="1" dirty="0">
                <a:solidFill>
                  <a:srgbClr val="00FF00"/>
                </a:solidFill>
                <a:effectLst>
                  <a:outerShdw blurRad="38100" dist="38100" dir="2700000" algn="tl">
                    <a:srgbClr val="000000"/>
                  </a:outerShdw>
                </a:effectLst>
              </a:rPr>
              <a:t>Secular history records that the Slavs invited the Vikings to rule over them because of almost continuous internal fighting amongst themselves.</a:t>
            </a:r>
          </a:p>
        </p:txBody>
      </p:sp>
      <p:pic>
        <p:nvPicPr>
          <p:cNvPr id="58375" name="Picture 7" descr="http://www.moscowtopnews.com/image/article/8/9/1/1891.jpeg">
            <a:extLst>
              <a:ext uri="{FF2B5EF4-FFF2-40B4-BE49-F238E27FC236}">
                <a16:creationId xmlns:a16="http://schemas.microsoft.com/office/drawing/2014/main" id="{665D272F-5320-479B-AE5E-6707924433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7313" y="1143000"/>
            <a:ext cx="6572250" cy="416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58375"/>
                                        </p:tgtEl>
                                        <p:attrNameLst>
                                          <p:attrName>style.visibility</p:attrName>
                                        </p:attrNameLst>
                                      </p:cBhvr>
                                      <p:to>
                                        <p:strVal val="visible"/>
                                      </p:to>
                                    </p:set>
                                    <p:animEffect transition="in" filter="circle(in)">
                                      <p:cBhvr>
                                        <p:cTn id="7" dur="2000"/>
                                        <p:tgtEl>
                                          <p:spTgt spid="583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135172"/>
                                        </p:tgtEl>
                                        <p:attrNameLst>
                                          <p:attrName>style.visibility</p:attrName>
                                        </p:attrNameLst>
                                      </p:cBhvr>
                                      <p:to>
                                        <p:strVal val="visible"/>
                                      </p:to>
                                    </p:set>
                                    <p:anim calcmode="lin" valueType="num">
                                      <p:cBhvr additive="base">
                                        <p:cTn id="12" dur="500" fill="hold"/>
                                        <p:tgtEl>
                                          <p:spTgt spid="135172"/>
                                        </p:tgtEl>
                                        <p:attrNameLst>
                                          <p:attrName>ppt_x</p:attrName>
                                        </p:attrNameLst>
                                      </p:cBhvr>
                                      <p:tavLst>
                                        <p:tav tm="0">
                                          <p:val>
                                            <p:strVal val="#ppt_x"/>
                                          </p:val>
                                        </p:tav>
                                        <p:tav tm="100000">
                                          <p:val>
                                            <p:strVal val="#ppt_x"/>
                                          </p:val>
                                        </p:tav>
                                      </p:tavLst>
                                    </p:anim>
                                    <p:anim calcmode="lin" valueType="num">
                                      <p:cBhvr additive="base">
                                        <p:cTn id="13" dur="500" fill="hold"/>
                                        <p:tgtEl>
                                          <p:spTgt spid="1351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98BF54A1-F8D2-4C7D-AE9B-18920FA00984}"/>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2C80C5E-A05C-4E4C-AF4C-E9C0F993288F}" type="slidenum">
              <a:rPr lang="en-GB" altLang="en-US"/>
              <a:pPr eaLnBrk="1" hangingPunct="1"/>
              <a:t>57</a:t>
            </a:fld>
            <a:endParaRPr lang="en-GB" altLang="en-US"/>
          </a:p>
        </p:txBody>
      </p:sp>
      <p:sp>
        <p:nvSpPr>
          <p:cNvPr id="137218" name="Rectangle 2">
            <a:extLst>
              <a:ext uri="{FF2B5EF4-FFF2-40B4-BE49-F238E27FC236}">
                <a16:creationId xmlns:a16="http://schemas.microsoft.com/office/drawing/2014/main" id="{64F0CB0A-0229-44E2-84C5-0A2A3857E56F}"/>
              </a:ext>
            </a:extLst>
          </p:cNvPr>
          <p:cNvSpPr>
            <a:spLocks noGrp="1" noChangeArrowheads="1"/>
          </p:cNvSpPr>
          <p:nvPr>
            <p:ph type="title"/>
          </p:nvPr>
        </p:nvSpPr>
        <p:spPr/>
        <p:txBody>
          <a:bodyPr/>
          <a:lstStyle/>
          <a:p>
            <a:pPr eaLnBrk="1" hangingPunct="1">
              <a:defRPr/>
            </a:pPr>
            <a:r>
              <a:rPr lang="en-GB" b="1" dirty="0">
                <a:solidFill>
                  <a:srgbClr val="FF0000"/>
                </a:solidFill>
              </a:rPr>
              <a:t>Europe Post Genghis Khan</a:t>
            </a:r>
          </a:p>
        </p:txBody>
      </p:sp>
      <p:sp>
        <p:nvSpPr>
          <p:cNvPr id="137219" name="Rectangle 3">
            <a:extLst>
              <a:ext uri="{FF2B5EF4-FFF2-40B4-BE49-F238E27FC236}">
                <a16:creationId xmlns:a16="http://schemas.microsoft.com/office/drawing/2014/main" id="{31AD41C7-34C2-47AE-8F3A-CA2C4F6636AC}"/>
              </a:ext>
            </a:extLst>
          </p:cNvPr>
          <p:cNvSpPr>
            <a:spLocks noGrp="1" noChangeArrowheads="1"/>
          </p:cNvSpPr>
          <p:nvPr>
            <p:ph type="body" idx="1"/>
          </p:nvPr>
        </p:nvSpPr>
        <p:spPr>
          <a:xfrm>
            <a:off x="3929063" y="1600200"/>
            <a:ext cx="5214937" cy="4495800"/>
          </a:xfrm>
        </p:spPr>
        <p:txBody>
          <a:bodyPr/>
          <a:lstStyle/>
          <a:p>
            <a:pPr eaLnBrk="1" hangingPunct="1">
              <a:defRPr/>
            </a:pPr>
            <a:r>
              <a:rPr lang="en-GB" b="1" dirty="0">
                <a:solidFill>
                  <a:srgbClr val="00FFFF"/>
                </a:solidFill>
                <a:effectLst>
                  <a:outerShdw blurRad="38100" dist="38100" dir="2700000" algn="tl">
                    <a:srgbClr val="000000"/>
                  </a:outerShdw>
                </a:effectLst>
              </a:rPr>
              <a:t>In the following slide we shall see the political map of Europe </a:t>
            </a:r>
            <a:r>
              <a:rPr lang="en-GB" b="1" dirty="0">
                <a:solidFill>
                  <a:srgbClr val="FFC000"/>
                </a:solidFill>
                <a:effectLst>
                  <a:outerShdw blurRad="38100" dist="38100" dir="2700000" algn="tl">
                    <a:srgbClr val="000000"/>
                  </a:outerShdw>
                </a:effectLst>
              </a:rPr>
              <a:t>in 1346 after the assault of Genghis Khan gradually recedes.</a:t>
            </a:r>
          </a:p>
          <a:p>
            <a:pPr eaLnBrk="1" hangingPunct="1">
              <a:defRPr/>
            </a:pPr>
            <a:r>
              <a:rPr lang="en-GB" b="1" dirty="0">
                <a:solidFill>
                  <a:srgbClr val="00FF00"/>
                </a:solidFill>
                <a:effectLst>
                  <a:outerShdw blurRad="38100" dist="38100" dir="2700000" algn="tl">
                    <a:srgbClr val="000000"/>
                  </a:outerShdw>
                </a:effectLst>
              </a:rPr>
              <a:t>We see the political boundaries beginning to </a:t>
            </a:r>
            <a:r>
              <a:rPr lang="en-GB" b="1" dirty="0">
                <a:solidFill>
                  <a:srgbClr val="FFFF00"/>
                </a:solidFill>
                <a:effectLst>
                  <a:outerShdw blurRad="38100" dist="38100" dir="2700000" algn="tl">
                    <a:srgbClr val="000000"/>
                  </a:outerShdw>
                </a:effectLst>
              </a:rPr>
              <a:t>resemble those familiar to us today.</a:t>
            </a:r>
            <a:r>
              <a:rPr lang="en-GB" dirty="0">
                <a:solidFill>
                  <a:srgbClr val="FFFF00"/>
                </a:solidFill>
              </a:rPr>
              <a:t> </a:t>
            </a:r>
          </a:p>
        </p:txBody>
      </p:sp>
      <p:pic>
        <p:nvPicPr>
          <p:cNvPr id="59398" name="Picture 6" descr="http://etc.usf.edu/clipart/11000/11094/genghis_khan_11094_lg.gif">
            <a:extLst>
              <a:ext uri="{FF2B5EF4-FFF2-40B4-BE49-F238E27FC236}">
                <a16:creationId xmlns:a16="http://schemas.microsoft.com/office/drawing/2014/main" id="{09481B91-5688-4735-B800-FBD43AF57887}"/>
              </a:ext>
            </a:extLst>
          </p:cNvPr>
          <p:cNvPicPr>
            <a:picLocks noChangeAspect="1" noChangeArrowheads="1"/>
          </p:cNvPicPr>
          <p:nvPr/>
        </p:nvPicPr>
        <p:blipFill>
          <a:blip r:embed="rId3" cstate="print">
            <a:duotone>
              <a:prstClr val="black"/>
              <a:srgbClr val="FFC000">
                <a:tint val="45000"/>
                <a:satMod val="400000"/>
              </a:srgbClr>
            </a:duotone>
          </a:blip>
          <a:srcRect/>
          <a:stretch>
            <a:fillRect/>
          </a:stretch>
        </p:blipFill>
        <p:spPr bwMode="auto">
          <a:xfrm>
            <a:off x="357158" y="1357298"/>
            <a:ext cx="3739864" cy="52149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59398"/>
                                        </p:tgtEl>
                                        <p:attrNameLst>
                                          <p:attrName>style.visibility</p:attrName>
                                        </p:attrNameLst>
                                      </p:cBhvr>
                                      <p:to>
                                        <p:strVal val="visible"/>
                                      </p:to>
                                    </p:set>
                                    <p:animEffect transition="in" filter="circle(in)">
                                      <p:cBhvr>
                                        <p:cTn id="7" dur="2000"/>
                                        <p:tgtEl>
                                          <p:spTgt spid="593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iterate type="lt">
                                    <p:tmAbs val="75"/>
                                  </p:iterate>
                                  <p:childTnLst>
                                    <p:set>
                                      <p:cBhvr>
                                        <p:cTn id="11" dur="1" fill="hold">
                                          <p:stCondLst>
                                            <p:cond delay="74"/>
                                          </p:stCondLst>
                                        </p:cTn>
                                        <p:tgtEl>
                                          <p:spTgt spid="1372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19"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3462D76-039A-4D7D-8501-731DBB63D503}"/>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F29D63C-89DE-488C-8DB5-B54B60B78067}" type="slidenum">
              <a:rPr lang="en-GB" altLang="en-US"/>
              <a:pPr eaLnBrk="1" hangingPunct="1"/>
              <a:t>58</a:t>
            </a:fld>
            <a:endParaRPr lang="en-GB" altLang="en-US"/>
          </a:p>
        </p:txBody>
      </p:sp>
      <p:sp>
        <p:nvSpPr>
          <p:cNvPr id="139266" name="Rectangle 2">
            <a:extLst>
              <a:ext uri="{FF2B5EF4-FFF2-40B4-BE49-F238E27FC236}">
                <a16:creationId xmlns:a16="http://schemas.microsoft.com/office/drawing/2014/main" id="{03DBF926-C187-4697-8A0B-1BE0E5051A21}"/>
              </a:ext>
            </a:extLst>
          </p:cNvPr>
          <p:cNvSpPr>
            <a:spLocks noGrp="1" noChangeArrowheads="1"/>
          </p:cNvSpPr>
          <p:nvPr>
            <p:ph type="title"/>
          </p:nvPr>
        </p:nvSpPr>
        <p:spPr/>
        <p:txBody>
          <a:bodyPr/>
          <a:lstStyle/>
          <a:p>
            <a:pPr eaLnBrk="1" hangingPunct="1">
              <a:defRPr/>
            </a:pPr>
            <a:endParaRPr lang="en-US"/>
          </a:p>
        </p:txBody>
      </p:sp>
      <p:pic>
        <p:nvPicPr>
          <p:cNvPr id="139267" name="Picture 3" descr="ms1346eurb">
            <a:extLst>
              <a:ext uri="{FF2B5EF4-FFF2-40B4-BE49-F238E27FC236}">
                <a16:creationId xmlns:a16="http://schemas.microsoft.com/office/drawing/2014/main" id="{A93643F0-145D-4E49-9390-44566AB334E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sp>
        <p:nvSpPr>
          <p:cNvPr id="139268" name="Text Box 4">
            <a:extLst>
              <a:ext uri="{FF2B5EF4-FFF2-40B4-BE49-F238E27FC236}">
                <a16:creationId xmlns:a16="http://schemas.microsoft.com/office/drawing/2014/main" id="{5FC052E3-74DD-4D1D-8044-F1F8C9D303EA}"/>
              </a:ext>
            </a:extLst>
          </p:cNvPr>
          <p:cNvSpPr txBox="1">
            <a:spLocks noChangeArrowheads="1"/>
          </p:cNvSpPr>
          <p:nvPr/>
        </p:nvSpPr>
        <p:spPr bwMode="auto">
          <a:xfrm>
            <a:off x="3276600" y="5589588"/>
            <a:ext cx="4824413" cy="946150"/>
          </a:xfrm>
          <a:prstGeom prst="rect">
            <a:avLst/>
          </a:prstGeom>
          <a:solidFill>
            <a:schemeClr val="tx2"/>
          </a:solidFill>
          <a:ln w="9525">
            <a:noFill/>
            <a:miter lim="800000"/>
            <a:headEnd/>
            <a:tailEnd/>
          </a:ln>
          <a:effectLst/>
        </p:spPr>
        <p:txBody>
          <a:bodyPr>
            <a:spAutoFit/>
          </a:bodyPr>
          <a:lstStyle/>
          <a:p>
            <a:pPr>
              <a:spcBef>
                <a:spcPct val="50000"/>
              </a:spcBef>
              <a:defRPr/>
            </a:pPr>
            <a:r>
              <a:rPr lang="en-GB" sz="2800" b="1">
                <a:solidFill>
                  <a:schemeClr val="bg2"/>
                </a:solidFill>
                <a:effectLst>
                  <a:outerShdw blurRad="38100" dist="38100" dir="2700000" algn="tl">
                    <a:srgbClr val="000000"/>
                  </a:outerShdw>
                </a:effectLst>
                <a:latin typeface="Arial" charset="0"/>
                <a:cs typeface="Arial" charset="0"/>
              </a:rPr>
              <a:t>Note the princes of Ishmael</a:t>
            </a:r>
          </a:p>
        </p:txBody>
      </p:sp>
      <p:sp>
        <p:nvSpPr>
          <p:cNvPr id="139269" name="AutoShape 5">
            <a:extLst>
              <a:ext uri="{FF2B5EF4-FFF2-40B4-BE49-F238E27FC236}">
                <a16:creationId xmlns:a16="http://schemas.microsoft.com/office/drawing/2014/main" id="{6DE7CD66-BDA1-4945-BD1A-8AB7ED846002}"/>
              </a:ext>
            </a:extLst>
          </p:cNvPr>
          <p:cNvSpPr>
            <a:spLocks noChangeArrowheads="1"/>
          </p:cNvSpPr>
          <p:nvPr/>
        </p:nvSpPr>
        <p:spPr bwMode="auto">
          <a:xfrm>
            <a:off x="2916238" y="1484313"/>
            <a:ext cx="2303462" cy="792162"/>
          </a:xfrm>
          <a:prstGeom prst="rightArrow">
            <a:avLst>
              <a:gd name="adj1" fmla="val 50000"/>
              <a:gd name="adj2" fmla="val 72695"/>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39267"/>
                                        </p:tgtEl>
                                        <p:attrNameLst>
                                          <p:attrName>style.visibility</p:attrName>
                                        </p:attrNameLst>
                                      </p:cBhvr>
                                      <p:to>
                                        <p:strVal val="visible"/>
                                      </p:to>
                                    </p:set>
                                    <p:animEffect transition="in" filter="circle(in)">
                                      <p:cBhvr>
                                        <p:cTn id="7" dur="2000"/>
                                        <p:tgtEl>
                                          <p:spTgt spid="1392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9268"/>
                                        </p:tgtEl>
                                        <p:attrNameLst>
                                          <p:attrName>style.visibility</p:attrName>
                                        </p:attrNameLst>
                                      </p:cBhvr>
                                      <p:to>
                                        <p:strVal val="visible"/>
                                      </p:to>
                                    </p:set>
                                    <p:anim calcmode="lin" valueType="num">
                                      <p:cBhvr additive="base">
                                        <p:cTn id="12" dur="500" fill="hold"/>
                                        <p:tgtEl>
                                          <p:spTgt spid="139268"/>
                                        </p:tgtEl>
                                        <p:attrNameLst>
                                          <p:attrName>ppt_x</p:attrName>
                                        </p:attrNameLst>
                                      </p:cBhvr>
                                      <p:tavLst>
                                        <p:tav tm="0">
                                          <p:val>
                                            <p:strVal val="#ppt_x"/>
                                          </p:val>
                                        </p:tav>
                                        <p:tav tm="100000">
                                          <p:val>
                                            <p:strVal val="#ppt_x"/>
                                          </p:val>
                                        </p:tav>
                                      </p:tavLst>
                                    </p:anim>
                                    <p:anim calcmode="lin" valueType="num">
                                      <p:cBhvr additive="base">
                                        <p:cTn id="13" dur="500" fill="hold"/>
                                        <p:tgtEl>
                                          <p:spTgt spid="139268"/>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39269"/>
                                        </p:tgtEl>
                                        <p:attrNameLst>
                                          <p:attrName>style.visibility</p:attrName>
                                        </p:attrNameLst>
                                      </p:cBhvr>
                                      <p:to>
                                        <p:strVal val="visible"/>
                                      </p:to>
                                    </p:set>
                                    <p:anim calcmode="lin" valueType="num">
                                      <p:cBhvr additive="base">
                                        <p:cTn id="18" dur="500" fill="hold"/>
                                        <p:tgtEl>
                                          <p:spTgt spid="139269"/>
                                        </p:tgtEl>
                                        <p:attrNameLst>
                                          <p:attrName>ppt_x</p:attrName>
                                        </p:attrNameLst>
                                      </p:cBhvr>
                                      <p:tavLst>
                                        <p:tav tm="0">
                                          <p:val>
                                            <p:strVal val="0-#ppt_w/2"/>
                                          </p:val>
                                        </p:tav>
                                        <p:tav tm="100000">
                                          <p:val>
                                            <p:strVal val="#ppt_x"/>
                                          </p:val>
                                        </p:tav>
                                      </p:tavLst>
                                    </p:anim>
                                    <p:anim calcmode="lin" valueType="num">
                                      <p:cBhvr additive="base">
                                        <p:cTn id="19" dur="500" fill="hold"/>
                                        <p:tgtEl>
                                          <p:spTgt spid="13926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8" grpId="0" animBg="1"/>
      <p:bldP spid="13926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AC3EE5AE-F5ED-429F-9FB2-0A0507744E6D}"/>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142079A-0E2B-41E0-BAA5-BA5C04629115}" type="slidenum">
              <a:rPr lang="en-GB" altLang="en-US"/>
              <a:pPr eaLnBrk="1" hangingPunct="1"/>
              <a:t>59</a:t>
            </a:fld>
            <a:endParaRPr lang="en-GB" altLang="en-US"/>
          </a:p>
        </p:txBody>
      </p:sp>
      <p:sp>
        <p:nvSpPr>
          <p:cNvPr id="163842" name="Rectangle 2">
            <a:extLst>
              <a:ext uri="{FF2B5EF4-FFF2-40B4-BE49-F238E27FC236}">
                <a16:creationId xmlns:a16="http://schemas.microsoft.com/office/drawing/2014/main" id="{D136B3BE-BAD5-476C-BE3E-3232BF67392F}"/>
              </a:ext>
            </a:extLst>
          </p:cNvPr>
          <p:cNvSpPr>
            <a:spLocks noGrp="1" noChangeArrowheads="1"/>
          </p:cNvSpPr>
          <p:nvPr>
            <p:ph type="title"/>
          </p:nvPr>
        </p:nvSpPr>
        <p:spPr/>
        <p:txBody>
          <a:bodyPr/>
          <a:lstStyle/>
          <a:p>
            <a:pPr eaLnBrk="1" hangingPunct="1">
              <a:defRPr/>
            </a:pPr>
            <a:r>
              <a:rPr lang="en-US" sz="4000" b="1">
                <a:solidFill>
                  <a:srgbClr val="00FF99"/>
                </a:solidFill>
              </a:rPr>
              <a:t>Political Map Of Europe </a:t>
            </a:r>
            <a:br>
              <a:rPr lang="en-US" sz="4000" b="1">
                <a:solidFill>
                  <a:srgbClr val="00FF99"/>
                </a:solidFill>
              </a:rPr>
            </a:br>
            <a:r>
              <a:rPr lang="en-US" sz="4000" b="1">
                <a:solidFill>
                  <a:srgbClr val="00FF99"/>
                </a:solidFill>
              </a:rPr>
              <a:t>1914</a:t>
            </a:r>
          </a:p>
        </p:txBody>
      </p:sp>
      <p:pic>
        <p:nvPicPr>
          <p:cNvPr id="163843" name="Picture 3" descr="Russia 1914">
            <a:extLst>
              <a:ext uri="{FF2B5EF4-FFF2-40B4-BE49-F238E27FC236}">
                <a16:creationId xmlns:a16="http://schemas.microsoft.com/office/drawing/2014/main" id="{3837FCC7-CB98-4B1E-8480-9CCA7C2EA6D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23850" y="1700213"/>
            <a:ext cx="4333875" cy="4535487"/>
          </a:xfrm>
        </p:spPr>
      </p:pic>
      <p:sp>
        <p:nvSpPr>
          <p:cNvPr id="163844" name="Text Box 4">
            <a:extLst>
              <a:ext uri="{FF2B5EF4-FFF2-40B4-BE49-F238E27FC236}">
                <a16:creationId xmlns:a16="http://schemas.microsoft.com/office/drawing/2014/main" id="{3BC41A0D-DA33-43C4-B84F-234699F463AA}"/>
              </a:ext>
            </a:extLst>
          </p:cNvPr>
          <p:cNvSpPr txBox="1">
            <a:spLocks noChangeArrowheads="1"/>
          </p:cNvSpPr>
          <p:nvPr/>
        </p:nvSpPr>
        <p:spPr bwMode="auto">
          <a:xfrm>
            <a:off x="4932363" y="1916113"/>
            <a:ext cx="4211637" cy="3990975"/>
          </a:xfrm>
          <a:prstGeom prst="rect">
            <a:avLst/>
          </a:prstGeom>
          <a:noFill/>
          <a:ln w="9525">
            <a:noFill/>
            <a:miter lim="800000"/>
            <a:headEnd/>
            <a:tailEnd/>
          </a:ln>
          <a:effectLst/>
        </p:spPr>
        <p:txBody>
          <a:bodyPr>
            <a:spAutoFit/>
          </a:bodyPr>
          <a:lstStyle/>
          <a:p>
            <a:pPr eaLnBrk="0" hangingPunct="0">
              <a:spcBef>
                <a:spcPct val="50000"/>
              </a:spcBef>
              <a:defRPr/>
            </a:pPr>
            <a:r>
              <a:rPr lang="en-GB" sz="3200" b="1">
                <a:solidFill>
                  <a:srgbClr val="FFFF00"/>
                </a:solidFill>
                <a:effectLst>
                  <a:outerShdw blurRad="38100" dist="38100" dir="2700000" algn="tl">
                    <a:srgbClr val="000000"/>
                  </a:outerShdw>
                </a:effectLst>
                <a:latin typeface="Arial" charset="0"/>
                <a:cs typeface="Arial" charset="0"/>
              </a:rPr>
              <a:t>Here we see the extent of  the European </a:t>
            </a:r>
            <a:r>
              <a:rPr lang="en-GB" sz="3200" b="1">
                <a:solidFill>
                  <a:srgbClr val="FF00FF"/>
                </a:solidFill>
                <a:effectLst>
                  <a:outerShdw blurRad="38100" dist="38100" dir="2700000" algn="tl">
                    <a:srgbClr val="000000"/>
                  </a:outerShdw>
                </a:effectLst>
                <a:latin typeface="Arial" charset="0"/>
                <a:cs typeface="Arial" charset="0"/>
              </a:rPr>
              <a:t>part of the Russian Empire (at its maximum) – shortly</a:t>
            </a:r>
            <a:r>
              <a:rPr lang="en-GB" sz="3200" b="1">
                <a:solidFill>
                  <a:srgbClr val="FFFF00"/>
                </a:solidFill>
                <a:effectLst>
                  <a:outerShdw blurRad="38100" dist="38100" dir="2700000" algn="tl">
                    <a:srgbClr val="000000"/>
                  </a:outerShdw>
                </a:effectLst>
                <a:latin typeface="Arial" charset="0"/>
                <a:cs typeface="Arial" charset="0"/>
              </a:rPr>
              <a:t> </a:t>
            </a:r>
            <a:r>
              <a:rPr lang="en-GB" sz="3200" b="1">
                <a:solidFill>
                  <a:srgbClr val="00FF00"/>
                </a:solidFill>
                <a:effectLst>
                  <a:outerShdw blurRad="38100" dist="38100" dir="2700000" algn="tl">
                    <a:srgbClr val="000000"/>
                  </a:outerShdw>
                </a:effectLst>
                <a:latin typeface="Arial" charset="0"/>
                <a:cs typeface="Arial" charset="0"/>
              </a:rPr>
              <a:t>to be decimated  from within by Gog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63843"/>
                                        </p:tgtEl>
                                        <p:attrNameLst>
                                          <p:attrName>style.visibility</p:attrName>
                                        </p:attrNameLst>
                                      </p:cBhvr>
                                      <p:to>
                                        <p:strVal val="visible"/>
                                      </p:to>
                                    </p:set>
                                    <p:animEffect transition="in" filter="circle(in)">
                                      <p:cBhvr>
                                        <p:cTn id="7" dur="2000"/>
                                        <p:tgtEl>
                                          <p:spTgt spid="16384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63844"/>
                                        </p:tgtEl>
                                        <p:attrNameLst>
                                          <p:attrName>style.visibility</p:attrName>
                                        </p:attrNameLst>
                                      </p:cBhvr>
                                      <p:to>
                                        <p:strVal val="visible"/>
                                      </p:to>
                                    </p:set>
                                    <p:anim calcmode="discrete" valueType="clr">
                                      <p:cBhvr override="childStyle">
                                        <p:cTn id="12" dur="80"/>
                                        <p:tgtEl>
                                          <p:spTgt spid="16384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63844"/>
                                        </p:tgtEl>
                                        <p:attrNameLst>
                                          <p:attrName>fillcolor</p:attrName>
                                        </p:attrNameLst>
                                      </p:cBhvr>
                                      <p:tavLst>
                                        <p:tav tm="0">
                                          <p:val>
                                            <p:clrVal>
                                              <a:schemeClr val="accent2"/>
                                            </p:clrVal>
                                          </p:val>
                                        </p:tav>
                                        <p:tav tm="50000">
                                          <p:val>
                                            <p:clrVal>
                                              <a:schemeClr val="hlink"/>
                                            </p:clrVal>
                                          </p:val>
                                        </p:tav>
                                      </p:tavLst>
                                    </p:anim>
                                    <p:set>
                                      <p:cBhvr>
                                        <p:cTn id="14" dur="80"/>
                                        <p:tgtEl>
                                          <p:spTgt spid="16384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C2574C7-1DF6-4513-AF6D-864DFB762A76}"/>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F652862-0590-4206-8DE7-2E5AD422EE98}" type="slidenum">
              <a:rPr lang="en-GB" altLang="en-US"/>
              <a:pPr eaLnBrk="1" hangingPunct="1"/>
              <a:t>6</a:t>
            </a:fld>
            <a:endParaRPr lang="en-GB" altLang="en-US"/>
          </a:p>
        </p:txBody>
      </p:sp>
      <p:sp>
        <p:nvSpPr>
          <p:cNvPr id="493570" name="Rectangle 2">
            <a:extLst>
              <a:ext uri="{FF2B5EF4-FFF2-40B4-BE49-F238E27FC236}">
                <a16:creationId xmlns:a16="http://schemas.microsoft.com/office/drawing/2014/main" id="{C678DEFC-BF0D-476B-AC51-27E460D2A0D5}"/>
              </a:ext>
            </a:extLst>
          </p:cNvPr>
          <p:cNvSpPr>
            <a:spLocks noGrp="1" noChangeArrowheads="1"/>
          </p:cNvSpPr>
          <p:nvPr>
            <p:ph type="title"/>
          </p:nvPr>
        </p:nvSpPr>
        <p:spPr/>
        <p:txBody>
          <a:bodyPr/>
          <a:lstStyle/>
          <a:p>
            <a:pPr eaLnBrk="1" hangingPunct="1">
              <a:defRPr/>
            </a:pPr>
            <a:endParaRPr lang="en-US"/>
          </a:p>
        </p:txBody>
      </p:sp>
      <p:pic>
        <p:nvPicPr>
          <p:cNvPr id="493571" name="Picture 3" descr="Genghis02">
            <a:extLst>
              <a:ext uri="{FF2B5EF4-FFF2-40B4-BE49-F238E27FC236}">
                <a16:creationId xmlns:a16="http://schemas.microsoft.com/office/drawing/2014/main" id="{DC32FCDD-57FA-448B-9E52-8CEF4473158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902450"/>
          </a:xfrm>
        </p:spPr>
      </p:pic>
      <p:sp>
        <p:nvSpPr>
          <p:cNvPr id="493572" name="Text Box 4">
            <a:extLst>
              <a:ext uri="{FF2B5EF4-FFF2-40B4-BE49-F238E27FC236}">
                <a16:creationId xmlns:a16="http://schemas.microsoft.com/office/drawing/2014/main" id="{35ACFD76-43C8-4AEE-A416-891E66622AC5}"/>
              </a:ext>
            </a:extLst>
          </p:cNvPr>
          <p:cNvSpPr txBox="1">
            <a:spLocks noChangeArrowheads="1"/>
          </p:cNvSpPr>
          <p:nvPr/>
        </p:nvSpPr>
        <p:spPr bwMode="auto">
          <a:xfrm>
            <a:off x="179388" y="6021388"/>
            <a:ext cx="7777162" cy="519112"/>
          </a:xfrm>
          <a:prstGeom prst="rect">
            <a:avLst/>
          </a:prstGeom>
          <a:noFill/>
          <a:ln w="9525">
            <a:noFill/>
            <a:miter lim="800000"/>
            <a:headEnd/>
            <a:tailEnd/>
          </a:ln>
          <a:effectLst/>
        </p:spPr>
        <p:txBody>
          <a:bodyPr>
            <a:spAutoFit/>
          </a:bodyPr>
          <a:lstStyle/>
          <a:p>
            <a:pPr eaLnBrk="0" hangingPunct="0">
              <a:spcBef>
                <a:spcPct val="50000"/>
              </a:spcBef>
              <a:defRPr/>
            </a:pPr>
            <a:r>
              <a:rPr lang="en-GB" sz="2800" b="1">
                <a:solidFill>
                  <a:srgbClr val="FF0000"/>
                </a:solidFill>
                <a:effectLst>
                  <a:outerShdw blurRad="38100" dist="38100" dir="2700000" algn="tl">
                    <a:srgbClr val="000000"/>
                  </a:outerShdw>
                </a:effectLst>
                <a:latin typeface="Arial" charset="0"/>
                <a:cs typeface="Arial" charset="0"/>
              </a:rPr>
              <a:t>The horse cavalries of Genghis Khan</a:t>
            </a:r>
          </a:p>
        </p:txBody>
      </p:sp>
      <p:sp>
        <p:nvSpPr>
          <p:cNvPr id="493573" name="Text Box 5">
            <a:extLst>
              <a:ext uri="{FF2B5EF4-FFF2-40B4-BE49-F238E27FC236}">
                <a16:creationId xmlns:a16="http://schemas.microsoft.com/office/drawing/2014/main" id="{97717226-FDA8-42EA-BC0A-23B4617D2A85}"/>
              </a:ext>
            </a:extLst>
          </p:cNvPr>
          <p:cNvSpPr txBox="1">
            <a:spLocks noChangeArrowheads="1"/>
          </p:cNvSpPr>
          <p:nvPr/>
        </p:nvSpPr>
        <p:spPr bwMode="auto">
          <a:xfrm>
            <a:off x="2771775" y="260350"/>
            <a:ext cx="6372225" cy="1830388"/>
          </a:xfrm>
          <a:prstGeom prst="rect">
            <a:avLst/>
          </a:prstGeom>
          <a:noFill/>
          <a:ln w="9525">
            <a:noFill/>
            <a:miter lim="800000"/>
            <a:headEnd/>
            <a:tailEnd/>
          </a:ln>
          <a:effectLst/>
        </p:spPr>
        <p:txBody>
          <a:bodyPr>
            <a:spAutoFit/>
          </a:bodyPr>
          <a:lstStyle/>
          <a:p>
            <a:pPr algn="ctr">
              <a:spcBef>
                <a:spcPct val="20000"/>
              </a:spcBef>
              <a:buClr>
                <a:schemeClr val="tx2"/>
              </a:buClr>
              <a:defRPr/>
            </a:pPr>
            <a:r>
              <a:rPr lang="en-GB" sz="2800" b="1">
                <a:solidFill>
                  <a:srgbClr val="FF0000"/>
                </a:solidFill>
                <a:effectLst>
                  <a:outerShdw blurRad="38100" dist="38100" dir="2700000" algn="tl">
                    <a:srgbClr val="000000"/>
                  </a:outerShdw>
                </a:effectLst>
                <a:latin typeface="Arial" charset="0"/>
                <a:cs typeface="Arial" charset="0"/>
              </a:rPr>
              <a:t>Thou And Many People With Thee All Of Them Riding Upon Horses, A Great Company, And A Mighty</a:t>
            </a:r>
            <a:r>
              <a:rPr lang="en-GB" sz="2800" b="1">
                <a:solidFill>
                  <a:srgbClr val="0033CC"/>
                </a:solidFill>
                <a:effectLst>
                  <a:outerShdw blurRad="38100" dist="38100" dir="2700000" algn="tl">
                    <a:srgbClr val="000000"/>
                  </a:outerShdw>
                </a:effectLst>
                <a:latin typeface="Arial" charset="0"/>
                <a:cs typeface="Arial" charset="0"/>
              </a:rPr>
              <a:t> </a:t>
            </a:r>
            <a:r>
              <a:rPr lang="en-GB" sz="2800" b="1">
                <a:solidFill>
                  <a:srgbClr val="FF0000"/>
                </a:solidFill>
                <a:effectLst>
                  <a:outerShdw blurRad="38100" dist="38100" dir="2700000" algn="tl">
                    <a:srgbClr val="000000"/>
                  </a:outerShdw>
                </a:effectLst>
                <a:latin typeface="Arial" charset="0"/>
                <a:cs typeface="Arial" charset="0"/>
              </a:rPr>
              <a:t>Army</a:t>
            </a:r>
          </a:p>
          <a:p>
            <a:pPr eaLnBrk="0" hangingPunct="0">
              <a:spcBef>
                <a:spcPct val="50000"/>
              </a:spcBef>
              <a:defRPr/>
            </a:pPr>
            <a:endParaRPr lang="en-GB" sz="2000">
              <a:solidFill>
                <a:srgbClr val="0033CC"/>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493571"/>
                                        </p:tgtEl>
                                        <p:attrNameLst>
                                          <p:attrName>style.visibility</p:attrName>
                                        </p:attrNameLst>
                                      </p:cBhvr>
                                      <p:to>
                                        <p:strVal val="visible"/>
                                      </p:to>
                                    </p:set>
                                    <p:animEffect transition="in" filter="circle(in)">
                                      <p:cBhvr>
                                        <p:cTn id="7" dur="2000"/>
                                        <p:tgtEl>
                                          <p:spTgt spid="49357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493573">
                                            <p:txEl>
                                              <p:pRg st="0" end="0"/>
                                            </p:txEl>
                                          </p:spTgt>
                                        </p:tgtEl>
                                        <p:attrNameLst>
                                          <p:attrName>style.visibility</p:attrName>
                                        </p:attrNameLst>
                                      </p:cBhvr>
                                      <p:to>
                                        <p:strVal val="visible"/>
                                      </p:to>
                                    </p:set>
                                    <p:anim calcmode="discrete" valueType="clr">
                                      <p:cBhvr override="childStyle">
                                        <p:cTn id="12" dur="80"/>
                                        <p:tgtEl>
                                          <p:spTgt spid="49357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93573">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493573">
                                            <p:txEl>
                                              <p:pRg st="0" end="0"/>
                                            </p:txEl>
                                          </p:spTgt>
                                        </p:tgtEl>
                                        <p:attrNameLst>
                                          <p:attrName>fill.type</p:attrName>
                                        </p:attrNameLst>
                                      </p:cBhvr>
                                      <p:to>
                                        <p:strVal val="solid"/>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nodeType="clickEffect">
                                  <p:stCondLst>
                                    <p:cond delay="0"/>
                                  </p:stCondLst>
                                  <p:childTnLst>
                                    <p:set>
                                      <p:cBhvr>
                                        <p:cTn id="18" dur="1" fill="hold">
                                          <p:stCondLst>
                                            <p:cond delay="0"/>
                                          </p:stCondLst>
                                        </p:cTn>
                                        <p:tgtEl>
                                          <p:spTgt spid="493572">
                                            <p:txEl>
                                              <p:pRg st="0" end="0"/>
                                            </p:txEl>
                                          </p:spTgt>
                                        </p:tgtEl>
                                        <p:attrNameLst>
                                          <p:attrName>style.visibility</p:attrName>
                                        </p:attrNameLst>
                                      </p:cBhvr>
                                      <p:to>
                                        <p:strVal val="visible"/>
                                      </p:to>
                                    </p:set>
                                    <p:anim calcmode="lin" valueType="num">
                                      <p:cBhvr additive="base">
                                        <p:cTn id="19" dur="500" fill="hold"/>
                                        <p:tgtEl>
                                          <p:spTgt spid="493572">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93572">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7031C5C4-8734-41DF-98F6-C713D4456CF6}"/>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19DEA5D-F116-46B4-A6E1-4EB28A3E1B9E}" type="slidenum">
              <a:rPr lang="en-GB" altLang="en-US"/>
              <a:pPr eaLnBrk="1" hangingPunct="1"/>
              <a:t>60</a:t>
            </a:fld>
            <a:endParaRPr lang="en-GB" altLang="en-US"/>
          </a:p>
        </p:txBody>
      </p:sp>
      <p:sp>
        <p:nvSpPr>
          <p:cNvPr id="165890" name="Rectangle 2">
            <a:extLst>
              <a:ext uri="{FF2B5EF4-FFF2-40B4-BE49-F238E27FC236}">
                <a16:creationId xmlns:a16="http://schemas.microsoft.com/office/drawing/2014/main" id="{1055F0FF-C805-4B33-96BF-81353730ACE5}"/>
              </a:ext>
            </a:extLst>
          </p:cNvPr>
          <p:cNvSpPr>
            <a:spLocks noGrp="1" noChangeArrowheads="1"/>
          </p:cNvSpPr>
          <p:nvPr>
            <p:ph type="title"/>
          </p:nvPr>
        </p:nvSpPr>
        <p:spPr>
          <a:xfrm>
            <a:off x="5580063" y="228600"/>
            <a:ext cx="3106737" cy="1143000"/>
          </a:xfrm>
        </p:spPr>
        <p:txBody>
          <a:bodyPr/>
          <a:lstStyle/>
          <a:p>
            <a:pPr eaLnBrk="1" hangingPunct="1">
              <a:defRPr/>
            </a:pPr>
            <a:r>
              <a:rPr lang="en-US" sz="4000" b="1">
                <a:solidFill>
                  <a:srgbClr val="00FF99"/>
                </a:solidFill>
              </a:rPr>
              <a:t>Czar Nicholas II</a:t>
            </a:r>
          </a:p>
        </p:txBody>
      </p:sp>
      <p:pic>
        <p:nvPicPr>
          <p:cNvPr id="165891" name="Picture 3" descr="5_0_29_2">
            <a:extLst>
              <a:ext uri="{FF2B5EF4-FFF2-40B4-BE49-F238E27FC236}">
                <a16:creationId xmlns:a16="http://schemas.microsoft.com/office/drawing/2014/main" id="{65FB36AD-4F62-4BCD-845B-3C65343FA8A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5334000" cy="6858000"/>
          </a:xfrm>
        </p:spPr>
      </p:pic>
      <p:sp>
        <p:nvSpPr>
          <p:cNvPr id="165892" name="Text Box 4">
            <a:extLst>
              <a:ext uri="{FF2B5EF4-FFF2-40B4-BE49-F238E27FC236}">
                <a16:creationId xmlns:a16="http://schemas.microsoft.com/office/drawing/2014/main" id="{E14D2650-5BD2-4647-91EE-FDBBC365722C}"/>
              </a:ext>
            </a:extLst>
          </p:cNvPr>
          <p:cNvSpPr txBox="1">
            <a:spLocks noChangeArrowheads="1"/>
          </p:cNvSpPr>
          <p:nvPr/>
        </p:nvSpPr>
        <p:spPr bwMode="auto">
          <a:xfrm>
            <a:off x="5364163" y="1641475"/>
            <a:ext cx="3779837" cy="4789488"/>
          </a:xfrm>
          <a:prstGeom prst="rect">
            <a:avLst/>
          </a:prstGeom>
          <a:noFill/>
          <a:ln w="9525">
            <a:noFill/>
            <a:miter lim="800000"/>
            <a:headEnd/>
            <a:tailEnd/>
          </a:ln>
          <a:effectLst/>
        </p:spPr>
        <p:txBody>
          <a:bodyPr>
            <a:spAutoFit/>
          </a:bodyPr>
          <a:lstStyle/>
          <a:p>
            <a:pPr eaLnBrk="0" hangingPunct="0">
              <a:spcBef>
                <a:spcPct val="50000"/>
              </a:spcBef>
              <a:defRPr/>
            </a:pPr>
            <a:r>
              <a:rPr lang="en-GB" sz="2800" b="1" dirty="0">
                <a:solidFill>
                  <a:srgbClr val="FFFF00"/>
                </a:solidFill>
                <a:effectLst>
                  <a:outerShdw blurRad="38100" dist="38100" dir="2700000" algn="tl">
                    <a:srgbClr val="000000"/>
                  </a:outerShdw>
                </a:effectLst>
                <a:latin typeface="Arial" charset="0"/>
                <a:cs typeface="Arial" charset="0"/>
              </a:rPr>
              <a:t>It must be remembered that whilst </a:t>
            </a:r>
            <a:r>
              <a:rPr lang="en-GB" sz="2800" b="1" dirty="0">
                <a:solidFill>
                  <a:srgbClr val="FF00FF"/>
                </a:solidFill>
                <a:effectLst>
                  <a:outerShdw blurRad="38100" dist="38100" dir="2700000" algn="tl">
                    <a:srgbClr val="000000"/>
                  </a:outerShdw>
                </a:effectLst>
                <a:latin typeface="Arial" charset="0"/>
                <a:cs typeface="Arial" charset="0"/>
              </a:rPr>
              <a:t>Moscow was the capital of Russia, the </a:t>
            </a:r>
            <a:r>
              <a:rPr lang="en-GB" sz="2800" b="1" dirty="0" err="1">
                <a:solidFill>
                  <a:srgbClr val="FF00FF"/>
                </a:solidFill>
                <a:effectLst>
                  <a:outerShdw blurRad="38100" dist="38100" dir="2700000" algn="tl">
                    <a:srgbClr val="000000"/>
                  </a:outerShdw>
                </a:effectLst>
                <a:latin typeface="Arial" charset="0"/>
                <a:cs typeface="Arial" charset="0"/>
              </a:rPr>
              <a:t>Czars</a:t>
            </a:r>
            <a:r>
              <a:rPr lang="en-GB" sz="2800" b="1">
                <a:solidFill>
                  <a:srgbClr val="FF00FF"/>
                </a:solidFill>
                <a:effectLst>
                  <a:outerShdw blurRad="38100" dist="38100" dir="2700000" algn="tl">
                    <a:srgbClr val="000000"/>
                  </a:outerShdw>
                </a:effectLst>
                <a:latin typeface="Arial" charset="0"/>
                <a:cs typeface="Arial" charset="0"/>
              </a:rPr>
              <a:t>’ court was in St. </a:t>
            </a:r>
            <a:r>
              <a:rPr lang="en-GB" sz="2800" b="1" dirty="0">
                <a:solidFill>
                  <a:srgbClr val="FF00FF"/>
                </a:solidFill>
                <a:effectLst>
                  <a:outerShdw blurRad="38100" dist="38100" dir="2700000" algn="tl">
                    <a:srgbClr val="000000"/>
                  </a:outerShdw>
                </a:effectLst>
                <a:latin typeface="Arial" charset="0"/>
                <a:cs typeface="Arial" charset="0"/>
              </a:rPr>
              <a:t>Petersburg,</a:t>
            </a:r>
            <a:r>
              <a:rPr lang="en-GB" sz="2800" b="1" dirty="0">
                <a:solidFill>
                  <a:srgbClr val="FFFF00"/>
                </a:solidFill>
                <a:effectLst>
                  <a:outerShdw blurRad="38100" dist="38100" dir="2700000" algn="tl">
                    <a:srgbClr val="000000"/>
                  </a:outerShdw>
                </a:effectLst>
                <a:latin typeface="Arial" charset="0"/>
                <a:cs typeface="Arial" charset="0"/>
              </a:rPr>
              <a:t> </a:t>
            </a:r>
            <a:r>
              <a:rPr lang="en-GB" sz="2800" b="1" dirty="0">
                <a:solidFill>
                  <a:srgbClr val="00FF00"/>
                </a:solidFill>
                <a:effectLst>
                  <a:outerShdw blurRad="38100" dist="38100" dir="2700000" algn="tl">
                    <a:srgbClr val="000000"/>
                  </a:outerShdw>
                </a:effectLst>
                <a:latin typeface="Arial" charset="0"/>
                <a:cs typeface="Arial" charset="0"/>
              </a:rPr>
              <a:t>not Moscow which would become the power centre of Gog after the 1917 revolution.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65891"/>
                                        </p:tgtEl>
                                        <p:attrNameLst>
                                          <p:attrName>style.visibility</p:attrName>
                                        </p:attrNameLst>
                                      </p:cBhvr>
                                      <p:to>
                                        <p:strVal val="visible"/>
                                      </p:to>
                                    </p:set>
                                    <p:animEffect transition="in" filter="circle(in)">
                                      <p:cBhvr>
                                        <p:cTn id="7" dur="2000"/>
                                        <p:tgtEl>
                                          <p:spTgt spid="1658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65890"/>
                                        </p:tgtEl>
                                        <p:attrNameLst>
                                          <p:attrName>style.visibility</p:attrName>
                                        </p:attrNameLst>
                                      </p:cBhvr>
                                      <p:to>
                                        <p:strVal val="visible"/>
                                      </p:to>
                                    </p:set>
                                    <p:anim calcmode="lin" valueType="num">
                                      <p:cBhvr additive="base">
                                        <p:cTn id="12" dur="500" fill="hold"/>
                                        <p:tgtEl>
                                          <p:spTgt spid="165890"/>
                                        </p:tgtEl>
                                        <p:attrNameLst>
                                          <p:attrName>ppt_x</p:attrName>
                                        </p:attrNameLst>
                                      </p:cBhvr>
                                      <p:tavLst>
                                        <p:tav tm="0">
                                          <p:val>
                                            <p:strVal val="#ppt_x"/>
                                          </p:val>
                                        </p:tav>
                                        <p:tav tm="100000">
                                          <p:val>
                                            <p:strVal val="#ppt_x"/>
                                          </p:val>
                                        </p:tav>
                                      </p:tavLst>
                                    </p:anim>
                                    <p:anim calcmode="lin" valueType="num">
                                      <p:cBhvr additive="base">
                                        <p:cTn id="13" dur="500" fill="hold"/>
                                        <p:tgtEl>
                                          <p:spTgt spid="165890"/>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165892"/>
                                        </p:tgtEl>
                                        <p:attrNameLst>
                                          <p:attrName>style.visibility</p:attrName>
                                        </p:attrNameLst>
                                      </p:cBhvr>
                                      <p:to>
                                        <p:strVal val="visible"/>
                                      </p:to>
                                    </p:set>
                                    <p:anim calcmode="discrete" valueType="clr">
                                      <p:cBhvr override="childStyle">
                                        <p:cTn id="18" dur="80"/>
                                        <p:tgtEl>
                                          <p:spTgt spid="165892"/>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165892"/>
                                        </p:tgtEl>
                                        <p:attrNameLst>
                                          <p:attrName>fillcolor</p:attrName>
                                        </p:attrNameLst>
                                      </p:cBhvr>
                                      <p:tavLst>
                                        <p:tav tm="0">
                                          <p:val>
                                            <p:clrVal>
                                              <a:schemeClr val="accent2"/>
                                            </p:clrVal>
                                          </p:val>
                                        </p:tav>
                                        <p:tav tm="50000">
                                          <p:val>
                                            <p:clrVal>
                                              <a:schemeClr val="hlink"/>
                                            </p:clrVal>
                                          </p:val>
                                        </p:tav>
                                      </p:tavLst>
                                    </p:anim>
                                    <p:set>
                                      <p:cBhvr>
                                        <p:cTn id="20" dur="80"/>
                                        <p:tgtEl>
                                          <p:spTgt spid="16589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0" grpId="0"/>
      <p:bldP spid="16589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9CD162CC-1DC2-4A73-A5B2-65050DD85831}"/>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3FC522C-9D56-46B9-815E-51C9574A8AD4}" type="slidenum">
              <a:rPr lang="en-GB" altLang="en-US"/>
              <a:pPr eaLnBrk="1" hangingPunct="1"/>
              <a:t>61</a:t>
            </a:fld>
            <a:endParaRPr lang="en-GB" altLang="en-US"/>
          </a:p>
        </p:txBody>
      </p:sp>
      <p:sp>
        <p:nvSpPr>
          <p:cNvPr id="167938" name="Rectangle 2">
            <a:extLst>
              <a:ext uri="{FF2B5EF4-FFF2-40B4-BE49-F238E27FC236}">
                <a16:creationId xmlns:a16="http://schemas.microsoft.com/office/drawing/2014/main" id="{BE87886E-BB42-4B52-A584-001450091B5F}"/>
              </a:ext>
            </a:extLst>
          </p:cNvPr>
          <p:cNvSpPr>
            <a:spLocks noGrp="1" noChangeArrowheads="1"/>
          </p:cNvSpPr>
          <p:nvPr>
            <p:ph type="title"/>
          </p:nvPr>
        </p:nvSpPr>
        <p:spPr>
          <a:xfrm>
            <a:off x="5148263" y="228600"/>
            <a:ext cx="3538537" cy="1143000"/>
          </a:xfrm>
        </p:spPr>
        <p:txBody>
          <a:bodyPr/>
          <a:lstStyle/>
          <a:p>
            <a:pPr eaLnBrk="1" hangingPunct="1">
              <a:defRPr/>
            </a:pPr>
            <a:r>
              <a:rPr lang="en-US" sz="4000" b="1">
                <a:solidFill>
                  <a:srgbClr val="FFFF00"/>
                </a:solidFill>
              </a:rPr>
              <a:t>Czar &amp; Family Flee</a:t>
            </a:r>
            <a:r>
              <a:rPr lang="en-US" sz="4000"/>
              <a:t> </a:t>
            </a:r>
          </a:p>
        </p:txBody>
      </p:sp>
      <p:sp>
        <p:nvSpPr>
          <p:cNvPr id="167939" name="Text Box 3">
            <a:extLst>
              <a:ext uri="{FF2B5EF4-FFF2-40B4-BE49-F238E27FC236}">
                <a16:creationId xmlns:a16="http://schemas.microsoft.com/office/drawing/2014/main" id="{7745DA23-40FF-4FD5-8BA6-1C55160606DC}"/>
              </a:ext>
            </a:extLst>
          </p:cNvPr>
          <p:cNvSpPr txBox="1">
            <a:spLocks noChangeArrowheads="1"/>
          </p:cNvSpPr>
          <p:nvPr/>
        </p:nvSpPr>
        <p:spPr bwMode="auto">
          <a:xfrm>
            <a:off x="5148263" y="2205038"/>
            <a:ext cx="3995737" cy="2654300"/>
          </a:xfrm>
          <a:prstGeom prst="rect">
            <a:avLst/>
          </a:prstGeom>
          <a:noFill/>
          <a:ln w="9525">
            <a:noFill/>
            <a:miter lim="800000"/>
            <a:headEnd/>
            <a:tailEnd/>
          </a:ln>
          <a:effectLst/>
        </p:spPr>
        <p:txBody>
          <a:bodyPr>
            <a:spAutoFit/>
          </a:bodyPr>
          <a:lstStyle/>
          <a:p>
            <a:pPr eaLnBrk="0" hangingPunct="0">
              <a:spcBef>
                <a:spcPct val="50000"/>
              </a:spcBef>
              <a:defRPr/>
            </a:pPr>
            <a:r>
              <a:rPr lang="en-GB" sz="2800" b="1">
                <a:solidFill>
                  <a:srgbClr val="00FF99"/>
                </a:solidFill>
                <a:effectLst>
                  <a:outerShdw blurRad="38100" dist="38100" dir="2700000" algn="tl">
                    <a:srgbClr val="000000"/>
                  </a:outerShdw>
                </a:effectLst>
                <a:latin typeface="Arial" charset="0"/>
                <a:cs typeface="Arial" charset="0"/>
              </a:rPr>
              <a:t>In August of </a:t>
            </a:r>
            <a:r>
              <a:rPr lang="en-GB" sz="2800" b="1">
                <a:solidFill>
                  <a:srgbClr val="00FF99"/>
                </a:solidFill>
                <a:effectLst>
                  <a:outerShdw blurRad="38100" dist="38100" dir="2700000" algn="tl">
                    <a:srgbClr val="000000"/>
                  </a:outerShdw>
                </a:effectLst>
                <a:latin typeface="Arial" charset="0"/>
                <a:cs typeface="Arial" charset="0"/>
                <a:hlinkClick r:id="rId3" tooltip="1917"/>
              </a:rPr>
              <a:t>1917</a:t>
            </a:r>
            <a:r>
              <a:rPr lang="en-GB" sz="2800" b="1">
                <a:solidFill>
                  <a:srgbClr val="00FF99"/>
                </a:solidFill>
                <a:effectLst>
                  <a:outerShdw blurRad="38100" dist="38100" dir="2700000" algn="tl">
                    <a:srgbClr val="000000"/>
                  </a:outerShdw>
                </a:effectLst>
                <a:latin typeface="Arial" charset="0"/>
                <a:cs typeface="Arial" charset="0"/>
              </a:rPr>
              <a:t>, the Royal Family fled to Tobolsk, </a:t>
            </a:r>
            <a:r>
              <a:rPr lang="en-GB" sz="2800" b="1">
                <a:solidFill>
                  <a:srgbClr val="FF00FF"/>
                </a:solidFill>
                <a:effectLst>
                  <a:outerShdw blurRad="38100" dist="38100" dir="2700000" algn="tl">
                    <a:srgbClr val="000000"/>
                  </a:outerShdw>
                </a:effectLst>
                <a:latin typeface="Arial" charset="0"/>
                <a:cs typeface="Arial" charset="0"/>
              </a:rPr>
              <a:t>in Siberia. They stay at the Governors house until April, 1918.</a:t>
            </a:r>
          </a:p>
        </p:txBody>
      </p:sp>
      <p:pic>
        <p:nvPicPr>
          <p:cNvPr id="167940" name="Picture 4" descr="147">
            <a:extLst>
              <a:ext uri="{FF2B5EF4-FFF2-40B4-BE49-F238E27FC236}">
                <a16:creationId xmlns:a16="http://schemas.microsoft.com/office/drawing/2014/main" id="{0B760130-7193-4452-B24C-6FF04E95F92A}"/>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0" y="0"/>
            <a:ext cx="4987925" cy="68580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67940"/>
                                        </p:tgtEl>
                                        <p:attrNameLst>
                                          <p:attrName>style.visibility</p:attrName>
                                        </p:attrNameLst>
                                      </p:cBhvr>
                                      <p:to>
                                        <p:strVal val="visible"/>
                                      </p:to>
                                    </p:set>
                                    <p:animEffect transition="in" filter="circle(in)">
                                      <p:cBhvr>
                                        <p:cTn id="7" dur="2000"/>
                                        <p:tgtEl>
                                          <p:spTgt spid="1679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67938"/>
                                        </p:tgtEl>
                                        <p:attrNameLst>
                                          <p:attrName>style.visibility</p:attrName>
                                        </p:attrNameLst>
                                      </p:cBhvr>
                                      <p:to>
                                        <p:strVal val="visible"/>
                                      </p:to>
                                    </p:set>
                                    <p:anim calcmode="lin" valueType="num">
                                      <p:cBhvr additive="base">
                                        <p:cTn id="12" dur="500" fill="hold"/>
                                        <p:tgtEl>
                                          <p:spTgt spid="167938"/>
                                        </p:tgtEl>
                                        <p:attrNameLst>
                                          <p:attrName>ppt_x</p:attrName>
                                        </p:attrNameLst>
                                      </p:cBhvr>
                                      <p:tavLst>
                                        <p:tav tm="0">
                                          <p:val>
                                            <p:strVal val="#ppt_x"/>
                                          </p:val>
                                        </p:tav>
                                        <p:tav tm="100000">
                                          <p:val>
                                            <p:strVal val="#ppt_x"/>
                                          </p:val>
                                        </p:tav>
                                      </p:tavLst>
                                    </p:anim>
                                    <p:anim calcmode="lin" valueType="num">
                                      <p:cBhvr additive="base">
                                        <p:cTn id="13" dur="500" fill="hold"/>
                                        <p:tgtEl>
                                          <p:spTgt spid="167938"/>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167939"/>
                                        </p:tgtEl>
                                        <p:attrNameLst>
                                          <p:attrName>style.visibility</p:attrName>
                                        </p:attrNameLst>
                                      </p:cBhvr>
                                      <p:to>
                                        <p:strVal val="visible"/>
                                      </p:to>
                                    </p:set>
                                    <p:anim calcmode="discrete" valueType="clr">
                                      <p:cBhvr override="childStyle">
                                        <p:cTn id="18" dur="80"/>
                                        <p:tgtEl>
                                          <p:spTgt spid="167939"/>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167939"/>
                                        </p:tgtEl>
                                        <p:attrNameLst>
                                          <p:attrName>fillcolor</p:attrName>
                                        </p:attrNameLst>
                                      </p:cBhvr>
                                      <p:tavLst>
                                        <p:tav tm="0">
                                          <p:val>
                                            <p:clrVal>
                                              <a:schemeClr val="accent2"/>
                                            </p:clrVal>
                                          </p:val>
                                        </p:tav>
                                        <p:tav tm="50000">
                                          <p:val>
                                            <p:clrVal>
                                              <a:schemeClr val="hlink"/>
                                            </p:clrVal>
                                          </p:val>
                                        </p:tav>
                                      </p:tavLst>
                                    </p:anim>
                                    <p:set>
                                      <p:cBhvr>
                                        <p:cTn id="20" dur="80"/>
                                        <p:tgtEl>
                                          <p:spTgt spid="16793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38" grpId="0"/>
      <p:bldP spid="167939"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2FA0C746-D0DE-46D5-8491-2CC247400DCD}"/>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CBA1745-1DEE-48CC-8E46-9DE89BC6D3A2}" type="slidenum">
              <a:rPr lang="en-GB" altLang="en-US"/>
              <a:pPr eaLnBrk="1" hangingPunct="1"/>
              <a:t>62</a:t>
            </a:fld>
            <a:endParaRPr lang="en-GB" altLang="en-US"/>
          </a:p>
        </p:txBody>
      </p:sp>
      <p:sp>
        <p:nvSpPr>
          <p:cNvPr id="169986" name="Rectangle 2">
            <a:extLst>
              <a:ext uri="{FF2B5EF4-FFF2-40B4-BE49-F238E27FC236}">
                <a16:creationId xmlns:a16="http://schemas.microsoft.com/office/drawing/2014/main" id="{DD04E76C-60BF-4B2B-B369-5AAF36426CB9}"/>
              </a:ext>
            </a:extLst>
          </p:cNvPr>
          <p:cNvSpPr>
            <a:spLocks noGrp="1" noChangeArrowheads="1"/>
          </p:cNvSpPr>
          <p:nvPr>
            <p:ph type="title"/>
          </p:nvPr>
        </p:nvSpPr>
        <p:spPr>
          <a:xfrm>
            <a:off x="468313" y="228600"/>
            <a:ext cx="8218487" cy="1143000"/>
          </a:xfrm>
        </p:spPr>
        <p:txBody>
          <a:bodyPr/>
          <a:lstStyle/>
          <a:p>
            <a:pPr eaLnBrk="1" hangingPunct="1">
              <a:defRPr/>
            </a:pPr>
            <a:r>
              <a:rPr lang="en-US" b="1">
                <a:solidFill>
                  <a:srgbClr val="FFFF00"/>
                </a:solidFill>
              </a:rPr>
              <a:t>Czar &amp; Family Flee</a:t>
            </a:r>
            <a:r>
              <a:rPr lang="en-US"/>
              <a:t> </a:t>
            </a:r>
          </a:p>
        </p:txBody>
      </p:sp>
      <p:sp>
        <p:nvSpPr>
          <p:cNvPr id="169987" name="Text Box 3">
            <a:extLst>
              <a:ext uri="{FF2B5EF4-FFF2-40B4-BE49-F238E27FC236}">
                <a16:creationId xmlns:a16="http://schemas.microsoft.com/office/drawing/2014/main" id="{EF41C0AE-B11D-4E34-97CA-3EA4B2A662E6}"/>
              </a:ext>
            </a:extLst>
          </p:cNvPr>
          <p:cNvSpPr txBox="1">
            <a:spLocks noChangeArrowheads="1"/>
          </p:cNvSpPr>
          <p:nvPr/>
        </p:nvSpPr>
        <p:spPr bwMode="auto">
          <a:xfrm>
            <a:off x="4716463" y="2133600"/>
            <a:ext cx="3995737" cy="3508375"/>
          </a:xfrm>
          <a:prstGeom prst="rect">
            <a:avLst/>
          </a:prstGeom>
          <a:noFill/>
          <a:ln w="9525">
            <a:noFill/>
            <a:miter lim="800000"/>
            <a:headEnd/>
            <a:tailEnd/>
          </a:ln>
          <a:effectLst/>
        </p:spPr>
        <p:txBody>
          <a:bodyPr>
            <a:spAutoFit/>
          </a:bodyPr>
          <a:lstStyle/>
          <a:p>
            <a:pPr eaLnBrk="0" hangingPunct="0">
              <a:spcBef>
                <a:spcPct val="50000"/>
              </a:spcBef>
              <a:defRPr/>
            </a:pPr>
            <a:r>
              <a:rPr lang="en-GB" sz="2800" b="1" dirty="0">
                <a:solidFill>
                  <a:srgbClr val="00FF00"/>
                </a:solidFill>
                <a:effectLst>
                  <a:outerShdw blurRad="38100" dist="38100" dir="2700000" algn="tl">
                    <a:srgbClr val="000000"/>
                  </a:outerShdw>
                </a:effectLst>
                <a:latin typeface="Arial" charset="0"/>
                <a:cs typeface="Arial" charset="0"/>
              </a:rPr>
              <a:t>They hoped to escape to England, where King George V</a:t>
            </a:r>
            <a:r>
              <a:rPr lang="en-GB" sz="2800" b="1" dirty="0">
                <a:solidFill>
                  <a:srgbClr val="00FF99"/>
                </a:solidFill>
                <a:effectLst>
                  <a:outerShdw blurRad="38100" dist="38100" dir="2700000" algn="tl">
                    <a:srgbClr val="000000"/>
                  </a:outerShdw>
                </a:effectLst>
                <a:latin typeface="Arial" charset="0"/>
                <a:cs typeface="Arial" charset="0"/>
              </a:rPr>
              <a:t> </a:t>
            </a:r>
            <a:r>
              <a:rPr lang="en-GB" sz="2800" b="1" dirty="0">
                <a:solidFill>
                  <a:srgbClr val="FFFF00"/>
                </a:solidFill>
                <a:effectLst>
                  <a:outerShdw blurRad="38100" dist="38100" dir="2700000" algn="tl">
                    <a:srgbClr val="000000"/>
                  </a:outerShdw>
                </a:effectLst>
                <a:latin typeface="Arial" charset="0"/>
                <a:cs typeface="Arial" charset="0"/>
              </a:rPr>
              <a:t>who was a </a:t>
            </a:r>
            <a:r>
              <a:rPr lang="en-GB" sz="2800" b="1" dirty="0" err="1">
                <a:solidFill>
                  <a:srgbClr val="FFFF00"/>
                </a:solidFill>
                <a:effectLst>
                  <a:outerShdw blurRad="38100" dist="38100" dir="2700000" algn="tl">
                    <a:srgbClr val="000000"/>
                  </a:outerShdw>
                </a:effectLst>
                <a:latin typeface="Arial" charset="0"/>
                <a:cs typeface="Arial" charset="0"/>
              </a:rPr>
              <a:t>Romanov</a:t>
            </a:r>
            <a:r>
              <a:rPr lang="en-GB" sz="2800" b="1" dirty="0">
                <a:solidFill>
                  <a:srgbClr val="FFFF00"/>
                </a:solidFill>
                <a:effectLst>
                  <a:outerShdw blurRad="38100" dist="38100" dir="2700000" algn="tl">
                    <a:srgbClr val="000000"/>
                  </a:outerShdw>
                </a:effectLst>
                <a:latin typeface="Arial" charset="0"/>
                <a:cs typeface="Arial" charset="0"/>
              </a:rPr>
              <a:t> cousin, but he refused due to</a:t>
            </a:r>
            <a:r>
              <a:rPr lang="en-GB" sz="2800" b="1" dirty="0">
                <a:solidFill>
                  <a:srgbClr val="00FF99"/>
                </a:solidFill>
                <a:effectLst>
                  <a:outerShdw blurRad="38100" dist="38100" dir="2700000" algn="tl">
                    <a:srgbClr val="000000"/>
                  </a:outerShdw>
                </a:effectLst>
                <a:latin typeface="Arial" charset="0"/>
                <a:cs typeface="Arial" charset="0"/>
              </a:rPr>
              <a:t> </a:t>
            </a:r>
            <a:r>
              <a:rPr lang="en-GB" sz="2800" b="1" dirty="0">
                <a:solidFill>
                  <a:srgbClr val="FF0000"/>
                </a:solidFill>
                <a:effectLst>
                  <a:outerShdw blurRad="38100" dist="38100" dir="2700000" algn="tl">
                    <a:srgbClr val="000000"/>
                  </a:outerShdw>
                </a:effectLst>
                <a:latin typeface="Arial" charset="0"/>
                <a:cs typeface="Arial" charset="0"/>
              </a:rPr>
              <a:t>pressure from Jewish groups. </a:t>
            </a:r>
            <a:br>
              <a:rPr lang="en-GB" sz="2800" b="1" dirty="0">
                <a:solidFill>
                  <a:srgbClr val="FF0000"/>
                </a:solidFill>
                <a:effectLst>
                  <a:outerShdw blurRad="38100" dist="38100" dir="2700000" algn="tl">
                    <a:srgbClr val="000000"/>
                  </a:outerShdw>
                </a:effectLst>
                <a:latin typeface="Arial" charset="0"/>
                <a:cs typeface="Arial" charset="0"/>
              </a:rPr>
            </a:br>
            <a:endParaRPr lang="en-GB" sz="2800" b="1" dirty="0">
              <a:solidFill>
                <a:srgbClr val="FF0000"/>
              </a:solidFill>
              <a:effectLst>
                <a:outerShdw blurRad="38100" dist="38100" dir="2700000" algn="tl">
                  <a:srgbClr val="000000"/>
                </a:outerShdw>
              </a:effectLst>
              <a:latin typeface="Arial" charset="0"/>
              <a:cs typeface="Arial" charset="0"/>
            </a:endParaRPr>
          </a:p>
        </p:txBody>
      </p:sp>
      <p:pic>
        <p:nvPicPr>
          <p:cNvPr id="169988" name="Picture 4" descr="George V">
            <a:extLst>
              <a:ext uri="{FF2B5EF4-FFF2-40B4-BE49-F238E27FC236}">
                <a16:creationId xmlns:a16="http://schemas.microsoft.com/office/drawing/2014/main" id="{0BAE876E-F4F2-4F7E-B8B6-76570115A9B8}"/>
              </a:ext>
            </a:extLst>
          </p:cNvPr>
          <p:cNvPicPr>
            <a:picLocks noGrp="1" noChangeAspect="1" noChangeArrowheads="1"/>
          </p:cNvPicPr>
          <p:nvPr>
            <p:ph idx="1"/>
          </p:nvPr>
        </p:nvPicPr>
        <p:blipFill>
          <a:blip r:embed="rId3" cstate="print"/>
          <a:srcRect/>
          <a:stretch>
            <a:fillRect/>
          </a:stretch>
        </p:blipFill>
        <p:spPr>
          <a:xfrm>
            <a:off x="357158" y="1643050"/>
            <a:ext cx="4154481" cy="472759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69988"/>
                                        </p:tgtEl>
                                        <p:attrNameLst>
                                          <p:attrName>style.visibility</p:attrName>
                                        </p:attrNameLst>
                                      </p:cBhvr>
                                      <p:to>
                                        <p:strVal val="visible"/>
                                      </p:to>
                                    </p:set>
                                    <p:animEffect transition="in" filter="circle(in)">
                                      <p:cBhvr>
                                        <p:cTn id="7" dur="2000"/>
                                        <p:tgtEl>
                                          <p:spTgt spid="1699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69987"/>
                                        </p:tgtEl>
                                        <p:attrNameLst>
                                          <p:attrName>style.visibility</p:attrName>
                                        </p:attrNameLst>
                                      </p:cBhvr>
                                      <p:to>
                                        <p:strVal val="visible"/>
                                      </p:to>
                                    </p:set>
                                    <p:anim calcmode="discrete" valueType="clr">
                                      <p:cBhvr override="childStyle">
                                        <p:cTn id="12" dur="80"/>
                                        <p:tgtEl>
                                          <p:spTgt spid="16998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69987"/>
                                        </p:tgtEl>
                                        <p:attrNameLst>
                                          <p:attrName>fillcolor</p:attrName>
                                        </p:attrNameLst>
                                      </p:cBhvr>
                                      <p:tavLst>
                                        <p:tav tm="0">
                                          <p:val>
                                            <p:clrVal>
                                              <a:schemeClr val="accent2"/>
                                            </p:clrVal>
                                          </p:val>
                                        </p:tav>
                                        <p:tav tm="50000">
                                          <p:val>
                                            <p:clrVal>
                                              <a:schemeClr val="hlink"/>
                                            </p:clrVal>
                                          </p:val>
                                        </p:tav>
                                      </p:tavLst>
                                    </p:anim>
                                    <p:set>
                                      <p:cBhvr>
                                        <p:cTn id="14" dur="80"/>
                                        <p:tgtEl>
                                          <p:spTgt spid="16998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8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E0F4AADD-9F92-4D1C-AB22-1046C21653FE}"/>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ADE239C-4EB7-47B4-A42C-DE248F89815C}" type="slidenum">
              <a:rPr lang="en-GB" altLang="en-US"/>
              <a:pPr eaLnBrk="1" hangingPunct="1"/>
              <a:t>63</a:t>
            </a:fld>
            <a:endParaRPr lang="en-GB" altLang="en-US"/>
          </a:p>
        </p:txBody>
      </p:sp>
      <p:sp>
        <p:nvSpPr>
          <p:cNvPr id="172034" name="Rectangle 2">
            <a:extLst>
              <a:ext uri="{FF2B5EF4-FFF2-40B4-BE49-F238E27FC236}">
                <a16:creationId xmlns:a16="http://schemas.microsoft.com/office/drawing/2014/main" id="{D672254B-73AC-4FA3-A0AF-C6C5B5D43DB1}"/>
              </a:ext>
            </a:extLst>
          </p:cNvPr>
          <p:cNvSpPr>
            <a:spLocks noGrp="1" noChangeArrowheads="1"/>
          </p:cNvSpPr>
          <p:nvPr>
            <p:ph type="title"/>
          </p:nvPr>
        </p:nvSpPr>
        <p:spPr/>
        <p:txBody>
          <a:bodyPr/>
          <a:lstStyle/>
          <a:p>
            <a:pPr eaLnBrk="1" hangingPunct="1">
              <a:defRPr/>
            </a:pPr>
            <a:r>
              <a:rPr lang="en-US" b="1">
                <a:solidFill>
                  <a:srgbClr val="00FF99"/>
                </a:solidFill>
              </a:rPr>
              <a:t>Czar Nicholas II and Family</a:t>
            </a:r>
          </a:p>
        </p:txBody>
      </p:sp>
      <p:pic>
        <p:nvPicPr>
          <p:cNvPr id="172035" name="Picture 3" descr="romanov65">
            <a:extLst>
              <a:ext uri="{FF2B5EF4-FFF2-40B4-BE49-F238E27FC236}">
                <a16:creationId xmlns:a16="http://schemas.microsoft.com/office/drawing/2014/main" id="{622E8D38-38EE-49A7-86D4-2F40440EC26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95288" y="1916113"/>
            <a:ext cx="5481637" cy="4505325"/>
          </a:xfrm>
        </p:spPr>
      </p:pic>
      <p:sp>
        <p:nvSpPr>
          <p:cNvPr id="172036" name="Text Box 4">
            <a:extLst>
              <a:ext uri="{FF2B5EF4-FFF2-40B4-BE49-F238E27FC236}">
                <a16:creationId xmlns:a16="http://schemas.microsoft.com/office/drawing/2014/main" id="{71701639-21FF-449C-942B-93070AE325B6}"/>
              </a:ext>
            </a:extLst>
          </p:cNvPr>
          <p:cNvSpPr txBox="1">
            <a:spLocks noChangeArrowheads="1"/>
          </p:cNvSpPr>
          <p:nvPr/>
        </p:nvSpPr>
        <p:spPr bwMode="auto">
          <a:xfrm>
            <a:off x="5940425" y="1989138"/>
            <a:ext cx="3203575" cy="2227262"/>
          </a:xfrm>
          <a:prstGeom prst="rect">
            <a:avLst/>
          </a:prstGeom>
          <a:noFill/>
          <a:ln w="9525">
            <a:noFill/>
            <a:miter lim="800000"/>
            <a:headEnd/>
            <a:tailEnd/>
          </a:ln>
          <a:effectLst/>
        </p:spPr>
        <p:txBody>
          <a:bodyPr>
            <a:spAutoFit/>
          </a:bodyPr>
          <a:lstStyle/>
          <a:p>
            <a:pPr eaLnBrk="0" hangingPunct="0">
              <a:spcBef>
                <a:spcPct val="50000"/>
              </a:spcBef>
              <a:defRPr/>
            </a:pPr>
            <a:r>
              <a:rPr lang="en-GB" sz="2800" b="1" dirty="0">
                <a:solidFill>
                  <a:srgbClr val="FFFF00"/>
                </a:solidFill>
                <a:effectLst>
                  <a:outerShdw blurRad="38100" dist="38100" dir="2700000" algn="tl">
                    <a:srgbClr val="000000"/>
                  </a:outerShdw>
                </a:effectLst>
                <a:latin typeface="Arial" charset="0"/>
                <a:cs typeface="Arial" charset="0"/>
              </a:rPr>
              <a:t>Here we see the </a:t>
            </a:r>
            <a:r>
              <a:rPr lang="en-GB" sz="2800" b="1" dirty="0" err="1">
                <a:solidFill>
                  <a:srgbClr val="FFFF00"/>
                </a:solidFill>
                <a:effectLst>
                  <a:outerShdw blurRad="38100" dist="38100" dir="2700000" algn="tl">
                    <a:srgbClr val="000000"/>
                  </a:outerShdw>
                </a:effectLst>
                <a:latin typeface="Arial" charset="0"/>
                <a:cs typeface="Arial" charset="0"/>
              </a:rPr>
              <a:t>Czar’s</a:t>
            </a:r>
            <a:r>
              <a:rPr lang="en-GB" sz="2800" b="1" dirty="0">
                <a:solidFill>
                  <a:srgbClr val="FFFF00"/>
                </a:solidFill>
                <a:effectLst>
                  <a:outerShdw blurRad="38100" dist="38100" dir="2700000" algn="tl">
                    <a:srgbClr val="000000"/>
                  </a:outerShdw>
                </a:effectLst>
                <a:latin typeface="Arial" charset="0"/>
                <a:cs typeface="Arial" charset="0"/>
              </a:rPr>
              <a:t> family </a:t>
            </a:r>
            <a:r>
              <a:rPr lang="en-GB" sz="2800" b="1" dirty="0">
                <a:solidFill>
                  <a:srgbClr val="00FF00"/>
                </a:solidFill>
                <a:effectLst>
                  <a:outerShdw blurRad="38100" dist="38100" dir="2700000" algn="tl">
                    <a:srgbClr val="000000"/>
                  </a:outerShdw>
                </a:effectLst>
                <a:latin typeface="Arial" charset="0"/>
                <a:cs typeface="Arial" charset="0"/>
              </a:rPr>
              <a:t>just prior to being assassinated  by Gog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72035"/>
                                        </p:tgtEl>
                                        <p:attrNameLst>
                                          <p:attrName>style.visibility</p:attrName>
                                        </p:attrNameLst>
                                      </p:cBhvr>
                                      <p:to>
                                        <p:strVal val="visible"/>
                                      </p:to>
                                    </p:set>
                                    <p:animEffect transition="in" filter="circle(in)">
                                      <p:cBhvr>
                                        <p:cTn id="7" dur="2000"/>
                                        <p:tgtEl>
                                          <p:spTgt spid="1720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72036"/>
                                        </p:tgtEl>
                                        <p:attrNameLst>
                                          <p:attrName>style.visibility</p:attrName>
                                        </p:attrNameLst>
                                      </p:cBhvr>
                                      <p:to>
                                        <p:strVal val="visible"/>
                                      </p:to>
                                    </p:set>
                                    <p:anim calcmode="discrete" valueType="clr">
                                      <p:cBhvr override="childStyle">
                                        <p:cTn id="12" dur="80"/>
                                        <p:tgtEl>
                                          <p:spTgt spid="17203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72036"/>
                                        </p:tgtEl>
                                        <p:attrNameLst>
                                          <p:attrName>fillcolor</p:attrName>
                                        </p:attrNameLst>
                                      </p:cBhvr>
                                      <p:tavLst>
                                        <p:tav tm="0">
                                          <p:val>
                                            <p:clrVal>
                                              <a:schemeClr val="accent2"/>
                                            </p:clrVal>
                                          </p:val>
                                        </p:tav>
                                        <p:tav tm="50000">
                                          <p:val>
                                            <p:clrVal>
                                              <a:schemeClr val="hlink"/>
                                            </p:clrVal>
                                          </p:val>
                                        </p:tav>
                                      </p:tavLst>
                                    </p:anim>
                                    <p:set>
                                      <p:cBhvr>
                                        <p:cTn id="14" dur="80"/>
                                        <p:tgtEl>
                                          <p:spTgt spid="17203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2C3367BE-6D08-47B4-9A3C-E29C4861AA1D}"/>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D19AAEA-A309-4600-AC20-DF236BBAB10C}" type="slidenum">
              <a:rPr lang="en-GB" altLang="en-US"/>
              <a:pPr eaLnBrk="1" hangingPunct="1"/>
              <a:t>64</a:t>
            </a:fld>
            <a:endParaRPr lang="en-GB" altLang="en-US"/>
          </a:p>
        </p:txBody>
      </p:sp>
      <p:sp>
        <p:nvSpPr>
          <p:cNvPr id="174082" name="Rectangle 2">
            <a:extLst>
              <a:ext uri="{FF2B5EF4-FFF2-40B4-BE49-F238E27FC236}">
                <a16:creationId xmlns:a16="http://schemas.microsoft.com/office/drawing/2014/main" id="{C5659891-E59B-4986-8C98-E6A167D1A50F}"/>
              </a:ext>
            </a:extLst>
          </p:cNvPr>
          <p:cNvSpPr>
            <a:spLocks noGrp="1" noChangeArrowheads="1"/>
          </p:cNvSpPr>
          <p:nvPr>
            <p:ph type="title"/>
          </p:nvPr>
        </p:nvSpPr>
        <p:spPr/>
        <p:txBody>
          <a:bodyPr/>
          <a:lstStyle/>
          <a:p>
            <a:pPr eaLnBrk="1" hangingPunct="1">
              <a:defRPr/>
            </a:pPr>
            <a:r>
              <a:rPr lang="en-GB" sz="4000" b="1">
                <a:solidFill>
                  <a:srgbClr val="FFFF00"/>
                </a:solidFill>
              </a:rPr>
              <a:t>Tsar Nicholas &amp; Family – Murdered By </a:t>
            </a:r>
            <a:r>
              <a:rPr lang="en-GB" sz="4000" b="1">
                <a:solidFill>
                  <a:srgbClr val="FF0000"/>
                </a:solidFill>
              </a:rPr>
              <a:t>Gog</a:t>
            </a:r>
          </a:p>
        </p:txBody>
      </p:sp>
      <p:pic>
        <p:nvPicPr>
          <p:cNvPr id="174083" name="Picture 3" descr="nicholas_family">
            <a:extLst>
              <a:ext uri="{FF2B5EF4-FFF2-40B4-BE49-F238E27FC236}">
                <a16:creationId xmlns:a16="http://schemas.microsoft.com/office/drawing/2014/main" id="{E226F8E8-895A-4280-8828-88548EB4F020}"/>
              </a:ext>
            </a:extLst>
          </p:cNvPr>
          <p:cNvPicPr>
            <a:picLocks noGrp="1" noChangeAspect="1" noChangeArrowheads="1"/>
          </p:cNvPicPr>
          <p:nvPr>
            <p:ph idx="1"/>
          </p:nvPr>
        </p:nvPicPr>
        <p:blipFill>
          <a:blip r:embed="rId3">
            <a:lum bright="-6000" contrast="30000"/>
            <a:extLst>
              <a:ext uri="{28A0092B-C50C-407E-A947-70E740481C1C}">
                <a14:useLocalDpi xmlns:a14="http://schemas.microsoft.com/office/drawing/2010/main" val="0"/>
              </a:ext>
            </a:extLst>
          </a:blip>
          <a:srcRect/>
          <a:stretch>
            <a:fillRect/>
          </a:stretch>
        </p:blipFill>
        <p:spPr>
          <a:xfrm>
            <a:off x="468313" y="2060575"/>
            <a:ext cx="4968875" cy="4319588"/>
          </a:xfrm>
        </p:spPr>
      </p:pic>
      <p:sp>
        <p:nvSpPr>
          <p:cNvPr id="174084" name="Text Box 4">
            <a:extLst>
              <a:ext uri="{FF2B5EF4-FFF2-40B4-BE49-F238E27FC236}">
                <a16:creationId xmlns:a16="http://schemas.microsoft.com/office/drawing/2014/main" id="{23AA689F-A812-4BDE-A1A3-C41AAAAFA423}"/>
              </a:ext>
            </a:extLst>
          </p:cNvPr>
          <p:cNvSpPr txBox="1">
            <a:spLocks noChangeArrowheads="1"/>
          </p:cNvSpPr>
          <p:nvPr/>
        </p:nvSpPr>
        <p:spPr bwMode="auto">
          <a:xfrm>
            <a:off x="5508625" y="2492375"/>
            <a:ext cx="3635375" cy="3508375"/>
          </a:xfrm>
          <a:prstGeom prst="rect">
            <a:avLst/>
          </a:prstGeom>
          <a:noFill/>
          <a:ln w="9525">
            <a:noFill/>
            <a:miter lim="800000"/>
            <a:headEnd/>
            <a:tailEnd/>
          </a:ln>
          <a:effectLst/>
        </p:spPr>
        <p:txBody>
          <a:bodyPr>
            <a:spAutoFit/>
          </a:bodyPr>
          <a:lstStyle/>
          <a:p>
            <a:pPr eaLnBrk="0" hangingPunct="0">
              <a:spcBef>
                <a:spcPct val="50000"/>
              </a:spcBef>
              <a:defRPr/>
            </a:pPr>
            <a:r>
              <a:rPr lang="en-GB" sz="2800" b="1" dirty="0">
                <a:solidFill>
                  <a:srgbClr val="FF00FF"/>
                </a:solidFill>
                <a:effectLst>
                  <a:outerShdw blurRad="38100" dist="38100" dir="2700000" algn="tl">
                    <a:srgbClr val="000000"/>
                  </a:outerShdw>
                </a:effectLst>
                <a:latin typeface="Arial" charset="0"/>
                <a:cs typeface="Arial" charset="0"/>
              </a:rPr>
              <a:t>Left:</a:t>
            </a:r>
            <a:r>
              <a:rPr lang="en-GB" sz="2800" b="1" dirty="0">
                <a:solidFill>
                  <a:srgbClr val="99FF33"/>
                </a:solidFill>
                <a:effectLst>
                  <a:outerShdw blurRad="38100" dist="38100" dir="2700000" algn="tl">
                    <a:srgbClr val="000000"/>
                  </a:outerShdw>
                </a:effectLst>
                <a:latin typeface="Arial" charset="0"/>
                <a:cs typeface="Arial" charset="0"/>
              </a:rPr>
              <a:t> </a:t>
            </a:r>
            <a:r>
              <a:rPr lang="en-GB" sz="2800" b="1" dirty="0">
                <a:solidFill>
                  <a:srgbClr val="00FF00"/>
                </a:solidFill>
                <a:effectLst>
                  <a:outerShdw blurRad="38100" dist="38100" dir="2700000" algn="tl">
                    <a:srgbClr val="000000"/>
                  </a:outerShdw>
                </a:effectLst>
                <a:latin typeface="Arial" charset="0"/>
                <a:cs typeface="Arial" charset="0"/>
              </a:rPr>
              <a:t>Tsar Nicholas, his wife and one of his children.</a:t>
            </a:r>
            <a:r>
              <a:rPr lang="en-GB" sz="2800" b="1" dirty="0">
                <a:solidFill>
                  <a:srgbClr val="99FF33"/>
                </a:solidFill>
                <a:effectLst>
                  <a:outerShdw blurRad="38100" dist="38100" dir="2700000" algn="tl">
                    <a:srgbClr val="000000"/>
                  </a:outerShdw>
                </a:effectLst>
                <a:latin typeface="Arial" charset="0"/>
                <a:cs typeface="Arial" charset="0"/>
              </a:rPr>
              <a:t> </a:t>
            </a:r>
            <a:r>
              <a:rPr lang="en-GB" sz="2800" b="1" dirty="0">
                <a:solidFill>
                  <a:srgbClr val="FF9900"/>
                </a:solidFill>
                <a:effectLst>
                  <a:outerShdw blurRad="38100" dist="38100" dir="2700000" algn="tl">
                    <a:srgbClr val="000000"/>
                  </a:outerShdw>
                </a:effectLst>
                <a:latin typeface="Arial" charset="0"/>
                <a:cs typeface="Arial" charset="0"/>
              </a:rPr>
              <a:t>All were to be murdered by the Communists</a:t>
            </a:r>
            <a:r>
              <a:rPr lang="en-GB" sz="2800" b="1" dirty="0">
                <a:solidFill>
                  <a:srgbClr val="99FF33"/>
                </a:solidFill>
                <a:effectLst>
                  <a:outerShdw blurRad="38100" dist="38100" dir="2700000" algn="tl">
                    <a:srgbClr val="000000"/>
                  </a:outerShdw>
                </a:effectLst>
                <a:latin typeface="Arial" charset="0"/>
                <a:cs typeface="Arial" charset="0"/>
              </a:rPr>
              <a:t> </a:t>
            </a:r>
            <a:r>
              <a:rPr lang="en-GB" sz="2800" b="1" dirty="0">
                <a:solidFill>
                  <a:srgbClr val="FFFF00"/>
                </a:solidFill>
                <a:effectLst>
                  <a:outerShdw blurRad="38100" dist="38100" dir="2700000" algn="tl">
                    <a:srgbClr val="000000"/>
                  </a:outerShdw>
                </a:effectLst>
                <a:latin typeface="Arial" charset="0"/>
                <a:cs typeface="Arial" charset="0"/>
              </a:rPr>
              <a:t>once the party had seized complete power.</a:t>
            </a:r>
            <a:r>
              <a:rPr lang="en-GB" sz="2800" b="1" dirty="0">
                <a:solidFill>
                  <a:srgbClr val="99FF33"/>
                </a:solidFill>
                <a:effectLst>
                  <a:outerShdw blurRad="38100" dist="38100" dir="2700000" algn="tl">
                    <a:srgbClr val="000000"/>
                  </a:outerShdw>
                </a:effectLst>
                <a:latin typeface="Arial" charset="0"/>
                <a:cs typeface="Arial"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74083"/>
                                        </p:tgtEl>
                                        <p:attrNameLst>
                                          <p:attrName>style.visibility</p:attrName>
                                        </p:attrNameLst>
                                      </p:cBhvr>
                                      <p:to>
                                        <p:strVal val="visible"/>
                                      </p:to>
                                    </p:set>
                                    <p:animEffect transition="in" filter="circle(in)">
                                      <p:cBhvr>
                                        <p:cTn id="7" dur="2000"/>
                                        <p:tgtEl>
                                          <p:spTgt spid="1740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74084"/>
                                        </p:tgtEl>
                                        <p:attrNameLst>
                                          <p:attrName>style.visibility</p:attrName>
                                        </p:attrNameLst>
                                      </p:cBhvr>
                                      <p:to>
                                        <p:strVal val="visible"/>
                                      </p:to>
                                    </p:set>
                                    <p:anim calcmode="discrete" valueType="clr">
                                      <p:cBhvr override="childStyle">
                                        <p:cTn id="12" dur="80"/>
                                        <p:tgtEl>
                                          <p:spTgt spid="17408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74084"/>
                                        </p:tgtEl>
                                        <p:attrNameLst>
                                          <p:attrName>fillcolor</p:attrName>
                                        </p:attrNameLst>
                                      </p:cBhvr>
                                      <p:tavLst>
                                        <p:tav tm="0">
                                          <p:val>
                                            <p:clrVal>
                                              <a:schemeClr val="accent2"/>
                                            </p:clrVal>
                                          </p:val>
                                        </p:tav>
                                        <p:tav tm="50000">
                                          <p:val>
                                            <p:clrVal>
                                              <a:schemeClr val="hlink"/>
                                            </p:clrVal>
                                          </p:val>
                                        </p:tav>
                                      </p:tavLst>
                                    </p:anim>
                                    <p:set>
                                      <p:cBhvr>
                                        <p:cTn id="14" dur="80"/>
                                        <p:tgtEl>
                                          <p:spTgt spid="17408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28ACB4F-77E5-4B98-9900-25BCF8F82590}"/>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9888A31-ACBC-43F9-823A-79D90543CB3B}" type="slidenum">
              <a:rPr lang="en-GB" altLang="en-US"/>
              <a:pPr eaLnBrk="1" hangingPunct="1"/>
              <a:t>65</a:t>
            </a:fld>
            <a:endParaRPr lang="en-GB" altLang="en-US"/>
          </a:p>
        </p:txBody>
      </p:sp>
      <p:sp>
        <p:nvSpPr>
          <p:cNvPr id="176130" name="Rectangle 2">
            <a:extLst>
              <a:ext uri="{FF2B5EF4-FFF2-40B4-BE49-F238E27FC236}">
                <a16:creationId xmlns:a16="http://schemas.microsoft.com/office/drawing/2014/main" id="{4A4B5EAE-8498-47AA-81B7-7005985E17C5}"/>
              </a:ext>
            </a:extLst>
          </p:cNvPr>
          <p:cNvSpPr>
            <a:spLocks noGrp="1" noChangeArrowheads="1"/>
          </p:cNvSpPr>
          <p:nvPr>
            <p:ph type="title"/>
          </p:nvPr>
        </p:nvSpPr>
        <p:spPr/>
        <p:txBody>
          <a:bodyPr/>
          <a:lstStyle/>
          <a:p>
            <a:pPr eaLnBrk="1" hangingPunct="1">
              <a:defRPr/>
            </a:pPr>
            <a:r>
              <a:rPr lang="en-GB" sz="4000" b="1">
                <a:solidFill>
                  <a:srgbClr val="FFFF00"/>
                </a:solidFill>
              </a:rPr>
              <a:t>Tsar Nicholas &amp; Family – Murdered By </a:t>
            </a:r>
            <a:r>
              <a:rPr lang="en-GB" sz="4000" b="1">
                <a:solidFill>
                  <a:srgbClr val="FF0000"/>
                </a:solidFill>
              </a:rPr>
              <a:t>Gog</a:t>
            </a:r>
          </a:p>
        </p:txBody>
      </p:sp>
      <p:sp>
        <p:nvSpPr>
          <p:cNvPr id="176131" name="Text Box 3">
            <a:extLst>
              <a:ext uri="{FF2B5EF4-FFF2-40B4-BE49-F238E27FC236}">
                <a16:creationId xmlns:a16="http://schemas.microsoft.com/office/drawing/2014/main" id="{176ADD4D-E81A-4A7A-A826-1AFE9804211A}"/>
              </a:ext>
            </a:extLst>
          </p:cNvPr>
          <p:cNvSpPr txBox="1">
            <a:spLocks noChangeArrowheads="1"/>
          </p:cNvSpPr>
          <p:nvPr/>
        </p:nvSpPr>
        <p:spPr bwMode="auto">
          <a:xfrm>
            <a:off x="6156325" y="1773238"/>
            <a:ext cx="2987675" cy="3016250"/>
          </a:xfrm>
          <a:prstGeom prst="rect">
            <a:avLst/>
          </a:prstGeom>
          <a:noFill/>
          <a:ln w="9525">
            <a:noFill/>
            <a:miter lim="800000"/>
            <a:headEnd/>
            <a:tailEnd/>
          </a:ln>
          <a:effectLst/>
        </p:spPr>
        <p:txBody>
          <a:bodyPr>
            <a:spAutoFit/>
          </a:bodyPr>
          <a:lstStyle/>
          <a:p>
            <a:pPr eaLnBrk="0" hangingPunct="0">
              <a:spcBef>
                <a:spcPct val="50000"/>
              </a:spcBef>
              <a:defRPr/>
            </a:pPr>
            <a:r>
              <a:rPr lang="en-GB" sz="3200" b="1">
                <a:solidFill>
                  <a:srgbClr val="00FF00"/>
                </a:solidFill>
                <a:effectLst>
                  <a:outerShdw blurRad="38100" dist="38100" dir="2700000" algn="tl">
                    <a:srgbClr val="000000"/>
                  </a:outerShdw>
                </a:effectLst>
                <a:latin typeface="Arial" charset="0"/>
                <a:cs typeface="Arial" charset="0"/>
              </a:rPr>
              <a:t>Ipatyev House - Where the</a:t>
            </a:r>
            <a:r>
              <a:rPr lang="en-GB" sz="3200" b="1">
                <a:solidFill>
                  <a:srgbClr val="00FF99"/>
                </a:solidFill>
                <a:effectLst>
                  <a:outerShdw blurRad="38100" dist="38100" dir="2700000" algn="tl">
                    <a:srgbClr val="000000"/>
                  </a:outerShdw>
                </a:effectLst>
                <a:latin typeface="Arial" charset="0"/>
                <a:cs typeface="Arial" charset="0"/>
              </a:rPr>
              <a:t> </a:t>
            </a:r>
            <a:r>
              <a:rPr lang="en-GB" sz="3200" b="1">
                <a:solidFill>
                  <a:srgbClr val="FFFF00"/>
                </a:solidFill>
                <a:effectLst>
                  <a:outerShdw blurRad="38100" dist="38100" dir="2700000" algn="tl">
                    <a:srgbClr val="000000"/>
                  </a:outerShdw>
                </a:effectLst>
                <a:latin typeface="Arial" charset="0"/>
                <a:cs typeface="Arial" charset="0"/>
              </a:rPr>
              <a:t>Romanoffs Were Butchered</a:t>
            </a:r>
            <a:r>
              <a:rPr lang="en-GB" sz="3200">
                <a:solidFill>
                  <a:srgbClr val="00FF99"/>
                </a:solidFill>
                <a:effectLst>
                  <a:outerShdw blurRad="38100" dist="38100" dir="2700000" algn="tl">
                    <a:srgbClr val="000000"/>
                  </a:outerShdw>
                </a:effectLst>
                <a:latin typeface="Arial" charset="0"/>
                <a:cs typeface="Arial" charset="0"/>
              </a:rPr>
              <a:t> </a:t>
            </a:r>
            <a:br>
              <a:rPr lang="en-GB" sz="3200">
                <a:solidFill>
                  <a:srgbClr val="00FF99"/>
                </a:solidFill>
                <a:effectLst>
                  <a:outerShdw blurRad="38100" dist="38100" dir="2700000" algn="tl">
                    <a:srgbClr val="000000"/>
                  </a:outerShdw>
                </a:effectLst>
                <a:latin typeface="Arial" charset="0"/>
                <a:cs typeface="Arial" charset="0"/>
              </a:rPr>
            </a:br>
            <a:r>
              <a:rPr lang="en-GB" sz="3200">
                <a:solidFill>
                  <a:srgbClr val="00FF99"/>
                </a:solidFill>
                <a:effectLst>
                  <a:outerShdw blurRad="38100" dist="38100" dir="2700000" algn="tl">
                    <a:srgbClr val="000000"/>
                  </a:outerShdw>
                </a:effectLst>
                <a:latin typeface="Arial" charset="0"/>
                <a:cs typeface="Arial" charset="0"/>
              </a:rPr>
              <a:t>  </a:t>
            </a:r>
          </a:p>
        </p:txBody>
      </p:sp>
      <p:pic>
        <p:nvPicPr>
          <p:cNvPr id="176132" name="Picture 4" descr="Ipatyev House">
            <a:extLst>
              <a:ext uri="{FF2B5EF4-FFF2-40B4-BE49-F238E27FC236}">
                <a16:creationId xmlns:a16="http://schemas.microsoft.com/office/drawing/2014/main" id="{4C76D57A-8296-4A56-9C00-D0170066537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23850" y="1844675"/>
            <a:ext cx="5775325" cy="41148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76132"/>
                                        </p:tgtEl>
                                        <p:attrNameLst>
                                          <p:attrName>style.visibility</p:attrName>
                                        </p:attrNameLst>
                                      </p:cBhvr>
                                      <p:to>
                                        <p:strVal val="visible"/>
                                      </p:to>
                                    </p:set>
                                    <p:animEffect transition="in" filter="circle(in)">
                                      <p:cBhvr>
                                        <p:cTn id="7" dur="2000"/>
                                        <p:tgtEl>
                                          <p:spTgt spid="17613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76131"/>
                                        </p:tgtEl>
                                        <p:attrNameLst>
                                          <p:attrName>style.visibility</p:attrName>
                                        </p:attrNameLst>
                                      </p:cBhvr>
                                      <p:to>
                                        <p:strVal val="visible"/>
                                      </p:to>
                                    </p:set>
                                    <p:anim calcmode="discrete" valueType="clr">
                                      <p:cBhvr override="childStyle">
                                        <p:cTn id="12" dur="80"/>
                                        <p:tgtEl>
                                          <p:spTgt spid="176131"/>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76131"/>
                                        </p:tgtEl>
                                        <p:attrNameLst>
                                          <p:attrName>fillcolor</p:attrName>
                                        </p:attrNameLst>
                                      </p:cBhvr>
                                      <p:tavLst>
                                        <p:tav tm="0">
                                          <p:val>
                                            <p:clrVal>
                                              <a:schemeClr val="accent2"/>
                                            </p:clrVal>
                                          </p:val>
                                        </p:tav>
                                        <p:tav tm="50000">
                                          <p:val>
                                            <p:clrVal>
                                              <a:schemeClr val="hlink"/>
                                            </p:clrVal>
                                          </p:val>
                                        </p:tav>
                                      </p:tavLst>
                                    </p:anim>
                                    <p:set>
                                      <p:cBhvr>
                                        <p:cTn id="14" dur="80"/>
                                        <p:tgtEl>
                                          <p:spTgt spid="17613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31"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F975F2BF-8D55-4B90-8C9D-9B1A1C810F88}"/>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D9A6056-4801-4038-9AFF-3CF4C5E56E3E}" type="slidenum">
              <a:rPr lang="en-GB" altLang="en-US"/>
              <a:pPr eaLnBrk="1" hangingPunct="1"/>
              <a:t>66</a:t>
            </a:fld>
            <a:endParaRPr lang="en-GB" altLang="en-US"/>
          </a:p>
        </p:txBody>
      </p:sp>
      <p:sp>
        <p:nvSpPr>
          <p:cNvPr id="178178" name="Rectangle 2">
            <a:extLst>
              <a:ext uri="{FF2B5EF4-FFF2-40B4-BE49-F238E27FC236}">
                <a16:creationId xmlns:a16="http://schemas.microsoft.com/office/drawing/2014/main" id="{DBA6693D-188F-4A0D-BE65-121A797CA6D3}"/>
              </a:ext>
            </a:extLst>
          </p:cNvPr>
          <p:cNvSpPr>
            <a:spLocks noGrp="1" noChangeArrowheads="1"/>
          </p:cNvSpPr>
          <p:nvPr>
            <p:ph type="title"/>
          </p:nvPr>
        </p:nvSpPr>
        <p:spPr>
          <a:xfrm>
            <a:off x="468313" y="228600"/>
            <a:ext cx="8218487" cy="1143000"/>
          </a:xfrm>
        </p:spPr>
        <p:txBody>
          <a:bodyPr/>
          <a:lstStyle/>
          <a:p>
            <a:pPr eaLnBrk="1" hangingPunct="1">
              <a:defRPr/>
            </a:pPr>
            <a:r>
              <a:rPr lang="en-US" b="1" dirty="0">
                <a:solidFill>
                  <a:srgbClr val="FFFF00"/>
                </a:solidFill>
              </a:rPr>
              <a:t>Czar &amp; Family Murdered</a:t>
            </a:r>
            <a:endParaRPr lang="en-US" dirty="0"/>
          </a:p>
        </p:txBody>
      </p:sp>
      <p:sp>
        <p:nvSpPr>
          <p:cNvPr id="178179" name="Text Box 3">
            <a:extLst>
              <a:ext uri="{FF2B5EF4-FFF2-40B4-BE49-F238E27FC236}">
                <a16:creationId xmlns:a16="http://schemas.microsoft.com/office/drawing/2014/main" id="{95F4E1DC-A56B-4D51-90AC-2131C48A2B22}"/>
              </a:ext>
            </a:extLst>
          </p:cNvPr>
          <p:cNvSpPr txBox="1">
            <a:spLocks noChangeArrowheads="1"/>
          </p:cNvSpPr>
          <p:nvPr/>
        </p:nvSpPr>
        <p:spPr bwMode="auto">
          <a:xfrm>
            <a:off x="4572000" y="1268413"/>
            <a:ext cx="4572000" cy="5508625"/>
          </a:xfrm>
          <a:prstGeom prst="rect">
            <a:avLst/>
          </a:prstGeom>
          <a:noFill/>
          <a:ln w="9525">
            <a:noFill/>
            <a:miter lim="800000"/>
            <a:headEnd/>
            <a:tailEnd/>
          </a:ln>
          <a:effectLst/>
        </p:spPr>
        <p:txBody>
          <a:bodyPr>
            <a:spAutoFit/>
          </a:bodyPr>
          <a:lstStyle/>
          <a:p>
            <a:pPr eaLnBrk="0" hangingPunct="0">
              <a:spcBef>
                <a:spcPct val="50000"/>
              </a:spcBef>
              <a:defRPr/>
            </a:pPr>
            <a:r>
              <a:rPr lang="en-GB" sz="3200" b="1" dirty="0">
                <a:solidFill>
                  <a:srgbClr val="00FFFF"/>
                </a:solidFill>
                <a:effectLst>
                  <a:outerShdw blurRad="38100" dist="38100" dir="2700000" algn="tl">
                    <a:srgbClr val="000000"/>
                  </a:outerShdw>
                </a:effectLst>
                <a:latin typeface="Arial" charset="0"/>
                <a:cs typeface="Arial" charset="0"/>
              </a:rPr>
              <a:t>About midnight, </a:t>
            </a:r>
            <a:r>
              <a:rPr lang="en-GB" sz="3200" b="1" dirty="0" err="1">
                <a:solidFill>
                  <a:srgbClr val="00FFFF"/>
                </a:solidFill>
                <a:effectLst>
                  <a:outerShdw blurRad="38100" dist="38100" dir="2700000" algn="tl">
                    <a:srgbClr val="000000"/>
                  </a:outerShdw>
                </a:effectLst>
                <a:latin typeface="Arial" charset="0"/>
                <a:cs typeface="Arial" charset="0"/>
              </a:rPr>
              <a:t>Yurovsky</a:t>
            </a:r>
            <a:r>
              <a:rPr lang="en-GB" sz="3200" b="1" dirty="0">
                <a:solidFill>
                  <a:srgbClr val="00FFFF"/>
                </a:solidFill>
                <a:effectLst>
                  <a:outerShdw blurRad="38100" dist="38100" dir="2700000" algn="tl">
                    <a:srgbClr val="000000"/>
                  </a:outerShdw>
                </a:effectLst>
                <a:latin typeface="Arial" charset="0"/>
                <a:cs typeface="Arial" charset="0"/>
              </a:rPr>
              <a:t> woke up the </a:t>
            </a:r>
            <a:r>
              <a:rPr lang="en-GB" sz="3200" b="1" dirty="0" err="1">
                <a:solidFill>
                  <a:srgbClr val="00FFFF"/>
                </a:solidFill>
                <a:effectLst>
                  <a:outerShdw blurRad="38100" dist="38100" dir="2700000" algn="tl">
                    <a:srgbClr val="000000"/>
                  </a:outerShdw>
                </a:effectLst>
                <a:latin typeface="Arial" charset="0"/>
                <a:cs typeface="Arial" charset="0"/>
              </a:rPr>
              <a:t>Czar's</a:t>
            </a:r>
            <a:r>
              <a:rPr lang="en-GB" sz="3200" b="1" dirty="0">
                <a:solidFill>
                  <a:srgbClr val="00FFFF"/>
                </a:solidFill>
                <a:effectLst>
                  <a:outerShdw blurRad="38100" dist="38100" dir="2700000" algn="tl">
                    <a:srgbClr val="000000"/>
                  </a:outerShdw>
                </a:effectLst>
                <a:latin typeface="Arial" charset="0"/>
                <a:cs typeface="Arial" charset="0"/>
              </a:rPr>
              <a:t> family, and their party.</a:t>
            </a:r>
            <a:br>
              <a:rPr lang="en-GB" sz="3200" b="1" dirty="0">
                <a:solidFill>
                  <a:srgbClr val="00FF00"/>
                </a:solidFill>
                <a:effectLst>
                  <a:outerShdw blurRad="38100" dist="38100" dir="2700000" algn="tl">
                    <a:srgbClr val="000000"/>
                  </a:outerShdw>
                </a:effectLst>
                <a:latin typeface="Arial" charset="0"/>
                <a:cs typeface="Arial" charset="0"/>
              </a:rPr>
            </a:br>
            <a:br>
              <a:rPr lang="en-GB" sz="3200" b="1" dirty="0">
                <a:solidFill>
                  <a:srgbClr val="00FF99"/>
                </a:solidFill>
                <a:effectLst>
                  <a:outerShdw blurRad="38100" dist="38100" dir="2700000" algn="tl">
                    <a:srgbClr val="000000"/>
                  </a:outerShdw>
                </a:effectLst>
                <a:latin typeface="Arial" charset="0"/>
                <a:cs typeface="Arial" charset="0"/>
              </a:rPr>
            </a:br>
            <a:r>
              <a:rPr lang="en-GB" sz="3200" b="1" dirty="0">
                <a:solidFill>
                  <a:srgbClr val="FFC000"/>
                </a:solidFill>
                <a:effectLst>
                  <a:outerShdw blurRad="38100" dist="38100" dir="2700000" algn="tl">
                    <a:srgbClr val="000000"/>
                  </a:outerShdw>
                </a:effectLst>
                <a:latin typeface="Arial" charset="0"/>
                <a:cs typeface="Arial" charset="0"/>
              </a:rPr>
              <a:t>At 1 o'clock in the night, the </a:t>
            </a:r>
            <a:r>
              <a:rPr lang="en-GB" sz="3200" b="1" dirty="0" err="1">
                <a:solidFill>
                  <a:srgbClr val="FFC000"/>
                </a:solidFill>
                <a:effectLst>
                  <a:outerShdw blurRad="38100" dist="38100" dir="2700000" algn="tl">
                    <a:srgbClr val="000000"/>
                  </a:outerShdw>
                </a:effectLst>
                <a:latin typeface="Arial" charset="0"/>
                <a:cs typeface="Arial" charset="0"/>
              </a:rPr>
              <a:t>Czar</a:t>
            </a:r>
            <a:r>
              <a:rPr lang="en-GB" sz="3200" b="1" dirty="0">
                <a:solidFill>
                  <a:srgbClr val="FFC000"/>
                </a:solidFill>
                <a:effectLst>
                  <a:outerShdw blurRad="38100" dist="38100" dir="2700000" algn="tl">
                    <a:srgbClr val="000000"/>
                  </a:outerShdw>
                </a:effectLst>
                <a:latin typeface="Arial" charset="0"/>
                <a:cs typeface="Arial" charset="0"/>
              </a:rPr>
              <a:t>, </a:t>
            </a:r>
            <a:r>
              <a:rPr lang="en-GB" sz="3200" b="1" dirty="0" err="1">
                <a:solidFill>
                  <a:srgbClr val="FFC000"/>
                </a:solidFill>
                <a:effectLst>
                  <a:outerShdw blurRad="38100" dist="38100" dir="2700000" algn="tl">
                    <a:srgbClr val="000000"/>
                  </a:outerShdw>
                </a:effectLst>
                <a:latin typeface="Arial" charset="0"/>
                <a:cs typeface="Arial" charset="0"/>
              </a:rPr>
              <a:t>Czaritza</a:t>
            </a:r>
            <a:r>
              <a:rPr lang="en-GB" sz="3200" b="1" dirty="0">
                <a:solidFill>
                  <a:srgbClr val="FFC000"/>
                </a:solidFill>
                <a:effectLst>
                  <a:outerShdw blurRad="38100" dist="38100" dir="2700000" algn="tl">
                    <a:srgbClr val="000000"/>
                  </a:outerShdw>
                </a:effectLst>
                <a:latin typeface="Arial" charset="0"/>
                <a:cs typeface="Arial" charset="0"/>
              </a:rPr>
              <a:t>,</a:t>
            </a:r>
            <a:r>
              <a:rPr lang="en-GB" sz="3200" b="1" dirty="0">
                <a:solidFill>
                  <a:srgbClr val="FF00FF"/>
                </a:solidFill>
                <a:effectLst>
                  <a:outerShdw blurRad="38100" dist="38100" dir="2700000" algn="tl">
                    <a:srgbClr val="000000"/>
                  </a:outerShdw>
                </a:effectLst>
                <a:latin typeface="Arial" charset="0"/>
                <a:cs typeface="Arial" charset="0"/>
              </a:rPr>
              <a:t> </a:t>
            </a:r>
            <a:r>
              <a:rPr lang="en-GB" sz="3200" b="1" dirty="0">
                <a:solidFill>
                  <a:srgbClr val="00FF00"/>
                </a:solidFill>
                <a:effectLst>
                  <a:outerShdw blurRad="38100" dist="38100" dir="2700000" algn="tl">
                    <a:srgbClr val="000000"/>
                  </a:outerShdw>
                </a:effectLst>
                <a:latin typeface="Arial" charset="0"/>
                <a:cs typeface="Arial" charset="0"/>
              </a:rPr>
              <a:t>their four daughters, the maid, the doctor, the cook, ….</a:t>
            </a:r>
          </a:p>
        </p:txBody>
      </p:sp>
      <p:pic>
        <p:nvPicPr>
          <p:cNvPr id="178180" name="Picture 4" descr="Czar Assassination">
            <a:extLst>
              <a:ext uri="{FF2B5EF4-FFF2-40B4-BE49-F238E27FC236}">
                <a16:creationId xmlns:a16="http://schemas.microsoft.com/office/drawing/2014/main" id="{2BAB42E9-C2E4-4F65-8714-FF1C6CDF2FB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85750" y="1785938"/>
            <a:ext cx="4248150" cy="3805237"/>
          </a:xfrm>
        </p:spPr>
      </p:pic>
      <p:sp>
        <p:nvSpPr>
          <p:cNvPr id="6" name="TextBox 5">
            <a:extLst>
              <a:ext uri="{FF2B5EF4-FFF2-40B4-BE49-F238E27FC236}">
                <a16:creationId xmlns:a16="http://schemas.microsoft.com/office/drawing/2014/main" id="{40808D1D-0C13-45DD-A296-114CCE2A6992}"/>
              </a:ext>
            </a:extLst>
          </p:cNvPr>
          <p:cNvSpPr txBox="1"/>
          <p:nvPr/>
        </p:nvSpPr>
        <p:spPr>
          <a:xfrm>
            <a:off x="142875" y="5657850"/>
            <a:ext cx="4429125" cy="1200150"/>
          </a:xfrm>
          <a:prstGeom prst="rect">
            <a:avLst/>
          </a:prstGeom>
          <a:noFill/>
        </p:spPr>
        <p:txBody>
          <a:bodyPr>
            <a:spAutoFit/>
          </a:bodyPr>
          <a:lstStyle/>
          <a:p>
            <a:pPr algn="ctr">
              <a:defRPr/>
            </a:pPr>
            <a:r>
              <a:rPr lang="en-GB" sz="3600" b="1" dirty="0">
                <a:solidFill>
                  <a:srgbClr val="FFFF00"/>
                </a:solidFill>
                <a:effectLst>
                  <a:outerShdw blurRad="38100" dist="38100" dir="2700000" algn="tl">
                    <a:srgbClr val="000000">
                      <a:alpha val="43137"/>
                    </a:srgbClr>
                  </a:outerShdw>
                </a:effectLst>
                <a:latin typeface="Arial" charset="0"/>
                <a:cs typeface="Arial" charset="0"/>
              </a:rPr>
              <a:t>The Murder of the </a:t>
            </a:r>
            <a:r>
              <a:rPr lang="en-GB" sz="3600" b="1" dirty="0" err="1">
                <a:solidFill>
                  <a:srgbClr val="FFFF00"/>
                </a:solidFill>
                <a:effectLst>
                  <a:outerShdw blurRad="38100" dist="38100" dir="2700000" algn="tl">
                    <a:srgbClr val="000000">
                      <a:alpha val="43137"/>
                    </a:srgbClr>
                  </a:outerShdw>
                </a:effectLst>
                <a:latin typeface="Arial" charset="0"/>
                <a:cs typeface="Arial" charset="0"/>
              </a:rPr>
              <a:t>Czar</a:t>
            </a:r>
            <a:endParaRPr lang="en-GB" sz="3600" b="1" dirty="0">
              <a:solidFill>
                <a:srgbClr val="FFFF00"/>
              </a:solidFill>
              <a:effectLst>
                <a:outerShdw blurRad="38100" dist="38100" dir="2700000" algn="tl">
                  <a:srgbClr val="000000">
                    <a:alpha val="43137"/>
                  </a:srgbClr>
                </a:outerShdw>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78180"/>
                                        </p:tgtEl>
                                        <p:attrNameLst>
                                          <p:attrName>style.visibility</p:attrName>
                                        </p:attrNameLst>
                                      </p:cBhvr>
                                      <p:to>
                                        <p:strVal val="visible"/>
                                      </p:to>
                                    </p:set>
                                    <p:animEffect transition="in" filter="circle(in)">
                                      <p:cBhvr>
                                        <p:cTn id="7" dur="2000"/>
                                        <p:tgtEl>
                                          <p:spTgt spid="17818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nodeType="clickEffect">
                                  <p:stCondLst>
                                    <p:cond delay="0"/>
                                  </p:stCondLst>
                                  <p:iterate type="lt">
                                    <p:tmPct val="50000"/>
                                  </p:iterate>
                                  <p:childTnLst>
                                    <p:set>
                                      <p:cBhvr>
                                        <p:cTn id="17" dur="1" fill="hold">
                                          <p:stCondLst>
                                            <p:cond delay="0"/>
                                          </p:stCondLst>
                                        </p:cTn>
                                        <p:tgtEl>
                                          <p:spTgt spid="178179">
                                            <p:txEl>
                                              <p:pRg st="0" end="0"/>
                                            </p:txEl>
                                          </p:spTgt>
                                        </p:tgtEl>
                                        <p:attrNameLst>
                                          <p:attrName>style.visibility</p:attrName>
                                        </p:attrNameLst>
                                      </p:cBhvr>
                                      <p:to>
                                        <p:strVal val="visible"/>
                                      </p:to>
                                    </p:set>
                                    <p:anim calcmode="discrete" valueType="clr">
                                      <p:cBhvr override="childStyle">
                                        <p:cTn id="18" dur="80"/>
                                        <p:tgtEl>
                                          <p:spTgt spid="17817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178179">
                                            <p:txEl>
                                              <p:pRg st="0" end="0"/>
                                            </p:txEl>
                                          </p:spTgt>
                                        </p:tgtEl>
                                        <p:attrNameLst>
                                          <p:attrName>fillcolor</p:attrName>
                                        </p:attrNameLst>
                                      </p:cBhvr>
                                      <p:tavLst>
                                        <p:tav tm="0">
                                          <p:val>
                                            <p:clrVal>
                                              <a:schemeClr val="accent2"/>
                                            </p:clrVal>
                                          </p:val>
                                        </p:tav>
                                        <p:tav tm="50000">
                                          <p:val>
                                            <p:clrVal>
                                              <a:schemeClr val="hlink"/>
                                            </p:clrVal>
                                          </p:val>
                                        </p:tav>
                                      </p:tavLst>
                                    </p:anim>
                                    <p:set>
                                      <p:cBhvr>
                                        <p:cTn id="20" dur="80"/>
                                        <p:tgtEl>
                                          <p:spTgt spid="178179">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3349370-FE5D-41E2-AC89-AF1913CC2D72}"/>
              </a:ext>
            </a:extLst>
          </p:cNvPr>
          <p:cNvSpPr>
            <a:spLocks noGrp="1"/>
          </p:cNvSpPr>
          <p:nvPr>
            <p:ph type="title"/>
          </p:nvPr>
        </p:nvSpPr>
        <p:spPr/>
        <p:txBody>
          <a:bodyPr/>
          <a:lstStyle/>
          <a:p>
            <a:pPr>
              <a:defRPr/>
            </a:pPr>
            <a:r>
              <a:rPr lang="en-US" b="1" dirty="0">
                <a:solidFill>
                  <a:srgbClr val="FFFF00"/>
                </a:solidFill>
              </a:rPr>
              <a:t>Czar &amp; Family Murdered</a:t>
            </a:r>
            <a:endParaRPr lang="en-GB" dirty="0"/>
          </a:p>
        </p:txBody>
      </p:sp>
      <p:sp>
        <p:nvSpPr>
          <p:cNvPr id="4" name="Slide Number Placeholder 3">
            <a:extLst>
              <a:ext uri="{FF2B5EF4-FFF2-40B4-BE49-F238E27FC236}">
                <a16:creationId xmlns:a16="http://schemas.microsoft.com/office/drawing/2014/main" id="{5039539D-923B-4A37-90B7-D8E0691B95BB}"/>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F4C76FF-C068-4ACD-9FB3-8C10346DB51B}" type="slidenum">
              <a:rPr lang="en-GB" altLang="en-US"/>
              <a:pPr eaLnBrk="1" hangingPunct="1"/>
              <a:t>67</a:t>
            </a:fld>
            <a:endParaRPr lang="en-GB" altLang="en-US"/>
          </a:p>
        </p:txBody>
      </p:sp>
      <p:pic>
        <p:nvPicPr>
          <p:cNvPr id="301058" name="Picture 2" descr="Nicholas II murder place">
            <a:extLst>
              <a:ext uri="{FF2B5EF4-FFF2-40B4-BE49-F238E27FC236}">
                <a16:creationId xmlns:a16="http://schemas.microsoft.com/office/drawing/2014/main" id="{EAC6DB1C-A1A1-4DFE-BDAA-E4331C50D0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1285875"/>
            <a:ext cx="3357563"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AFBEC353-24DD-48BC-86D5-DD3E03F8AD23}"/>
              </a:ext>
            </a:extLst>
          </p:cNvPr>
          <p:cNvSpPr txBox="1"/>
          <p:nvPr/>
        </p:nvSpPr>
        <p:spPr>
          <a:xfrm>
            <a:off x="4357688" y="1428750"/>
            <a:ext cx="4786312" cy="4800600"/>
          </a:xfrm>
          <a:prstGeom prst="rect">
            <a:avLst/>
          </a:prstGeom>
          <a:noFill/>
        </p:spPr>
        <p:txBody>
          <a:bodyPr>
            <a:spAutoFit/>
          </a:bodyPr>
          <a:lstStyle/>
          <a:p>
            <a:pPr>
              <a:defRPr/>
            </a:pPr>
            <a:r>
              <a:rPr lang="en-GB" sz="3200" b="1" dirty="0">
                <a:solidFill>
                  <a:srgbClr val="00FFFF"/>
                </a:solidFill>
                <a:effectLst>
                  <a:outerShdw blurRad="38100" dist="38100" dir="2700000" algn="tl">
                    <a:srgbClr val="000000"/>
                  </a:outerShdw>
                </a:effectLst>
                <a:latin typeface="Arial" charset="0"/>
                <a:cs typeface="Arial" charset="0"/>
              </a:rPr>
              <a:t>… and the waiter went to </a:t>
            </a:r>
            <a:r>
              <a:rPr lang="en-GB" sz="3200" b="1" dirty="0">
                <a:solidFill>
                  <a:srgbClr val="FF9900"/>
                </a:solidFill>
                <a:effectLst>
                  <a:outerShdw blurRad="38100" dist="38100" dir="2700000" algn="tl">
                    <a:srgbClr val="000000"/>
                  </a:outerShdw>
                </a:effectLst>
                <a:latin typeface="Arial" charset="0"/>
                <a:cs typeface="Arial" charset="0"/>
              </a:rPr>
              <a:t>the basement. The </a:t>
            </a:r>
            <a:r>
              <a:rPr lang="en-GB" sz="3200" b="1" dirty="0" err="1">
                <a:solidFill>
                  <a:srgbClr val="FF9900"/>
                </a:solidFill>
                <a:effectLst>
                  <a:outerShdw blurRad="38100" dist="38100" dir="2700000" algn="tl">
                    <a:srgbClr val="000000"/>
                  </a:outerShdw>
                </a:effectLst>
                <a:latin typeface="Arial" charset="0"/>
                <a:cs typeface="Arial" charset="0"/>
              </a:rPr>
              <a:t>Czar</a:t>
            </a:r>
            <a:r>
              <a:rPr lang="en-GB" sz="3200" b="1" dirty="0">
                <a:solidFill>
                  <a:srgbClr val="FF9900"/>
                </a:solidFill>
                <a:effectLst>
                  <a:outerShdw blurRad="38100" dist="38100" dir="2700000" algn="tl">
                    <a:srgbClr val="000000"/>
                  </a:outerShdw>
                </a:effectLst>
                <a:latin typeface="Arial" charset="0"/>
                <a:cs typeface="Arial" charset="0"/>
              </a:rPr>
              <a:t> carried the heir in his arms. </a:t>
            </a:r>
            <a:br>
              <a:rPr lang="en-GB" sz="3200" b="1" dirty="0">
                <a:solidFill>
                  <a:srgbClr val="FF9900"/>
                </a:solidFill>
                <a:effectLst>
                  <a:outerShdw blurRad="38100" dist="38100" dir="2700000" algn="tl">
                    <a:srgbClr val="000000"/>
                  </a:outerShdw>
                </a:effectLst>
                <a:latin typeface="Arial" charset="0"/>
                <a:cs typeface="Arial" charset="0"/>
              </a:rPr>
            </a:br>
            <a:r>
              <a:rPr lang="en-GB" sz="3200" b="1" dirty="0">
                <a:solidFill>
                  <a:srgbClr val="00FF99"/>
                </a:solidFill>
                <a:effectLst>
                  <a:outerShdw blurRad="38100" dist="38100" dir="2700000" algn="tl">
                    <a:srgbClr val="000000"/>
                  </a:outerShdw>
                </a:effectLst>
                <a:latin typeface="Arial" charset="0"/>
                <a:cs typeface="Arial" charset="0"/>
              </a:rPr>
              <a:t> </a:t>
            </a:r>
            <a:r>
              <a:rPr lang="en-GB" sz="3200" b="1" dirty="0" err="1">
                <a:solidFill>
                  <a:srgbClr val="FF0000"/>
                </a:solidFill>
                <a:effectLst>
                  <a:outerShdw blurRad="38100" dist="38100" dir="2700000" algn="tl">
                    <a:srgbClr val="000000"/>
                  </a:outerShdw>
                </a:effectLst>
                <a:latin typeface="Arial" charset="0"/>
                <a:cs typeface="Arial" charset="0"/>
              </a:rPr>
              <a:t>Yurovsky</a:t>
            </a:r>
            <a:r>
              <a:rPr lang="en-GB" sz="3200" b="1" dirty="0">
                <a:solidFill>
                  <a:srgbClr val="FF0000"/>
                </a:solidFill>
                <a:effectLst>
                  <a:outerShdw blurRad="38100" dist="38100" dir="2700000" algn="tl">
                    <a:srgbClr val="000000"/>
                  </a:outerShdw>
                </a:effectLst>
                <a:latin typeface="Arial" charset="0"/>
                <a:cs typeface="Arial" charset="0"/>
              </a:rPr>
              <a:t>, </a:t>
            </a:r>
            <a:r>
              <a:rPr lang="en-GB" sz="3200" b="1" dirty="0" err="1">
                <a:solidFill>
                  <a:srgbClr val="FF0000"/>
                </a:solidFill>
                <a:effectLst>
                  <a:outerShdw blurRad="38100" dist="38100" dir="2700000" algn="tl">
                    <a:srgbClr val="000000"/>
                  </a:outerShdw>
                </a:effectLst>
                <a:latin typeface="Arial" charset="0"/>
                <a:cs typeface="Arial" charset="0"/>
              </a:rPr>
              <a:t>Medvedev</a:t>
            </a:r>
            <a:r>
              <a:rPr lang="en-GB" sz="3200" b="1" dirty="0">
                <a:solidFill>
                  <a:srgbClr val="FF0000"/>
                </a:solidFill>
                <a:effectLst>
                  <a:outerShdw blurRad="38100" dist="38100" dir="2700000" algn="tl">
                    <a:srgbClr val="000000"/>
                  </a:outerShdw>
                </a:effectLst>
                <a:latin typeface="Arial" charset="0"/>
                <a:cs typeface="Arial" charset="0"/>
              </a:rPr>
              <a:t>, </a:t>
            </a:r>
            <a:r>
              <a:rPr lang="en-GB" sz="3200" b="1" dirty="0" err="1">
                <a:solidFill>
                  <a:srgbClr val="FF0000"/>
                </a:solidFill>
                <a:effectLst>
                  <a:outerShdw blurRad="38100" dist="38100" dir="2700000" algn="tl">
                    <a:srgbClr val="000000"/>
                  </a:outerShdw>
                </a:effectLst>
                <a:latin typeface="Arial" charset="0"/>
                <a:cs typeface="Arial" charset="0"/>
              </a:rPr>
              <a:t>Nikulin</a:t>
            </a:r>
            <a:r>
              <a:rPr lang="en-GB" sz="3200" b="1" dirty="0">
                <a:solidFill>
                  <a:srgbClr val="FF0000"/>
                </a:solidFill>
                <a:effectLst>
                  <a:outerShdw blurRad="38100" dist="38100" dir="2700000" algn="tl">
                    <a:srgbClr val="000000"/>
                  </a:outerShdw>
                </a:effectLst>
                <a:latin typeface="Arial" charset="0"/>
                <a:cs typeface="Arial" charset="0"/>
              </a:rPr>
              <a:t>, </a:t>
            </a:r>
            <a:r>
              <a:rPr lang="en-GB" sz="3200" b="1" dirty="0" err="1">
                <a:solidFill>
                  <a:srgbClr val="FF0000"/>
                </a:solidFill>
                <a:effectLst>
                  <a:outerShdw blurRad="38100" dist="38100" dir="2700000" algn="tl">
                    <a:srgbClr val="000000"/>
                  </a:outerShdw>
                </a:effectLst>
                <a:latin typeface="Arial" charset="0"/>
                <a:cs typeface="Arial" charset="0"/>
              </a:rPr>
              <a:t>Yermakov</a:t>
            </a:r>
            <a:r>
              <a:rPr lang="en-GB" sz="3200" b="1" dirty="0">
                <a:solidFill>
                  <a:srgbClr val="FF0000"/>
                </a:solidFill>
                <a:effectLst>
                  <a:outerShdw blurRad="38100" dist="38100" dir="2700000" algn="tl">
                    <a:srgbClr val="000000"/>
                  </a:outerShdw>
                </a:effectLst>
                <a:latin typeface="Arial" charset="0"/>
                <a:cs typeface="Arial" charset="0"/>
              </a:rPr>
              <a:t>, </a:t>
            </a:r>
            <a:r>
              <a:rPr lang="en-GB" sz="3200" b="1" dirty="0" err="1">
                <a:solidFill>
                  <a:srgbClr val="FF0000"/>
                </a:solidFill>
                <a:effectLst>
                  <a:outerShdw blurRad="38100" dist="38100" dir="2700000" algn="tl">
                    <a:srgbClr val="000000"/>
                  </a:outerShdw>
                </a:effectLst>
                <a:latin typeface="Arial" charset="0"/>
                <a:cs typeface="Arial" charset="0"/>
              </a:rPr>
              <a:t>Vaganov</a:t>
            </a:r>
            <a:r>
              <a:rPr lang="en-GB" sz="3200" b="1" dirty="0">
                <a:solidFill>
                  <a:srgbClr val="FF0000"/>
                </a:solidFill>
                <a:effectLst>
                  <a:outerShdw blurRad="38100" dist="38100" dir="2700000" algn="tl">
                    <a:srgbClr val="000000"/>
                  </a:outerShdw>
                </a:effectLst>
                <a:latin typeface="Arial" charset="0"/>
                <a:cs typeface="Arial" charset="0"/>
              </a:rPr>
              <a:t>,</a:t>
            </a:r>
            <a:r>
              <a:rPr lang="en-GB" sz="3200" b="1" dirty="0">
                <a:solidFill>
                  <a:srgbClr val="FFFF00"/>
                </a:solidFill>
                <a:effectLst>
                  <a:outerShdw blurRad="38100" dist="38100" dir="2700000" algn="tl">
                    <a:srgbClr val="000000"/>
                  </a:outerShdw>
                </a:effectLst>
                <a:latin typeface="Arial" charset="0"/>
                <a:cs typeface="Arial" charset="0"/>
              </a:rPr>
              <a:t> </a:t>
            </a:r>
            <a:r>
              <a:rPr lang="en-GB" sz="3200" b="1" dirty="0">
                <a:solidFill>
                  <a:srgbClr val="00FF00"/>
                </a:solidFill>
                <a:effectLst>
                  <a:outerShdw blurRad="38100" dist="38100" dir="2700000" algn="tl">
                    <a:srgbClr val="000000"/>
                  </a:outerShdw>
                </a:effectLst>
                <a:latin typeface="Arial" charset="0"/>
                <a:cs typeface="Arial" charset="0"/>
              </a:rPr>
              <a:t>all Jewish </a:t>
            </a:r>
            <a:r>
              <a:rPr lang="en-GB" sz="3200" b="1" dirty="0" err="1">
                <a:solidFill>
                  <a:srgbClr val="00FF00"/>
                </a:solidFill>
                <a:effectLst>
                  <a:outerShdw blurRad="38100" dist="38100" dir="2700000" algn="tl">
                    <a:srgbClr val="000000"/>
                  </a:outerShdw>
                </a:effectLst>
                <a:latin typeface="Arial" charset="0"/>
                <a:cs typeface="Arial" charset="0"/>
              </a:rPr>
              <a:t>Cheka</a:t>
            </a:r>
            <a:r>
              <a:rPr lang="en-GB" sz="3200" b="1" dirty="0">
                <a:solidFill>
                  <a:srgbClr val="00FF00"/>
                </a:solidFill>
                <a:effectLst>
                  <a:outerShdw blurRad="38100" dist="38100" dir="2700000" algn="tl">
                    <a:srgbClr val="000000"/>
                  </a:outerShdw>
                </a:effectLst>
                <a:latin typeface="Arial" charset="0"/>
                <a:cs typeface="Arial" charset="0"/>
              </a:rPr>
              <a:t> assassins were waiting. </a:t>
            </a:r>
            <a:br>
              <a:rPr lang="en-GB" b="1" dirty="0">
                <a:solidFill>
                  <a:srgbClr val="FFFF00"/>
                </a:solidFill>
                <a:effectLst>
                  <a:outerShdw blurRad="38100" dist="38100" dir="2700000" algn="tl">
                    <a:srgbClr val="000000"/>
                  </a:outerShdw>
                </a:effectLst>
                <a:latin typeface="Arial" charset="0"/>
                <a:cs typeface="Arial" charset="0"/>
              </a:rPr>
            </a:br>
            <a:endParaRPr lang="en-GB" dirty="0">
              <a:latin typeface="Arial" charset="0"/>
              <a:cs typeface="Arial" charset="0"/>
            </a:endParaRPr>
          </a:p>
        </p:txBody>
      </p:sp>
      <p:sp>
        <p:nvSpPr>
          <p:cNvPr id="8" name="TextBox 7">
            <a:extLst>
              <a:ext uri="{FF2B5EF4-FFF2-40B4-BE49-F238E27FC236}">
                <a16:creationId xmlns:a16="http://schemas.microsoft.com/office/drawing/2014/main" id="{73AC7EA2-067C-47FA-B283-85DAC86A7C54}"/>
              </a:ext>
            </a:extLst>
          </p:cNvPr>
          <p:cNvSpPr txBox="1"/>
          <p:nvPr/>
        </p:nvSpPr>
        <p:spPr>
          <a:xfrm>
            <a:off x="0" y="5903893"/>
            <a:ext cx="9144000" cy="954107"/>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defRPr/>
            </a:pPr>
            <a:r>
              <a:rPr lang="en-GB" sz="2800" b="1" dirty="0">
                <a:solidFill>
                  <a:srgbClr val="FFFF00"/>
                </a:solidFill>
                <a:effectLst>
                  <a:outerShdw blurRad="38100" dist="38100" dir="2700000" algn="tl">
                    <a:srgbClr val="000000">
                      <a:alpha val="43137"/>
                    </a:srgbClr>
                  </a:outerShdw>
                </a:effectLst>
              </a:rPr>
              <a:t>A  memorial in Yekaterinburg where the </a:t>
            </a:r>
            <a:r>
              <a:rPr lang="en-GB" sz="2800" b="1" dirty="0" err="1">
                <a:solidFill>
                  <a:srgbClr val="FFFF00"/>
                </a:solidFill>
                <a:effectLst>
                  <a:outerShdw blurRad="38100" dist="38100" dir="2700000" algn="tl">
                    <a:srgbClr val="000000">
                      <a:alpha val="43137"/>
                    </a:srgbClr>
                  </a:outerShdw>
                </a:effectLst>
              </a:rPr>
              <a:t>Czar</a:t>
            </a:r>
            <a:r>
              <a:rPr lang="en-GB" sz="2800" b="1" dirty="0">
                <a:solidFill>
                  <a:srgbClr val="FFFF00"/>
                </a:solidFill>
                <a:effectLst>
                  <a:outerShdw blurRad="38100" dist="38100" dir="2700000" algn="tl">
                    <a:srgbClr val="000000">
                      <a:alpha val="43137"/>
                    </a:srgbClr>
                  </a:outerShdw>
                </a:effectLst>
              </a:rPr>
              <a:t> and Family were murdered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01058"/>
                                        </p:tgtEl>
                                        <p:attrNameLst>
                                          <p:attrName>style.visibility</p:attrName>
                                        </p:attrNameLst>
                                      </p:cBhvr>
                                      <p:to>
                                        <p:strVal val="visible"/>
                                      </p:to>
                                    </p:set>
                                    <p:animEffect transition="in" filter="circle(in)">
                                      <p:cBhvr>
                                        <p:cTn id="7" dur="2000"/>
                                        <p:tgtEl>
                                          <p:spTgt spid="3010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7"/>
                                        </p:tgtEl>
                                        <p:attrNameLst>
                                          <p:attrName>style.visibility</p:attrName>
                                        </p:attrNameLst>
                                      </p:cBhvr>
                                      <p:to>
                                        <p:strVal val="visible"/>
                                      </p:to>
                                    </p:set>
                                    <p:anim calcmode="discrete" valueType="clr">
                                      <p:cBhvr override="childStyle">
                                        <p:cTn id="18"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7"/>
                                        </p:tgtEl>
                                        <p:attrNameLst>
                                          <p:attrName>fillcolor</p:attrName>
                                        </p:attrNameLst>
                                      </p:cBhvr>
                                      <p:tavLst>
                                        <p:tav tm="0">
                                          <p:val>
                                            <p:clrVal>
                                              <a:schemeClr val="accent2"/>
                                            </p:clrVal>
                                          </p:val>
                                        </p:tav>
                                        <p:tav tm="50000">
                                          <p:val>
                                            <p:clrVal>
                                              <a:schemeClr val="hlink"/>
                                            </p:clrVal>
                                          </p:val>
                                        </p:tav>
                                      </p:tavLst>
                                    </p:anim>
                                    <p:set>
                                      <p:cBhvr>
                                        <p:cTn id="20"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B0D1F393-5277-4BBB-9281-81C8CADC5443}"/>
              </a:ext>
            </a:extLst>
          </p:cNvPr>
          <p:cNvSpPr>
            <a:spLocks noGrp="1" noChangeArrowheads="1"/>
          </p:cNvSpPr>
          <p:nvPr>
            <p:ph type="title"/>
          </p:nvPr>
        </p:nvSpPr>
        <p:spPr/>
        <p:txBody>
          <a:bodyPr/>
          <a:lstStyle/>
          <a:p>
            <a:pPr eaLnBrk="1" hangingPunct="1">
              <a:defRPr/>
            </a:pPr>
            <a:r>
              <a:rPr lang="en-GB" sz="4000" b="1">
                <a:solidFill>
                  <a:srgbClr val="FFFF00"/>
                </a:solidFill>
              </a:rPr>
              <a:t>Czar Nicholas II (1868-1918) was</a:t>
            </a:r>
            <a:r>
              <a:rPr lang="en-GB" sz="4000" b="1">
                <a:solidFill>
                  <a:srgbClr val="99FF33"/>
                </a:solidFill>
              </a:rPr>
              <a:t> the last Russian Emperor</a:t>
            </a:r>
            <a:r>
              <a:rPr lang="en-GB" sz="4000"/>
              <a:t> </a:t>
            </a:r>
          </a:p>
        </p:txBody>
      </p:sp>
      <p:sp>
        <p:nvSpPr>
          <p:cNvPr id="6" name="Slide Number Placeholder 6">
            <a:extLst>
              <a:ext uri="{FF2B5EF4-FFF2-40B4-BE49-F238E27FC236}">
                <a16:creationId xmlns:a16="http://schemas.microsoft.com/office/drawing/2014/main" id="{A54C8096-180F-4A5B-8EA8-F6A575D5D722}"/>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718978C-398C-4116-B689-832D4502FB0C}" type="slidenum">
              <a:rPr lang="en-GB" altLang="en-US"/>
              <a:pPr eaLnBrk="1" hangingPunct="1"/>
              <a:t>68</a:t>
            </a:fld>
            <a:endParaRPr lang="en-GB" altLang="en-US"/>
          </a:p>
        </p:txBody>
      </p:sp>
      <p:graphicFrame>
        <p:nvGraphicFramePr>
          <p:cNvPr id="180229" name="Object 5">
            <a:extLst>
              <a:ext uri="{FF2B5EF4-FFF2-40B4-BE49-F238E27FC236}">
                <a16:creationId xmlns:a16="http://schemas.microsoft.com/office/drawing/2014/main" id="{33D73F0B-A519-4E3A-AABF-FC66EBBD35F3}"/>
              </a:ext>
            </a:extLst>
          </p:cNvPr>
          <p:cNvGraphicFramePr>
            <a:graphicFrameLocks noChangeAspect="1"/>
          </p:cNvGraphicFramePr>
          <p:nvPr>
            <p:ph sz="half" idx="4294967295"/>
          </p:nvPr>
        </p:nvGraphicFramePr>
        <p:xfrm>
          <a:off x="571500" y="1643063"/>
          <a:ext cx="3373438" cy="4938712"/>
        </p:xfrm>
        <a:graphic>
          <a:graphicData uri="http://schemas.openxmlformats.org/presentationml/2006/ole">
            <mc:AlternateContent xmlns:mc="http://schemas.openxmlformats.org/markup-compatibility/2006">
              <mc:Choice xmlns:v="urn:schemas-microsoft-com:vml" Requires="v">
                <p:oleObj name="Document" r:id="rId3" imgW="6011935" imgH="8800940" progId="Word.Document.8">
                  <p:embed/>
                </p:oleObj>
              </mc:Choice>
              <mc:Fallback>
                <p:oleObj name="Document" r:id="rId3" imgW="6011935" imgH="8800940" progId="Word.Document.8">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 y="1643063"/>
                        <a:ext cx="3373438" cy="4938712"/>
                      </a:xfrm>
                      <a:prstGeom prst="rect">
                        <a:avLst/>
                      </a:prstGeom>
                    </p:spPr>
                  </p:pic>
                </p:oleObj>
              </mc:Fallback>
            </mc:AlternateContent>
          </a:graphicData>
        </a:graphic>
      </p:graphicFrame>
      <p:sp>
        <p:nvSpPr>
          <p:cNvPr id="180228" name="Text Box 4">
            <a:extLst>
              <a:ext uri="{FF2B5EF4-FFF2-40B4-BE49-F238E27FC236}">
                <a16:creationId xmlns:a16="http://schemas.microsoft.com/office/drawing/2014/main" id="{E94AEC4A-98A9-4AC7-AF96-5CA883EF87FE}"/>
              </a:ext>
            </a:extLst>
          </p:cNvPr>
          <p:cNvSpPr txBox="1">
            <a:spLocks noChangeArrowheads="1"/>
          </p:cNvSpPr>
          <p:nvPr/>
        </p:nvSpPr>
        <p:spPr bwMode="auto">
          <a:xfrm>
            <a:off x="4286250" y="1785938"/>
            <a:ext cx="4857750" cy="4032250"/>
          </a:xfrm>
          <a:prstGeom prst="rect">
            <a:avLst/>
          </a:prstGeom>
          <a:noFill/>
          <a:ln w="9525">
            <a:noFill/>
            <a:miter lim="800000"/>
            <a:headEnd/>
            <a:tailEnd/>
          </a:ln>
          <a:effectLst/>
        </p:spPr>
        <p:txBody>
          <a:bodyPr>
            <a:spAutoFit/>
          </a:bodyPr>
          <a:lstStyle/>
          <a:p>
            <a:pPr eaLnBrk="0" hangingPunct="0">
              <a:spcBef>
                <a:spcPct val="50000"/>
              </a:spcBef>
              <a:defRPr/>
            </a:pPr>
            <a:r>
              <a:rPr lang="en-GB" sz="3200" b="1" dirty="0">
                <a:solidFill>
                  <a:srgbClr val="FF0000"/>
                </a:solidFill>
                <a:effectLst>
                  <a:outerShdw blurRad="38100" dist="38100" dir="2700000" algn="tl">
                    <a:srgbClr val="000000"/>
                  </a:outerShdw>
                </a:effectLst>
              </a:rPr>
              <a:t>The </a:t>
            </a:r>
            <a:r>
              <a:rPr lang="en-GB" sz="3200" b="1" dirty="0" err="1">
                <a:solidFill>
                  <a:srgbClr val="FF0000"/>
                </a:solidFill>
                <a:effectLst>
                  <a:outerShdw blurRad="38100" dist="38100" dir="2700000" algn="tl">
                    <a:srgbClr val="000000"/>
                  </a:outerShdw>
                </a:effectLst>
              </a:rPr>
              <a:t>Mountbattens</a:t>
            </a:r>
            <a:r>
              <a:rPr lang="en-GB" sz="3200" b="1" dirty="0">
                <a:solidFill>
                  <a:srgbClr val="FF0000"/>
                </a:solidFill>
                <a:effectLst>
                  <a:outerShdw blurRad="38100" dist="38100" dir="2700000" algn="tl">
                    <a:srgbClr val="000000"/>
                  </a:outerShdw>
                </a:effectLst>
              </a:rPr>
              <a:t> (</a:t>
            </a:r>
            <a:r>
              <a:rPr lang="en-GB" sz="3200" b="1" dirty="0" err="1">
                <a:solidFill>
                  <a:srgbClr val="FF0000"/>
                </a:solidFill>
                <a:effectLst>
                  <a:outerShdw blurRad="38100" dist="38100" dir="2700000" algn="tl">
                    <a:srgbClr val="000000"/>
                  </a:outerShdw>
                </a:effectLst>
              </a:rPr>
              <a:t>aka</a:t>
            </a:r>
            <a:r>
              <a:rPr lang="en-GB" sz="3200" b="1" dirty="0">
                <a:solidFill>
                  <a:srgbClr val="FF0000"/>
                </a:solidFill>
                <a:effectLst>
                  <a:outerShdw blurRad="38100" dist="38100" dir="2700000" algn="tl">
                    <a:srgbClr val="000000"/>
                  </a:outerShdw>
                </a:effectLst>
              </a:rPr>
              <a:t> </a:t>
            </a:r>
            <a:r>
              <a:rPr lang="en-GB" sz="3200" b="1" dirty="0" err="1">
                <a:solidFill>
                  <a:srgbClr val="FF0000"/>
                </a:solidFill>
                <a:effectLst>
                  <a:outerShdw blurRad="38100" dist="38100" dir="2700000" algn="tl">
                    <a:srgbClr val="000000"/>
                  </a:outerShdw>
                </a:effectLst>
              </a:rPr>
              <a:t>Windsors</a:t>
            </a:r>
            <a:r>
              <a:rPr lang="en-GB" sz="3200" b="1" dirty="0">
                <a:solidFill>
                  <a:srgbClr val="FF0000"/>
                </a:solidFill>
                <a:effectLst>
                  <a:outerShdw blurRad="38100" dist="38100" dir="2700000" algn="tl">
                    <a:srgbClr val="000000"/>
                  </a:outerShdw>
                </a:effectLst>
              </a:rPr>
              <a:t> ‑ QE2), who are related to the Rothschilds, </a:t>
            </a:r>
            <a:r>
              <a:rPr lang="en-GB" sz="3200" b="1" dirty="0">
                <a:solidFill>
                  <a:srgbClr val="00FFFF"/>
                </a:solidFill>
                <a:effectLst>
                  <a:outerShdw blurRad="38100" dist="38100" dir="2700000" algn="tl">
                    <a:srgbClr val="000000"/>
                  </a:outerShdw>
                </a:effectLst>
              </a:rPr>
              <a:t>led the court battles to prevent the claimants from withdrawing any of the fortune.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80229"/>
                                        </p:tgtEl>
                                        <p:attrNameLst>
                                          <p:attrName>style.visibility</p:attrName>
                                        </p:attrNameLst>
                                      </p:cBhvr>
                                      <p:to>
                                        <p:strVal val="visible"/>
                                      </p:to>
                                    </p:set>
                                    <p:animEffect transition="in" filter="circle(in)">
                                      <p:cBhvr>
                                        <p:cTn id="7" dur="2000"/>
                                        <p:tgtEl>
                                          <p:spTgt spid="1802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80228"/>
                                        </p:tgtEl>
                                        <p:attrNameLst>
                                          <p:attrName>style.visibility</p:attrName>
                                        </p:attrNameLst>
                                      </p:cBhvr>
                                      <p:to>
                                        <p:strVal val="visible"/>
                                      </p:to>
                                    </p:set>
                                    <p:anim calcmode="discrete" valueType="clr">
                                      <p:cBhvr override="childStyle">
                                        <p:cTn id="12" dur="80"/>
                                        <p:tgtEl>
                                          <p:spTgt spid="180228"/>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80228"/>
                                        </p:tgtEl>
                                        <p:attrNameLst>
                                          <p:attrName>fillcolor</p:attrName>
                                        </p:attrNameLst>
                                      </p:cBhvr>
                                      <p:tavLst>
                                        <p:tav tm="0">
                                          <p:val>
                                            <p:clrVal>
                                              <a:schemeClr val="accent2"/>
                                            </p:clrVal>
                                          </p:val>
                                        </p:tav>
                                        <p:tav tm="50000">
                                          <p:val>
                                            <p:clrVal>
                                              <a:schemeClr val="hlink"/>
                                            </p:clrVal>
                                          </p:val>
                                        </p:tav>
                                      </p:tavLst>
                                    </p:anim>
                                    <p:set>
                                      <p:cBhvr>
                                        <p:cTn id="14" dur="80"/>
                                        <p:tgtEl>
                                          <p:spTgt spid="18022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28"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494073D9-8C1E-449C-AB0E-AACE4228E727}"/>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DF7AA1B-6E86-48D6-A292-45B23D45E3C1}" type="slidenum">
              <a:rPr lang="en-GB" altLang="en-US"/>
              <a:pPr eaLnBrk="1" hangingPunct="1"/>
              <a:t>69</a:t>
            </a:fld>
            <a:endParaRPr lang="en-GB" altLang="en-US"/>
          </a:p>
        </p:txBody>
      </p:sp>
      <p:sp>
        <p:nvSpPr>
          <p:cNvPr id="182274" name="Rectangle 2">
            <a:extLst>
              <a:ext uri="{FF2B5EF4-FFF2-40B4-BE49-F238E27FC236}">
                <a16:creationId xmlns:a16="http://schemas.microsoft.com/office/drawing/2014/main" id="{B7D683C4-EE45-47EF-8A0D-3821058C83B3}"/>
              </a:ext>
            </a:extLst>
          </p:cNvPr>
          <p:cNvSpPr>
            <a:spLocks noGrp="1" noChangeArrowheads="1"/>
          </p:cNvSpPr>
          <p:nvPr>
            <p:ph type="title"/>
          </p:nvPr>
        </p:nvSpPr>
        <p:spPr/>
        <p:txBody>
          <a:bodyPr/>
          <a:lstStyle/>
          <a:p>
            <a:pPr eaLnBrk="1" hangingPunct="1">
              <a:defRPr/>
            </a:pPr>
            <a:r>
              <a:rPr lang="en-US" sz="4000" b="1">
                <a:solidFill>
                  <a:srgbClr val="FFFF00"/>
                </a:solidFill>
              </a:rPr>
              <a:t>Gog Exerts Power Through </a:t>
            </a:r>
            <a:r>
              <a:rPr lang="en-US" sz="4000" b="1">
                <a:solidFill>
                  <a:srgbClr val="FF0000"/>
                </a:solidFill>
              </a:rPr>
              <a:t>Communism</a:t>
            </a:r>
          </a:p>
        </p:txBody>
      </p:sp>
      <p:sp>
        <p:nvSpPr>
          <p:cNvPr id="182275" name="Text Box 3">
            <a:extLst>
              <a:ext uri="{FF2B5EF4-FFF2-40B4-BE49-F238E27FC236}">
                <a16:creationId xmlns:a16="http://schemas.microsoft.com/office/drawing/2014/main" id="{BC49E146-B3D2-4BC8-9AC9-A325D4672C71}"/>
              </a:ext>
            </a:extLst>
          </p:cNvPr>
          <p:cNvSpPr txBox="1">
            <a:spLocks noChangeArrowheads="1"/>
          </p:cNvSpPr>
          <p:nvPr/>
        </p:nvSpPr>
        <p:spPr bwMode="auto">
          <a:xfrm>
            <a:off x="5219700" y="1989138"/>
            <a:ext cx="3924300" cy="4362450"/>
          </a:xfrm>
          <a:prstGeom prst="rect">
            <a:avLst/>
          </a:prstGeom>
          <a:noFill/>
          <a:ln w="9525">
            <a:noFill/>
            <a:miter lim="800000"/>
            <a:headEnd/>
            <a:tailEnd/>
          </a:ln>
          <a:effectLst/>
        </p:spPr>
        <p:txBody>
          <a:bodyPr>
            <a:spAutoFit/>
          </a:bodyPr>
          <a:lstStyle/>
          <a:p>
            <a:pPr eaLnBrk="0" hangingPunct="0">
              <a:defRPr/>
            </a:pPr>
            <a:r>
              <a:rPr lang="en-GB" sz="2800" b="1" dirty="0">
                <a:solidFill>
                  <a:srgbClr val="00FFFF"/>
                </a:solidFill>
                <a:effectLst>
                  <a:outerShdw blurRad="38100" dist="38100" dir="2700000" algn="tl">
                    <a:srgbClr val="000000"/>
                  </a:outerShdw>
                </a:effectLst>
                <a:latin typeface="Arial" charset="0"/>
                <a:cs typeface="Arial" charset="0"/>
              </a:rPr>
              <a:t>The First Meeting of the Communist Party</a:t>
            </a:r>
          </a:p>
          <a:p>
            <a:pPr eaLnBrk="0" hangingPunct="0">
              <a:defRPr/>
            </a:pPr>
            <a:r>
              <a:rPr lang="en-GB" sz="2800" b="1" dirty="0">
                <a:solidFill>
                  <a:srgbClr val="00FFFF"/>
                </a:solidFill>
                <a:effectLst>
                  <a:outerShdw blurRad="38100" dist="38100" dir="2700000" algn="tl">
                    <a:srgbClr val="000000"/>
                  </a:outerShdw>
                </a:effectLst>
                <a:latin typeface="Arial" charset="0"/>
                <a:cs typeface="Arial" charset="0"/>
              </a:rPr>
              <a:t>In 1917</a:t>
            </a:r>
            <a:r>
              <a:rPr lang="en-GB" sz="2800" b="1" dirty="0">
                <a:solidFill>
                  <a:srgbClr val="00FF00"/>
                </a:solidFill>
                <a:effectLst>
                  <a:outerShdw blurRad="38100" dist="38100" dir="2700000" algn="tl">
                    <a:srgbClr val="000000"/>
                  </a:outerShdw>
                </a:effectLst>
                <a:latin typeface="Arial" charset="0"/>
                <a:cs typeface="Arial" charset="0"/>
              </a:rPr>
              <a:t>,</a:t>
            </a:r>
            <a:r>
              <a:rPr lang="en-GB" sz="2800" b="1" dirty="0">
                <a:solidFill>
                  <a:srgbClr val="00FF99"/>
                </a:solidFill>
                <a:effectLst>
                  <a:outerShdw blurRad="38100" dist="38100" dir="2700000" algn="tl">
                    <a:srgbClr val="000000"/>
                  </a:outerShdw>
                </a:effectLst>
                <a:latin typeface="Arial" charset="0"/>
                <a:cs typeface="Arial" charset="0"/>
              </a:rPr>
              <a:t> </a:t>
            </a:r>
            <a:r>
              <a:rPr lang="en-GB" sz="2800" b="1" dirty="0">
                <a:solidFill>
                  <a:srgbClr val="FF0000"/>
                </a:solidFill>
                <a:effectLst>
                  <a:outerShdw blurRad="38100" dist="38100" dir="2700000" algn="tl">
                    <a:srgbClr val="000000"/>
                  </a:outerShdw>
                </a:effectLst>
                <a:latin typeface="Arial" charset="0"/>
                <a:cs typeface="Arial" charset="0"/>
              </a:rPr>
              <a:t>Rothschild directs Lenin to replace </a:t>
            </a:r>
            <a:r>
              <a:rPr lang="en-GB" sz="2800" b="1" dirty="0" err="1">
                <a:solidFill>
                  <a:srgbClr val="FF0000"/>
                </a:solidFill>
                <a:effectLst>
                  <a:outerShdw blurRad="38100" dist="38100" dir="2700000" algn="tl">
                    <a:srgbClr val="000000"/>
                  </a:outerShdw>
                </a:effectLst>
                <a:latin typeface="Arial" charset="0"/>
                <a:cs typeface="Arial" charset="0"/>
              </a:rPr>
              <a:t>Kerensky</a:t>
            </a:r>
            <a:r>
              <a:rPr lang="en-GB" sz="2800" b="1" dirty="0">
                <a:solidFill>
                  <a:srgbClr val="FF0000"/>
                </a:solidFill>
                <a:effectLst>
                  <a:outerShdw blurRad="38100" dist="38100" dir="2700000" algn="tl">
                    <a:srgbClr val="000000"/>
                  </a:outerShdw>
                </a:effectLst>
                <a:latin typeface="Arial" charset="0"/>
                <a:cs typeface="Arial" charset="0"/>
              </a:rPr>
              <a:t>. Lenin,</a:t>
            </a:r>
            <a:r>
              <a:rPr lang="en-GB" sz="2800" b="1" dirty="0">
                <a:solidFill>
                  <a:srgbClr val="00FF99"/>
                </a:solidFill>
                <a:effectLst>
                  <a:outerShdw blurRad="38100" dist="38100" dir="2700000" algn="tl">
                    <a:srgbClr val="000000"/>
                  </a:outerShdw>
                </a:effectLst>
                <a:latin typeface="Arial" charset="0"/>
                <a:cs typeface="Arial" charset="0"/>
              </a:rPr>
              <a:t> </a:t>
            </a:r>
            <a:r>
              <a:rPr lang="en-GB" sz="2800" b="1" dirty="0">
                <a:solidFill>
                  <a:srgbClr val="00FF00"/>
                </a:solidFill>
                <a:effectLst>
                  <a:outerShdw blurRad="38100" dist="38100" dir="2700000" algn="tl">
                    <a:srgbClr val="000000"/>
                  </a:outerShdw>
                </a:effectLst>
                <a:latin typeface="Arial" charset="0"/>
                <a:cs typeface="Arial" charset="0"/>
              </a:rPr>
              <a:t>joined by Trotsky and 300 Jews from New York, deposed </a:t>
            </a:r>
            <a:r>
              <a:rPr lang="en-GB" sz="2800" b="1" dirty="0" err="1">
                <a:solidFill>
                  <a:srgbClr val="00FF00"/>
                </a:solidFill>
                <a:effectLst>
                  <a:outerShdw blurRad="38100" dist="38100" dir="2700000" algn="tl">
                    <a:srgbClr val="000000"/>
                  </a:outerShdw>
                </a:effectLst>
                <a:latin typeface="Arial" charset="0"/>
                <a:cs typeface="Arial" charset="0"/>
              </a:rPr>
              <a:t>Kerensky</a:t>
            </a:r>
            <a:r>
              <a:rPr lang="en-GB" sz="2800" b="1" dirty="0">
                <a:solidFill>
                  <a:srgbClr val="00FF00"/>
                </a:solidFill>
                <a:effectLst>
                  <a:outerShdw blurRad="38100" dist="38100" dir="2700000" algn="tl">
                    <a:srgbClr val="000000"/>
                  </a:outerShdw>
                </a:effectLst>
                <a:latin typeface="Arial" charset="0"/>
                <a:cs typeface="Arial" charset="0"/>
              </a:rPr>
              <a:t>.  </a:t>
            </a:r>
            <a:br>
              <a:rPr lang="en-GB" sz="2800" b="1" dirty="0">
                <a:solidFill>
                  <a:srgbClr val="00FF99"/>
                </a:solidFill>
                <a:effectLst>
                  <a:outerShdw blurRad="38100" dist="38100" dir="2700000" algn="tl">
                    <a:srgbClr val="000000"/>
                  </a:outerShdw>
                </a:effectLst>
                <a:latin typeface="Arial" charset="0"/>
                <a:cs typeface="Arial" charset="0"/>
              </a:rPr>
            </a:br>
            <a:endParaRPr lang="en-GB" sz="2800" b="1" dirty="0">
              <a:solidFill>
                <a:srgbClr val="00FF99"/>
              </a:solidFill>
              <a:effectLst>
                <a:outerShdw blurRad="38100" dist="38100" dir="2700000" algn="tl">
                  <a:srgbClr val="000000"/>
                </a:outerShdw>
              </a:effectLst>
              <a:latin typeface="Arial" charset="0"/>
              <a:cs typeface="Arial" charset="0"/>
            </a:endParaRPr>
          </a:p>
        </p:txBody>
      </p:sp>
      <p:pic>
        <p:nvPicPr>
          <p:cNvPr id="182276" name="Picture 4" descr="First Comunist Meeting">
            <a:extLst>
              <a:ext uri="{FF2B5EF4-FFF2-40B4-BE49-F238E27FC236}">
                <a16:creationId xmlns:a16="http://schemas.microsoft.com/office/drawing/2014/main" id="{BBC40A92-545C-4EDE-9A73-2377B0C8FEB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85750" y="1643063"/>
            <a:ext cx="4714875" cy="4429125"/>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82276"/>
                                        </p:tgtEl>
                                        <p:attrNameLst>
                                          <p:attrName>style.visibility</p:attrName>
                                        </p:attrNameLst>
                                      </p:cBhvr>
                                      <p:to>
                                        <p:strVal val="visible"/>
                                      </p:to>
                                    </p:set>
                                    <p:animEffect transition="in" filter="circle(in)">
                                      <p:cBhvr>
                                        <p:cTn id="7" dur="2000"/>
                                        <p:tgtEl>
                                          <p:spTgt spid="1822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82275"/>
                                        </p:tgtEl>
                                        <p:attrNameLst>
                                          <p:attrName>style.visibility</p:attrName>
                                        </p:attrNameLst>
                                      </p:cBhvr>
                                      <p:to>
                                        <p:strVal val="visible"/>
                                      </p:to>
                                    </p:set>
                                    <p:anim calcmode="discrete" valueType="clr">
                                      <p:cBhvr override="childStyle">
                                        <p:cTn id="12" dur="80"/>
                                        <p:tgtEl>
                                          <p:spTgt spid="18227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82275"/>
                                        </p:tgtEl>
                                        <p:attrNameLst>
                                          <p:attrName>fillcolor</p:attrName>
                                        </p:attrNameLst>
                                      </p:cBhvr>
                                      <p:tavLst>
                                        <p:tav tm="0">
                                          <p:val>
                                            <p:clrVal>
                                              <a:schemeClr val="accent2"/>
                                            </p:clrVal>
                                          </p:val>
                                        </p:tav>
                                        <p:tav tm="50000">
                                          <p:val>
                                            <p:clrVal>
                                              <a:schemeClr val="hlink"/>
                                            </p:clrVal>
                                          </p:val>
                                        </p:tav>
                                      </p:tavLst>
                                    </p:anim>
                                    <p:set>
                                      <p:cBhvr>
                                        <p:cTn id="14" dur="80"/>
                                        <p:tgtEl>
                                          <p:spTgt spid="18227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5" grpId="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Rectangle 25">
            <a:extLst>
              <a:ext uri="{FF2B5EF4-FFF2-40B4-BE49-F238E27FC236}">
                <a16:creationId xmlns:a16="http://schemas.microsoft.com/office/drawing/2014/main" id="{4012C452-106D-4061-8F67-13D7DF9B4489}"/>
              </a:ext>
            </a:extLst>
          </p:cNvPr>
          <p:cNvSpPr>
            <a:spLocks noGrp="1" noChangeArrowheads="1"/>
          </p:cNvSpPr>
          <p:nvPr>
            <p:ph type="sldNum" sz="quarter" idx="11"/>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AD43BDD-7198-4869-902C-33B9314F2725}" type="slidenum">
              <a:rPr lang="en-GB" altLang="en-US"/>
              <a:pPr eaLnBrk="1" hangingPunct="1"/>
              <a:t>7</a:t>
            </a:fld>
            <a:endParaRPr lang="en-GB" altLang="en-US"/>
          </a:p>
        </p:txBody>
      </p:sp>
      <p:sp>
        <p:nvSpPr>
          <p:cNvPr id="30722" name="Rectangle 2">
            <a:extLst>
              <a:ext uri="{FF2B5EF4-FFF2-40B4-BE49-F238E27FC236}">
                <a16:creationId xmlns:a16="http://schemas.microsoft.com/office/drawing/2014/main" id="{8A455AAE-F678-4F6E-B60D-EC205B2E8038}"/>
              </a:ext>
            </a:extLst>
          </p:cNvPr>
          <p:cNvSpPr>
            <a:spLocks noGrp="1" noChangeArrowheads="1"/>
          </p:cNvSpPr>
          <p:nvPr>
            <p:ph type="ctrTitle"/>
          </p:nvPr>
        </p:nvSpPr>
        <p:spPr>
          <a:xfrm>
            <a:off x="539750" y="404813"/>
            <a:ext cx="8229600" cy="1736725"/>
          </a:xfrm>
        </p:spPr>
        <p:txBody>
          <a:bodyPr/>
          <a:lstStyle/>
          <a:p>
            <a:pPr eaLnBrk="1" hangingPunct="1">
              <a:defRPr/>
            </a:pPr>
            <a:r>
              <a:rPr lang="en-GB" b="1" dirty="0">
                <a:solidFill>
                  <a:srgbClr val="FF0000"/>
                </a:solidFill>
              </a:rPr>
              <a:t>Gog</a:t>
            </a:r>
            <a:r>
              <a:rPr lang="en-GB" b="1" dirty="0"/>
              <a:t> </a:t>
            </a:r>
            <a:r>
              <a:rPr lang="en-GB" b="1" dirty="0">
                <a:solidFill>
                  <a:srgbClr val="00FF00"/>
                </a:solidFill>
              </a:rPr>
              <a:t>of The Land of</a:t>
            </a:r>
            <a:r>
              <a:rPr lang="en-GB" b="1" dirty="0"/>
              <a:t> </a:t>
            </a:r>
            <a:r>
              <a:rPr lang="en-GB" b="1" dirty="0">
                <a:solidFill>
                  <a:srgbClr val="FF0000"/>
                </a:solidFill>
              </a:rPr>
              <a:t>Magog</a:t>
            </a:r>
          </a:p>
        </p:txBody>
      </p:sp>
      <p:sp>
        <p:nvSpPr>
          <p:cNvPr id="30723" name="Rectangle 3">
            <a:extLst>
              <a:ext uri="{FF2B5EF4-FFF2-40B4-BE49-F238E27FC236}">
                <a16:creationId xmlns:a16="http://schemas.microsoft.com/office/drawing/2014/main" id="{C8BE1920-ABA2-4354-818B-A0B5AF025F9E}"/>
              </a:ext>
            </a:extLst>
          </p:cNvPr>
          <p:cNvSpPr>
            <a:spLocks noGrp="1" noChangeArrowheads="1"/>
          </p:cNvSpPr>
          <p:nvPr>
            <p:ph type="subTitle" idx="1"/>
          </p:nvPr>
        </p:nvSpPr>
        <p:spPr>
          <a:xfrm>
            <a:off x="323850" y="2492375"/>
            <a:ext cx="8569325" cy="3816350"/>
          </a:xfrm>
        </p:spPr>
        <p:txBody>
          <a:bodyPr/>
          <a:lstStyle/>
          <a:p>
            <a:pPr eaLnBrk="1" hangingPunct="1">
              <a:defRPr/>
            </a:pPr>
            <a:r>
              <a:rPr lang="en-GB" b="1" dirty="0">
                <a:solidFill>
                  <a:srgbClr val="FF33CC"/>
                </a:solidFill>
                <a:effectLst>
                  <a:outerShdw blurRad="38100" dist="38100" dir="2700000" algn="tl">
                    <a:srgbClr val="000000"/>
                  </a:outerShdw>
                </a:effectLst>
              </a:rPr>
              <a:t>And Thou Shalt Come </a:t>
            </a:r>
            <a:r>
              <a:rPr lang="en-GB" b="1" dirty="0">
                <a:solidFill>
                  <a:srgbClr val="FF0000"/>
                </a:solidFill>
                <a:effectLst>
                  <a:outerShdw blurRad="38100" dist="38100" dir="2700000" algn="tl">
                    <a:srgbClr val="000000"/>
                  </a:outerShdw>
                </a:effectLst>
              </a:rPr>
              <a:t>Up</a:t>
            </a:r>
            <a:r>
              <a:rPr lang="en-GB" b="1" dirty="0">
                <a:solidFill>
                  <a:srgbClr val="FF33CC"/>
                </a:solidFill>
                <a:effectLst>
                  <a:outerShdw blurRad="38100" dist="38100" dir="2700000" algn="tl">
                    <a:srgbClr val="000000"/>
                  </a:outerShdw>
                </a:effectLst>
              </a:rPr>
              <a:t> Against </a:t>
            </a:r>
            <a:r>
              <a:rPr lang="en-GB" b="1" dirty="0">
                <a:solidFill>
                  <a:srgbClr val="FFFF00"/>
                </a:solidFill>
                <a:effectLst>
                  <a:outerShdw blurRad="38100" dist="38100" dir="2700000" algn="tl">
                    <a:srgbClr val="000000"/>
                  </a:outerShdw>
                </a:effectLst>
              </a:rPr>
              <a:t>My People of Israel,</a:t>
            </a:r>
            <a:r>
              <a:rPr lang="en-GB" b="1" dirty="0">
                <a:solidFill>
                  <a:srgbClr val="FF33CC"/>
                </a:solidFill>
                <a:effectLst>
                  <a:outerShdw blurRad="38100" dist="38100" dir="2700000" algn="tl">
                    <a:srgbClr val="000000"/>
                  </a:outerShdw>
                </a:effectLst>
              </a:rPr>
              <a:t> </a:t>
            </a:r>
            <a:r>
              <a:rPr lang="en-GB" b="1" dirty="0">
                <a:solidFill>
                  <a:srgbClr val="FF0000"/>
                </a:solidFill>
                <a:effectLst>
                  <a:outerShdw blurRad="38100" dist="38100" dir="2700000" algn="tl">
                    <a:srgbClr val="000000"/>
                  </a:outerShdw>
                </a:effectLst>
              </a:rPr>
              <a:t>As A Cloud To Cover</a:t>
            </a:r>
            <a:r>
              <a:rPr lang="en-GB" b="1" dirty="0">
                <a:solidFill>
                  <a:srgbClr val="FF33CC"/>
                </a:solidFill>
                <a:effectLst>
                  <a:outerShdw blurRad="38100" dist="38100" dir="2700000" algn="tl">
                    <a:srgbClr val="000000"/>
                  </a:outerShdw>
                </a:effectLst>
              </a:rPr>
              <a:t> </a:t>
            </a:r>
            <a:r>
              <a:rPr lang="en-GB" b="1" dirty="0">
                <a:solidFill>
                  <a:srgbClr val="FF0000"/>
                </a:solidFill>
                <a:effectLst>
                  <a:outerShdw blurRad="38100" dist="38100" dir="2700000" algn="tl">
                    <a:srgbClr val="000000"/>
                  </a:outerShdw>
                </a:effectLst>
              </a:rPr>
              <a:t>The Land</a:t>
            </a:r>
            <a:r>
              <a:rPr lang="en-GB" b="1" dirty="0">
                <a:solidFill>
                  <a:srgbClr val="FF33CC"/>
                </a:solidFill>
                <a:effectLst>
                  <a:outerShdw blurRad="38100" dist="38100" dir="2700000" algn="tl">
                    <a:srgbClr val="000000"/>
                  </a:outerShdw>
                </a:effectLst>
              </a:rPr>
              <a:t> : It Shall Be In The Latter Days, And I Will Bring Thee </a:t>
            </a:r>
            <a:r>
              <a:rPr lang="en-GB" b="1" dirty="0">
                <a:solidFill>
                  <a:srgbClr val="FF0000"/>
                </a:solidFill>
                <a:effectLst>
                  <a:outerShdw blurRad="38100" dist="38100" dir="2700000" algn="tl">
                    <a:srgbClr val="000000"/>
                  </a:outerShdw>
                </a:effectLst>
              </a:rPr>
              <a:t>Against My Land</a:t>
            </a:r>
            <a:r>
              <a:rPr lang="en-GB" b="1" dirty="0">
                <a:solidFill>
                  <a:srgbClr val="FF33CC"/>
                </a:solidFill>
                <a:effectLst>
                  <a:outerShdw blurRad="38100" dist="38100" dir="2700000" algn="tl">
                    <a:srgbClr val="000000"/>
                  </a:outerShdw>
                </a:effectLst>
              </a:rPr>
              <a:t> That The Heathen May Know Me, When I Shall Be Sanctified In Thee, </a:t>
            </a:r>
            <a:r>
              <a:rPr lang="en-GB" b="1" dirty="0">
                <a:solidFill>
                  <a:srgbClr val="FF0000"/>
                </a:solidFill>
                <a:effectLst>
                  <a:outerShdw blurRad="38100" dist="38100" dir="2700000" algn="tl">
                    <a:srgbClr val="000000"/>
                  </a:outerShdw>
                </a:effectLst>
              </a:rPr>
              <a:t>O Gog</a:t>
            </a:r>
            <a:r>
              <a:rPr lang="en-GB" b="1" dirty="0">
                <a:solidFill>
                  <a:srgbClr val="FF33CC"/>
                </a:solidFill>
                <a:effectLst>
                  <a:outerShdw blurRad="38100" dist="38100" dir="2700000" algn="tl">
                    <a:srgbClr val="000000"/>
                  </a:outerShdw>
                </a:effectLst>
              </a:rPr>
              <a:t>, Before Their Eyes.</a:t>
            </a:r>
            <a:r>
              <a:rPr lang="en-GB" dirty="0">
                <a:solidFill>
                  <a:srgbClr val="FF33CC"/>
                </a:solidFill>
              </a:rPr>
              <a:t>           </a:t>
            </a:r>
          </a:p>
        </p:txBody>
      </p:sp>
      <p:sp>
        <p:nvSpPr>
          <p:cNvPr id="30724" name="Text Box 4">
            <a:extLst>
              <a:ext uri="{FF2B5EF4-FFF2-40B4-BE49-F238E27FC236}">
                <a16:creationId xmlns:a16="http://schemas.microsoft.com/office/drawing/2014/main" id="{994C6230-7D5C-48AC-9084-468EAEB40F3F}"/>
              </a:ext>
            </a:extLst>
          </p:cNvPr>
          <p:cNvSpPr txBox="1">
            <a:spLocks noChangeArrowheads="1"/>
          </p:cNvSpPr>
          <p:nvPr/>
        </p:nvSpPr>
        <p:spPr bwMode="auto">
          <a:xfrm>
            <a:off x="1692275" y="333375"/>
            <a:ext cx="5616575" cy="701675"/>
          </a:xfrm>
          <a:prstGeom prst="rect">
            <a:avLst/>
          </a:prstGeom>
          <a:noFill/>
          <a:ln w="9525">
            <a:noFill/>
            <a:miter lim="800000"/>
            <a:headEnd/>
            <a:tailEnd/>
          </a:ln>
          <a:effectLst/>
        </p:spPr>
        <p:txBody>
          <a:bodyPr>
            <a:spAutoFit/>
          </a:bodyPr>
          <a:lstStyle/>
          <a:p>
            <a:pPr algn="ctr">
              <a:spcBef>
                <a:spcPct val="50000"/>
              </a:spcBef>
              <a:defRPr/>
            </a:pPr>
            <a:r>
              <a:rPr lang="en-GB" sz="4000" b="1" dirty="0">
                <a:solidFill>
                  <a:srgbClr val="FFFF00"/>
                </a:solidFill>
                <a:effectLst>
                  <a:outerShdw blurRad="38100" dist="38100" dir="2700000" algn="tl">
                    <a:srgbClr val="000000"/>
                  </a:outerShdw>
                </a:effectLst>
                <a:latin typeface="+mj-lt"/>
                <a:cs typeface="Arial" charset="0"/>
              </a:rPr>
              <a:t>The Story of</a:t>
            </a:r>
          </a:p>
        </p:txBody>
      </p:sp>
      <p:grpSp>
        <p:nvGrpSpPr>
          <p:cNvPr id="18438" name="Group 5">
            <a:extLst>
              <a:ext uri="{FF2B5EF4-FFF2-40B4-BE49-F238E27FC236}">
                <a16:creationId xmlns:a16="http://schemas.microsoft.com/office/drawing/2014/main" id="{B640659E-F167-4013-9CE3-D25C4AC21EB7}"/>
              </a:ext>
            </a:extLst>
          </p:cNvPr>
          <p:cNvGrpSpPr>
            <a:grpSpLocks noChangeAspect="1"/>
          </p:cNvGrpSpPr>
          <p:nvPr/>
        </p:nvGrpSpPr>
        <p:grpSpPr bwMode="auto">
          <a:xfrm>
            <a:off x="827088" y="4221163"/>
            <a:ext cx="7273925" cy="71437"/>
            <a:chOff x="703" y="2069"/>
            <a:chExt cx="4582" cy="2008"/>
          </a:xfrm>
        </p:grpSpPr>
        <p:sp>
          <p:nvSpPr>
            <p:cNvPr id="18444" name="AutoShape 6">
              <a:extLst>
                <a:ext uri="{FF2B5EF4-FFF2-40B4-BE49-F238E27FC236}">
                  <a16:creationId xmlns:a16="http://schemas.microsoft.com/office/drawing/2014/main" id="{C34F34D1-48A6-4B6D-9F92-227A3615EA15}"/>
                </a:ext>
              </a:extLst>
            </p:cNvPr>
            <p:cNvSpPr>
              <a:spLocks noChangeAspect="1" noChangeArrowheads="1" noTextEdit="1"/>
            </p:cNvSpPr>
            <p:nvPr/>
          </p:nvSpPr>
          <p:spPr bwMode="auto">
            <a:xfrm>
              <a:off x="703" y="2069"/>
              <a:ext cx="4582" cy="2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grpSp>
        <p:nvGrpSpPr>
          <p:cNvPr id="18439" name="Group 7">
            <a:extLst>
              <a:ext uri="{FF2B5EF4-FFF2-40B4-BE49-F238E27FC236}">
                <a16:creationId xmlns:a16="http://schemas.microsoft.com/office/drawing/2014/main" id="{3CA0AE15-3F10-4262-A413-4A1AF12039EE}"/>
              </a:ext>
            </a:extLst>
          </p:cNvPr>
          <p:cNvGrpSpPr>
            <a:grpSpLocks noChangeAspect="1"/>
          </p:cNvGrpSpPr>
          <p:nvPr/>
        </p:nvGrpSpPr>
        <p:grpSpPr bwMode="auto">
          <a:xfrm flipV="1">
            <a:off x="1116013" y="6669088"/>
            <a:ext cx="7273925" cy="73025"/>
            <a:chOff x="703" y="2069"/>
            <a:chExt cx="4582" cy="2008"/>
          </a:xfrm>
        </p:grpSpPr>
        <p:sp>
          <p:nvSpPr>
            <p:cNvPr id="18443" name="AutoShape 8">
              <a:extLst>
                <a:ext uri="{FF2B5EF4-FFF2-40B4-BE49-F238E27FC236}">
                  <a16:creationId xmlns:a16="http://schemas.microsoft.com/office/drawing/2014/main" id="{72811494-AEA9-4DA5-B02B-74FD61F779C5}"/>
                </a:ext>
              </a:extLst>
            </p:cNvPr>
            <p:cNvSpPr>
              <a:spLocks noChangeAspect="1" noChangeArrowheads="1" noTextEdit="1"/>
            </p:cNvSpPr>
            <p:nvPr/>
          </p:nvSpPr>
          <p:spPr bwMode="auto">
            <a:xfrm>
              <a:off x="703" y="2069"/>
              <a:ext cx="4582" cy="2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grpSp>
        <p:nvGrpSpPr>
          <p:cNvPr id="18440" name="Group 9">
            <a:extLst>
              <a:ext uri="{FF2B5EF4-FFF2-40B4-BE49-F238E27FC236}">
                <a16:creationId xmlns:a16="http://schemas.microsoft.com/office/drawing/2014/main" id="{940C204D-92E5-4FB5-A79E-224227F3BB50}"/>
              </a:ext>
            </a:extLst>
          </p:cNvPr>
          <p:cNvGrpSpPr>
            <a:grpSpLocks noChangeAspect="1"/>
          </p:cNvGrpSpPr>
          <p:nvPr/>
        </p:nvGrpSpPr>
        <p:grpSpPr bwMode="auto">
          <a:xfrm>
            <a:off x="250825" y="6669088"/>
            <a:ext cx="8893175" cy="188912"/>
            <a:chOff x="703" y="2069"/>
            <a:chExt cx="4582" cy="2008"/>
          </a:xfrm>
        </p:grpSpPr>
        <p:sp>
          <p:nvSpPr>
            <p:cNvPr id="18442" name="AutoShape 10">
              <a:extLst>
                <a:ext uri="{FF2B5EF4-FFF2-40B4-BE49-F238E27FC236}">
                  <a16:creationId xmlns:a16="http://schemas.microsoft.com/office/drawing/2014/main" id="{B1B229EF-8A97-4AC2-A287-67C7405CCE23}"/>
                </a:ext>
              </a:extLst>
            </p:cNvPr>
            <p:cNvSpPr>
              <a:spLocks noChangeAspect="1" noChangeArrowheads="1" noTextEdit="1"/>
            </p:cNvSpPr>
            <p:nvPr/>
          </p:nvSpPr>
          <p:spPr bwMode="auto">
            <a:xfrm>
              <a:off x="703" y="2069"/>
              <a:ext cx="4582" cy="2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sp>
        <p:nvSpPr>
          <p:cNvPr id="30731" name="Text Box 11">
            <a:extLst>
              <a:ext uri="{FF2B5EF4-FFF2-40B4-BE49-F238E27FC236}">
                <a16:creationId xmlns:a16="http://schemas.microsoft.com/office/drawing/2014/main" id="{EE1FA331-A58B-448F-8772-89A93FC1D3DB}"/>
              </a:ext>
            </a:extLst>
          </p:cNvPr>
          <p:cNvSpPr txBox="1">
            <a:spLocks noChangeArrowheads="1"/>
          </p:cNvSpPr>
          <p:nvPr/>
        </p:nvSpPr>
        <p:spPr bwMode="auto">
          <a:xfrm>
            <a:off x="1692275" y="1844675"/>
            <a:ext cx="5543550" cy="579438"/>
          </a:xfrm>
          <a:prstGeom prst="rect">
            <a:avLst/>
          </a:prstGeom>
          <a:noFill/>
          <a:ln w="9525">
            <a:noFill/>
            <a:miter lim="800000"/>
            <a:headEnd/>
            <a:tailEnd/>
          </a:ln>
          <a:effectLst/>
        </p:spPr>
        <p:txBody>
          <a:bodyPr>
            <a:spAutoFit/>
          </a:bodyPr>
          <a:lstStyle/>
          <a:p>
            <a:pPr algn="ctr" eaLnBrk="0" hangingPunct="0">
              <a:spcBef>
                <a:spcPct val="50000"/>
              </a:spcBef>
              <a:defRPr/>
            </a:pPr>
            <a:r>
              <a:rPr lang="en-GB" sz="3200" b="1" dirty="0">
                <a:solidFill>
                  <a:srgbClr val="FFFF00"/>
                </a:solidFill>
                <a:effectLst>
                  <a:outerShdw blurRad="38100" dist="38100" dir="2700000" algn="tl">
                    <a:srgbClr val="000000"/>
                  </a:outerShdw>
                </a:effectLst>
              </a:rPr>
              <a:t>Second half of verse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0723">
                                            <p:txEl>
                                              <p:pRg st="0" end="0"/>
                                            </p:txEl>
                                          </p:spTgt>
                                        </p:tgtEl>
                                        <p:attrNameLst>
                                          <p:attrName>style.visibility</p:attrName>
                                        </p:attrNameLst>
                                      </p:cBhvr>
                                      <p:to>
                                        <p:strVal val="visible"/>
                                      </p:to>
                                    </p:set>
                                    <p:anim calcmode="discrete" valueType="clr">
                                      <p:cBhvr override="childStyle">
                                        <p:cTn id="7" dur="80"/>
                                        <p:tgtEl>
                                          <p:spTgt spid="3072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0723">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30723">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C14960F5-383A-4004-8EDA-06F593076ED2}"/>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C800D1D-92FD-4BEC-B7C2-B66D3CE9286E}" type="slidenum">
              <a:rPr lang="en-GB" altLang="en-US"/>
              <a:pPr eaLnBrk="1" hangingPunct="1"/>
              <a:t>70</a:t>
            </a:fld>
            <a:endParaRPr lang="en-GB" altLang="en-US"/>
          </a:p>
        </p:txBody>
      </p:sp>
      <p:sp>
        <p:nvSpPr>
          <p:cNvPr id="204802" name="Rectangle 2">
            <a:extLst>
              <a:ext uri="{FF2B5EF4-FFF2-40B4-BE49-F238E27FC236}">
                <a16:creationId xmlns:a16="http://schemas.microsoft.com/office/drawing/2014/main" id="{A3305B52-7D97-4887-AF3A-FD018C38582B}"/>
              </a:ext>
            </a:extLst>
          </p:cNvPr>
          <p:cNvSpPr>
            <a:spLocks noGrp="1" noChangeArrowheads="1"/>
          </p:cNvSpPr>
          <p:nvPr>
            <p:ph type="title"/>
          </p:nvPr>
        </p:nvSpPr>
        <p:spPr/>
        <p:txBody>
          <a:bodyPr/>
          <a:lstStyle/>
          <a:p>
            <a:pPr eaLnBrk="1" hangingPunct="1">
              <a:defRPr/>
            </a:pPr>
            <a:r>
              <a:rPr lang="en-US" sz="4000" b="1">
                <a:solidFill>
                  <a:srgbClr val="FFFF00"/>
                </a:solidFill>
              </a:rPr>
              <a:t>Gog Exerts Power Through </a:t>
            </a:r>
            <a:r>
              <a:rPr lang="en-US" sz="4000" b="1">
                <a:solidFill>
                  <a:srgbClr val="FF0000"/>
                </a:solidFill>
              </a:rPr>
              <a:t>Communism</a:t>
            </a:r>
          </a:p>
        </p:txBody>
      </p:sp>
      <p:sp>
        <p:nvSpPr>
          <p:cNvPr id="204803" name="Text Box 3">
            <a:extLst>
              <a:ext uri="{FF2B5EF4-FFF2-40B4-BE49-F238E27FC236}">
                <a16:creationId xmlns:a16="http://schemas.microsoft.com/office/drawing/2014/main" id="{B8C7A9C7-1123-4ABC-9A25-AC37A8A0FE5D}"/>
              </a:ext>
            </a:extLst>
          </p:cNvPr>
          <p:cNvSpPr txBox="1">
            <a:spLocks noChangeArrowheads="1"/>
          </p:cNvSpPr>
          <p:nvPr/>
        </p:nvSpPr>
        <p:spPr bwMode="auto">
          <a:xfrm>
            <a:off x="4787900" y="2133600"/>
            <a:ext cx="3924300" cy="2041525"/>
          </a:xfrm>
          <a:prstGeom prst="rect">
            <a:avLst/>
          </a:prstGeom>
          <a:noFill/>
          <a:ln w="9525">
            <a:noFill/>
            <a:miter lim="800000"/>
            <a:headEnd/>
            <a:tailEnd/>
          </a:ln>
          <a:effectLst/>
        </p:spPr>
        <p:txBody>
          <a:bodyPr>
            <a:spAutoFit/>
          </a:bodyPr>
          <a:lstStyle/>
          <a:p>
            <a:pPr eaLnBrk="0" hangingPunct="0">
              <a:defRPr/>
            </a:pPr>
            <a:r>
              <a:rPr lang="en-GB" sz="3200" b="1">
                <a:solidFill>
                  <a:srgbClr val="00FF00"/>
                </a:solidFill>
                <a:effectLst>
                  <a:outerShdw blurRad="38100" dist="38100" dir="2700000" algn="tl">
                    <a:srgbClr val="000000"/>
                  </a:outerShdw>
                </a:effectLst>
                <a:latin typeface="Arial" charset="0"/>
                <a:cs typeface="Arial" charset="0"/>
              </a:rPr>
              <a:t>Kerensky steps down</a:t>
            </a:r>
            <a:r>
              <a:rPr lang="en-GB" sz="3200" b="1">
                <a:solidFill>
                  <a:srgbClr val="00FF99"/>
                </a:solidFill>
                <a:effectLst>
                  <a:outerShdw blurRad="38100" dist="38100" dir="2700000" algn="tl">
                    <a:srgbClr val="000000"/>
                  </a:outerShdw>
                </a:effectLst>
                <a:latin typeface="Arial" charset="0"/>
                <a:cs typeface="Arial" charset="0"/>
              </a:rPr>
              <a:t> </a:t>
            </a:r>
            <a:r>
              <a:rPr lang="en-GB" sz="3200" b="1">
                <a:solidFill>
                  <a:srgbClr val="FF0000"/>
                </a:solidFill>
                <a:effectLst>
                  <a:outerShdw blurRad="38100" dist="38100" dir="2700000" algn="tl">
                    <a:srgbClr val="000000"/>
                  </a:outerShdw>
                </a:effectLst>
                <a:latin typeface="Arial" charset="0"/>
                <a:cs typeface="Arial" charset="0"/>
              </a:rPr>
              <a:t>to be replaced by Lenin</a:t>
            </a:r>
            <a:br>
              <a:rPr lang="en-GB" sz="3200" b="1">
                <a:solidFill>
                  <a:srgbClr val="00FF99"/>
                </a:solidFill>
                <a:effectLst>
                  <a:outerShdw blurRad="38100" dist="38100" dir="2700000" algn="tl">
                    <a:srgbClr val="000000"/>
                  </a:outerShdw>
                </a:effectLst>
                <a:latin typeface="Arial" charset="0"/>
                <a:cs typeface="Arial" charset="0"/>
              </a:rPr>
            </a:br>
            <a:endParaRPr lang="en-GB" sz="3200" b="1">
              <a:solidFill>
                <a:srgbClr val="00FF99"/>
              </a:solidFill>
              <a:effectLst>
                <a:outerShdw blurRad="38100" dist="38100" dir="2700000" algn="tl">
                  <a:srgbClr val="000000"/>
                </a:outerShdw>
              </a:effectLst>
              <a:latin typeface="Arial" charset="0"/>
              <a:cs typeface="Arial" charset="0"/>
            </a:endParaRPr>
          </a:p>
        </p:txBody>
      </p:sp>
      <p:pic>
        <p:nvPicPr>
          <p:cNvPr id="204804" name="Picture 4" descr="Kerensky">
            <a:extLst>
              <a:ext uri="{FF2B5EF4-FFF2-40B4-BE49-F238E27FC236}">
                <a16:creationId xmlns:a16="http://schemas.microsoft.com/office/drawing/2014/main" id="{87CA77B5-B3A1-4E94-9F8F-F04FF753F09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84213" y="1773238"/>
            <a:ext cx="3554412" cy="3960812"/>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04804"/>
                                        </p:tgtEl>
                                        <p:attrNameLst>
                                          <p:attrName>style.visibility</p:attrName>
                                        </p:attrNameLst>
                                      </p:cBhvr>
                                      <p:to>
                                        <p:strVal val="visible"/>
                                      </p:to>
                                    </p:set>
                                    <p:animEffect transition="in" filter="circle(in)">
                                      <p:cBhvr>
                                        <p:cTn id="7" dur="2000"/>
                                        <p:tgtEl>
                                          <p:spTgt spid="20480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04803"/>
                                        </p:tgtEl>
                                        <p:attrNameLst>
                                          <p:attrName>style.visibility</p:attrName>
                                        </p:attrNameLst>
                                      </p:cBhvr>
                                      <p:to>
                                        <p:strVal val="visible"/>
                                      </p:to>
                                    </p:set>
                                    <p:anim calcmode="discrete" valueType="clr">
                                      <p:cBhvr override="childStyle">
                                        <p:cTn id="12" dur="80"/>
                                        <p:tgtEl>
                                          <p:spTgt spid="204803"/>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04803"/>
                                        </p:tgtEl>
                                        <p:attrNameLst>
                                          <p:attrName>fillcolor</p:attrName>
                                        </p:attrNameLst>
                                      </p:cBhvr>
                                      <p:tavLst>
                                        <p:tav tm="0">
                                          <p:val>
                                            <p:clrVal>
                                              <a:schemeClr val="accent2"/>
                                            </p:clrVal>
                                          </p:val>
                                        </p:tav>
                                        <p:tav tm="50000">
                                          <p:val>
                                            <p:clrVal>
                                              <a:schemeClr val="hlink"/>
                                            </p:clrVal>
                                          </p:val>
                                        </p:tav>
                                      </p:tavLst>
                                    </p:anim>
                                    <p:set>
                                      <p:cBhvr>
                                        <p:cTn id="14" dur="80"/>
                                        <p:tgtEl>
                                          <p:spTgt spid="20480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03"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7B432D33-B30F-4181-8C6C-BE6B1D2307A4}"/>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E8C3BD7-229D-4050-957A-7352A815851D}" type="slidenum">
              <a:rPr lang="en-GB" altLang="en-US"/>
              <a:pPr eaLnBrk="1" hangingPunct="1"/>
              <a:t>71</a:t>
            </a:fld>
            <a:endParaRPr lang="en-GB" altLang="en-US"/>
          </a:p>
        </p:txBody>
      </p:sp>
      <p:sp>
        <p:nvSpPr>
          <p:cNvPr id="206850" name="Rectangle 2">
            <a:extLst>
              <a:ext uri="{FF2B5EF4-FFF2-40B4-BE49-F238E27FC236}">
                <a16:creationId xmlns:a16="http://schemas.microsoft.com/office/drawing/2014/main" id="{147C8D99-266E-42EA-AD79-EFC990C459A6}"/>
              </a:ext>
            </a:extLst>
          </p:cNvPr>
          <p:cNvSpPr>
            <a:spLocks noGrp="1" noChangeArrowheads="1"/>
          </p:cNvSpPr>
          <p:nvPr>
            <p:ph type="title"/>
          </p:nvPr>
        </p:nvSpPr>
        <p:spPr/>
        <p:txBody>
          <a:bodyPr/>
          <a:lstStyle/>
          <a:p>
            <a:pPr eaLnBrk="1" hangingPunct="1">
              <a:defRPr/>
            </a:pPr>
            <a:r>
              <a:rPr lang="en-GB" sz="4000" b="1">
                <a:solidFill>
                  <a:srgbClr val="FF0000"/>
                </a:solidFill>
              </a:rPr>
              <a:t>Lenin (Jew) – Real Name                   </a:t>
            </a:r>
            <a:r>
              <a:rPr lang="en-GB" sz="4000" b="1">
                <a:solidFill>
                  <a:srgbClr val="FFFF00"/>
                </a:solidFill>
              </a:rPr>
              <a:t>Vladimir Illyich Ulynaov</a:t>
            </a:r>
          </a:p>
        </p:txBody>
      </p:sp>
      <p:pic>
        <p:nvPicPr>
          <p:cNvPr id="206851" name="Picture 3" descr="lenin_trots">
            <a:extLst>
              <a:ext uri="{FF2B5EF4-FFF2-40B4-BE49-F238E27FC236}">
                <a16:creationId xmlns:a16="http://schemas.microsoft.com/office/drawing/2014/main" id="{1CE81CBB-A7BC-46E1-B6AD-3D69F0FF06BD}"/>
              </a:ext>
            </a:extLst>
          </p:cNvPr>
          <p:cNvPicPr>
            <a:picLocks noGrp="1" noChangeAspect="1" noChangeArrowheads="1"/>
          </p:cNvPicPr>
          <p:nvPr>
            <p:ph idx="1"/>
          </p:nvPr>
        </p:nvPicPr>
        <p:blipFill>
          <a:blip r:embed="rId3" cstate="print">
            <a:duotone>
              <a:prstClr val="black"/>
              <a:srgbClr val="D9C3A5">
                <a:tint val="50000"/>
                <a:satMod val="180000"/>
              </a:srgbClr>
            </a:duotone>
          </a:blip>
          <a:srcRect/>
          <a:stretch>
            <a:fillRect/>
          </a:stretch>
        </p:blipFill>
        <p:spPr>
          <a:xfrm>
            <a:off x="357188" y="1785938"/>
            <a:ext cx="4911725" cy="4024312"/>
          </a:xfrm>
          <a:prstGeom prst="round2DiagRect">
            <a:avLst>
              <a:gd name="adj1" fmla="val 16667"/>
              <a:gd name="adj2" fmla="val 0"/>
            </a:avLst>
          </a:prstGeom>
          <a:ln w="88900" cap="sq">
            <a:solidFill>
              <a:srgbClr val="FFFFFF"/>
            </a:solidFill>
          </a:ln>
          <a:effectLst>
            <a:outerShdw blurRad="254000" algn="tl" rotWithShape="0">
              <a:srgbClr val="000000">
                <a:alpha val="43000"/>
              </a:srgbClr>
            </a:outerShdw>
          </a:effectLst>
        </p:spPr>
      </p:pic>
      <p:sp>
        <p:nvSpPr>
          <p:cNvPr id="206852" name="Text Box 4">
            <a:extLst>
              <a:ext uri="{FF2B5EF4-FFF2-40B4-BE49-F238E27FC236}">
                <a16:creationId xmlns:a16="http://schemas.microsoft.com/office/drawing/2014/main" id="{90FE2819-435C-4CFA-B7C0-8B73A7202C7A}"/>
              </a:ext>
            </a:extLst>
          </p:cNvPr>
          <p:cNvSpPr txBox="1">
            <a:spLocks noChangeArrowheads="1"/>
          </p:cNvSpPr>
          <p:nvPr/>
        </p:nvSpPr>
        <p:spPr bwMode="auto">
          <a:xfrm>
            <a:off x="5572125" y="1571625"/>
            <a:ext cx="3571875" cy="4832350"/>
          </a:xfrm>
          <a:prstGeom prst="rect">
            <a:avLst/>
          </a:prstGeom>
          <a:noFill/>
          <a:ln w="9525">
            <a:noFill/>
            <a:miter lim="800000"/>
            <a:headEnd/>
            <a:tailEnd/>
          </a:ln>
          <a:effectLst/>
        </p:spPr>
        <p:txBody>
          <a:bodyPr>
            <a:spAutoFit/>
          </a:bodyPr>
          <a:lstStyle/>
          <a:p>
            <a:pPr eaLnBrk="0" hangingPunct="0">
              <a:spcBef>
                <a:spcPct val="50000"/>
              </a:spcBef>
              <a:defRPr/>
            </a:pPr>
            <a:r>
              <a:rPr lang="en-GB" sz="2800" b="1" dirty="0">
                <a:solidFill>
                  <a:srgbClr val="FF00FF"/>
                </a:solidFill>
                <a:effectLst>
                  <a:outerShdw blurRad="38100" dist="38100" dir="2700000" algn="tl">
                    <a:srgbClr val="000000"/>
                  </a:outerShdw>
                </a:effectLst>
                <a:latin typeface="Arial" charset="0"/>
                <a:cs typeface="Arial" charset="0"/>
              </a:rPr>
              <a:t>Left:</a:t>
            </a:r>
            <a:r>
              <a:rPr lang="en-GB" sz="2800" b="1" dirty="0">
                <a:solidFill>
                  <a:srgbClr val="FFFF00"/>
                </a:solidFill>
                <a:effectLst>
                  <a:outerShdw blurRad="38100" dist="38100" dir="2700000" algn="tl">
                    <a:srgbClr val="000000"/>
                  </a:outerShdw>
                </a:effectLst>
                <a:latin typeface="Arial" charset="0"/>
                <a:cs typeface="Arial" charset="0"/>
              </a:rPr>
              <a:t> </a:t>
            </a:r>
            <a:r>
              <a:rPr lang="en-GB" sz="2800" b="1" dirty="0">
                <a:solidFill>
                  <a:srgbClr val="00FFFF"/>
                </a:solidFill>
                <a:effectLst>
                  <a:outerShdw blurRad="38100" dist="38100" dir="2700000" algn="tl">
                    <a:srgbClr val="000000"/>
                  </a:outerShdw>
                </a:effectLst>
                <a:latin typeface="Arial" charset="0"/>
                <a:cs typeface="Arial" charset="0"/>
              </a:rPr>
              <a:t>Lenin addresses a meeting - to his right, Leon Trotsky, </a:t>
            </a:r>
            <a:r>
              <a:rPr lang="en-GB" sz="2800" b="1" dirty="0">
                <a:solidFill>
                  <a:srgbClr val="FF0000"/>
                </a:solidFill>
                <a:effectLst>
                  <a:outerShdw blurRad="38100" dist="38100" dir="2700000" algn="tl">
                    <a:srgbClr val="000000"/>
                  </a:outerShdw>
                </a:effectLst>
                <a:latin typeface="Arial" charset="0"/>
                <a:cs typeface="Arial" charset="0"/>
              </a:rPr>
              <a:t>the principal organizer of the Communist Revolution</a:t>
            </a:r>
            <a:r>
              <a:rPr lang="en-GB" sz="2800" b="1" dirty="0">
                <a:solidFill>
                  <a:srgbClr val="FFFF00"/>
                </a:solidFill>
                <a:effectLst>
                  <a:outerShdw blurRad="38100" dist="38100" dir="2700000" algn="tl">
                    <a:srgbClr val="000000"/>
                  </a:outerShdw>
                </a:effectLst>
                <a:latin typeface="Arial" charset="0"/>
                <a:cs typeface="Arial" charset="0"/>
              </a:rPr>
              <a:t> </a:t>
            </a:r>
            <a:r>
              <a:rPr lang="en-GB" sz="2800" b="1" dirty="0">
                <a:solidFill>
                  <a:srgbClr val="00FF00"/>
                </a:solidFill>
                <a:effectLst>
                  <a:outerShdw blurRad="38100" dist="38100" dir="2700000" algn="tl">
                    <a:srgbClr val="000000"/>
                  </a:outerShdw>
                </a:effectLst>
                <a:latin typeface="Arial" charset="0"/>
                <a:cs typeface="Arial" charset="0"/>
              </a:rPr>
              <a:t>and the real brains behind the creation of the Soviet Union</a:t>
            </a:r>
            <a:r>
              <a:rPr lang="en-GB" sz="2800" dirty="0">
                <a:solidFill>
                  <a:srgbClr val="00FF00"/>
                </a:solidFill>
                <a:effectLst>
                  <a:outerShdw blurRad="38100" dist="38100" dir="2700000" algn="tl">
                    <a:srgbClr val="000000"/>
                  </a:outerShdw>
                </a:effectLst>
                <a:latin typeface="Arial" charset="0"/>
                <a:cs typeface="Arial"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06851"/>
                                        </p:tgtEl>
                                        <p:attrNameLst>
                                          <p:attrName>style.visibility</p:attrName>
                                        </p:attrNameLst>
                                      </p:cBhvr>
                                      <p:to>
                                        <p:strVal val="visible"/>
                                      </p:to>
                                    </p:set>
                                    <p:animEffect transition="in" filter="circle(in)">
                                      <p:cBhvr>
                                        <p:cTn id="7" dur="2000"/>
                                        <p:tgtEl>
                                          <p:spTgt spid="2068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06852"/>
                                        </p:tgtEl>
                                        <p:attrNameLst>
                                          <p:attrName>style.visibility</p:attrName>
                                        </p:attrNameLst>
                                      </p:cBhvr>
                                      <p:to>
                                        <p:strVal val="visible"/>
                                      </p:to>
                                    </p:set>
                                    <p:anim calcmode="discrete" valueType="clr">
                                      <p:cBhvr override="childStyle">
                                        <p:cTn id="12" dur="80"/>
                                        <p:tgtEl>
                                          <p:spTgt spid="206852"/>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06852"/>
                                        </p:tgtEl>
                                        <p:attrNameLst>
                                          <p:attrName>fillcolor</p:attrName>
                                        </p:attrNameLst>
                                      </p:cBhvr>
                                      <p:tavLst>
                                        <p:tav tm="0">
                                          <p:val>
                                            <p:clrVal>
                                              <a:schemeClr val="accent2"/>
                                            </p:clrVal>
                                          </p:val>
                                        </p:tav>
                                        <p:tav tm="50000">
                                          <p:val>
                                            <p:clrVal>
                                              <a:schemeClr val="hlink"/>
                                            </p:clrVal>
                                          </p:val>
                                        </p:tav>
                                      </p:tavLst>
                                    </p:anim>
                                    <p:set>
                                      <p:cBhvr>
                                        <p:cTn id="14" dur="80"/>
                                        <p:tgtEl>
                                          <p:spTgt spid="20685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52" grpId="0"/>
    </p:bld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Slide Number Placeholder 6">
            <a:extLst>
              <a:ext uri="{FF2B5EF4-FFF2-40B4-BE49-F238E27FC236}">
                <a16:creationId xmlns:a16="http://schemas.microsoft.com/office/drawing/2014/main" id="{A84854BC-767A-48A7-8E07-66EADE643ACD}"/>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21A7002-F601-49BA-9DF7-9DC2AE1484CB}" type="slidenum">
              <a:rPr lang="en-GB" altLang="en-US"/>
              <a:pPr eaLnBrk="1" hangingPunct="1"/>
              <a:t>72</a:t>
            </a:fld>
            <a:endParaRPr lang="en-GB" altLang="en-US"/>
          </a:p>
        </p:txBody>
      </p:sp>
      <p:sp>
        <p:nvSpPr>
          <p:cNvPr id="208898" name="Rectangle 2">
            <a:extLst>
              <a:ext uri="{FF2B5EF4-FFF2-40B4-BE49-F238E27FC236}">
                <a16:creationId xmlns:a16="http://schemas.microsoft.com/office/drawing/2014/main" id="{B8E8AC83-B837-4DE7-8CE9-B50294B12685}"/>
              </a:ext>
            </a:extLst>
          </p:cNvPr>
          <p:cNvSpPr>
            <a:spLocks noGrp="1" noChangeArrowheads="1"/>
          </p:cNvSpPr>
          <p:nvPr>
            <p:ph type="title"/>
          </p:nvPr>
        </p:nvSpPr>
        <p:spPr/>
        <p:txBody>
          <a:bodyPr/>
          <a:lstStyle/>
          <a:p>
            <a:pPr eaLnBrk="1" hangingPunct="1">
              <a:defRPr/>
            </a:pPr>
            <a:r>
              <a:rPr lang="en-GB" b="1">
                <a:solidFill>
                  <a:srgbClr val="FFFF00"/>
                </a:solidFill>
              </a:rPr>
              <a:t>1917 – Moscow Falls to</a:t>
            </a:r>
            <a:r>
              <a:rPr lang="en-GB" b="1"/>
              <a:t> </a:t>
            </a:r>
            <a:r>
              <a:rPr lang="en-GB" b="1">
                <a:solidFill>
                  <a:srgbClr val="FF0000"/>
                </a:solidFill>
              </a:rPr>
              <a:t>Gog</a:t>
            </a:r>
          </a:p>
        </p:txBody>
      </p:sp>
      <p:sp>
        <p:nvSpPr>
          <p:cNvPr id="208899" name="Rectangle 3">
            <a:extLst>
              <a:ext uri="{FF2B5EF4-FFF2-40B4-BE49-F238E27FC236}">
                <a16:creationId xmlns:a16="http://schemas.microsoft.com/office/drawing/2014/main" id="{F166CE56-33CD-47E0-B699-37953EE48072}"/>
              </a:ext>
            </a:extLst>
          </p:cNvPr>
          <p:cNvSpPr>
            <a:spLocks noGrp="1" noChangeArrowheads="1"/>
          </p:cNvSpPr>
          <p:nvPr>
            <p:ph type="body" sz="half" idx="1"/>
          </p:nvPr>
        </p:nvSpPr>
        <p:spPr>
          <a:xfrm>
            <a:off x="357188" y="1643063"/>
            <a:ext cx="4038600" cy="4495800"/>
          </a:xfrm>
        </p:spPr>
        <p:txBody>
          <a:bodyPr/>
          <a:lstStyle/>
          <a:p>
            <a:pPr eaLnBrk="1" hangingPunct="1">
              <a:defRPr/>
            </a:pPr>
            <a:r>
              <a:rPr lang="en-GB" sz="3600" b="1" dirty="0">
                <a:solidFill>
                  <a:srgbClr val="00FF00"/>
                </a:solidFill>
                <a:effectLst>
                  <a:outerShdw blurRad="38100" dist="38100" dir="2700000" algn="tl">
                    <a:srgbClr val="000000"/>
                  </a:outerShdw>
                </a:effectLst>
              </a:rPr>
              <a:t>Kremlin Now The Seat of Gog’s Power In The East</a:t>
            </a:r>
          </a:p>
          <a:p>
            <a:pPr algn="ctr" eaLnBrk="1" hangingPunct="1">
              <a:defRPr/>
            </a:pPr>
            <a:r>
              <a:rPr lang="en-GB" sz="3600" b="1" dirty="0">
                <a:solidFill>
                  <a:srgbClr val="FFFF00"/>
                </a:solidFill>
                <a:effectLst>
                  <a:outerShdw blurRad="38100" dist="38100" dir="2700000" algn="tl">
                    <a:srgbClr val="000000"/>
                  </a:outerShdw>
                </a:effectLst>
              </a:rPr>
              <a:t>Russians (Ishmael) Now An Enslaved People</a:t>
            </a:r>
          </a:p>
        </p:txBody>
      </p:sp>
      <p:pic>
        <p:nvPicPr>
          <p:cNvPr id="208900" name="Picture 4" descr="sobor1">
            <a:extLst>
              <a:ext uri="{FF2B5EF4-FFF2-40B4-BE49-F238E27FC236}">
                <a16:creationId xmlns:a16="http://schemas.microsoft.com/office/drawing/2014/main" id="{1943D5A4-75D8-4412-B1AD-C8C22D9D2643}"/>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427538" y="1773238"/>
            <a:ext cx="4176712" cy="424815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08900"/>
                                        </p:tgtEl>
                                        <p:attrNameLst>
                                          <p:attrName>style.visibility</p:attrName>
                                        </p:attrNameLst>
                                      </p:cBhvr>
                                      <p:to>
                                        <p:strVal val="visible"/>
                                      </p:to>
                                    </p:set>
                                    <p:animEffect transition="in" filter="circle(in)">
                                      <p:cBhvr>
                                        <p:cTn id="7" dur="2000"/>
                                        <p:tgtEl>
                                          <p:spTgt spid="20890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208899">
                                            <p:txEl>
                                              <p:pRg st="0" end="0"/>
                                            </p:txEl>
                                          </p:spTgt>
                                        </p:tgtEl>
                                        <p:attrNameLst>
                                          <p:attrName>style.visibility</p:attrName>
                                        </p:attrNameLst>
                                      </p:cBhvr>
                                      <p:to>
                                        <p:strVal val="visible"/>
                                      </p:to>
                                    </p:set>
                                    <p:anim calcmode="discrete" valueType="clr">
                                      <p:cBhvr override="childStyle">
                                        <p:cTn id="12" dur="80"/>
                                        <p:tgtEl>
                                          <p:spTgt spid="20889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08899">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208899">
                                            <p:txEl>
                                              <p:pRg st="0" end="0"/>
                                            </p:txEl>
                                          </p:spTgt>
                                        </p:tgtEl>
                                        <p:attrNameLst>
                                          <p:attrName>fill.type</p:attrName>
                                        </p:attrNameLst>
                                      </p:cBhvr>
                                      <p:to>
                                        <p:strVal val="solid"/>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7" presetClass="entr" presetSubtype="0" fill="hold" nodeType="clickEffect">
                                  <p:stCondLst>
                                    <p:cond delay="0"/>
                                  </p:stCondLst>
                                  <p:iterate type="lt">
                                    <p:tmPct val="50000"/>
                                  </p:iterate>
                                  <p:childTnLst>
                                    <p:set>
                                      <p:cBhvr>
                                        <p:cTn id="18" dur="1" fill="hold">
                                          <p:stCondLst>
                                            <p:cond delay="0"/>
                                          </p:stCondLst>
                                        </p:cTn>
                                        <p:tgtEl>
                                          <p:spTgt spid="208899">
                                            <p:txEl>
                                              <p:pRg st="1" end="1"/>
                                            </p:txEl>
                                          </p:spTgt>
                                        </p:tgtEl>
                                        <p:attrNameLst>
                                          <p:attrName>style.visibility</p:attrName>
                                        </p:attrNameLst>
                                      </p:cBhvr>
                                      <p:to>
                                        <p:strVal val="visible"/>
                                      </p:to>
                                    </p:set>
                                    <p:anim calcmode="discrete" valueType="clr">
                                      <p:cBhvr override="childStyle">
                                        <p:cTn id="19" dur="80"/>
                                        <p:tgtEl>
                                          <p:spTgt spid="208899">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208899">
                                            <p:txEl>
                                              <p:pRg st="1" end="1"/>
                                            </p:txEl>
                                          </p:spTgt>
                                        </p:tgtEl>
                                        <p:attrNameLst>
                                          <p:attrName>fillcolor</p:attrName>
                                        </p:attrNameLst>
                                      </p:cBhvr>
                                      <p:tavLst>
                                        <p:tav tm="0">
                                          <p:val>
                                            <p:clrVal>
                                              <a:schemeClr val="accent2"/>
                                            </p:clrVal>
                                          </p:val>
                                        </p:tav>
                                        <p:tav tm="50000">
                                          <p:val>
                                            <p:clrVal>
                                              <a:schemeClr val="hlink"/>
                                            </p:clrVal>
                                          </p:val>
                                        </p:tav>
                                      </p:tavLst>
                                    </p:anim>
                                    <p:set>
                                      <p:cBhvr>
                                        <p:cTn id="21" dur="80"/>
                                        <p:tgtEl>
                                          <p:spTgt spid="208899">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FAF8E76-E14A-41FB-9CC4-002CBB60BEFA}"/>
              </a:ext>
            </a:extLst>
          </p:cNvPr>
          <p:cNvSpPr>
            <a:spLocks noGrp="1"/>
          </p:cNvSpPr>
          <p:nvPr>
            <p:ph type="title"/>
          </p:nvPr>
        </p:nvSpPr>
        <p:spPr/>
        <p:txBody>
          <a:bodyPr/>
          <a:lstStyle/>
          <a:p>
            <a:pPr>
              <a:defRPr/>
            </a:pPr>
            <a:r>
              <a:rPr lang="en-GB" b="1" dirty="0">
                <a:solidFill>
                  <a:srgbClr val="FF0000"/>
                </a:solidFill>
              </a:rPr>
              <a:t>Insignia of The Soviet Union</a:t>
            </a:r>
            <a:endParaRPr lang="en-GB" dirty="0"/>
          </a:p>
        </p:txBody>
      </p:sp>
      <p:sp>
        <p:nvSpPr>
          <p:cNvPr id="5" name="Slide Number Placeholder 4">
            <a:extLst>
              <a:ext uri="{FF2B5EF4-FFF2-40B4-BE49-F238E27FC236}">
                <a16:creationId xmlns:a16="http://schemas.microsoft.com/office/drawing/2014/main" id="{CC74AB83-3603-481B-BA15-5AE44639571A}"/>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3ED3441-1197-445D-B34A-A71498683BB9}" type="slidenum">
              <a:rPr lang="en-GB" altLang="en-US"/>
              <a:pPr eaLnBrk="1" hangingPunct="1"/>
              <a:t>73</a:t>
            </a:fld>
            <a:endParaRPr lang="en-GB" altLang="en-US"/>
          </a:p>
        </p:txBody>
      </p:sp>
      <p:pic>
        <p:nvPicPr>
          <p:cNvPr id="7" name="Picture 2" descr="Soviet_coat_of_arms">
            <a:extLst>
              <a:ext uri="{FF2B5EF4-FFF2-40B4-BE49-F238E27FC236}">
                <a16:creationId xmlns:a16="http://schemas.microsoft.com/office/drawing/2014/main" id="{F69F912D-0A38-4F44-BE1B-03DB1E571E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1643063"/>
            <a:ext cx="428625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45ABA4C9-41CD-42FB-BAB4-396E9511721C}"/>
              </a:ext>
            </a:extLst>
          </p:cNvPr>
          <p:cNvSpPr txBox="1"/>
          <p:nvPr/>
        </p:nvSpPr>
        <p:spPr>
          <a:xfrm>
            <a:off x="5000625" y="1857375"/>
            <a:ext cx="4143375" cy="3816350"/>
          </a:xfrm>
          <a:prstGeom prst="rect">
            <a:avLst/>
          </a:prstGeom>
          <a:noFill/>
        </p:spPr>
        <p:txBody>
          <a:bodyPr>
            <a:spAutoFit/>
          </a:bodyPr>
          <a:lstStyle/>
          <a:p>
            <a:pPr>
              <a:defRPr/>
            </a:pPr>
            <a:r>
              <a:rPr lang="en-GB" sz="2800" b="1" dirty="0">
                <a:solidFill>
                  <a:srgbClr val="00FFFF"/>
                </a:solidFill>
                <a:effectLst>
                  <a:outerShdw blurRad="38100" dist="38100" dir="2700000" algn="tl">
                    <a:srgbClr val="000000"/>
                  </a:outerShdw>
                </a:effectLst>
                <a:latin typeface="Arial" charset="0"/>
                <a:cs typeface="Arial" charset="0"/>
              </a:rPr>
              <a:t>The world is depicted as conquered by the red beast after having bound in slavery the children of the wheat </a:t>
            </a:r>
            <a:r>
              <a:rPr lang="en-GB" sz="2800" b="1" dirty="0">
                <a:solidFill>
                  <a:srgbClr val="00FF00"/>
                </a:solidFill>
                <a:effectLst>
                  <a:outerShdw blurRad="38100" dist="38100" dir="2700000" algn="tl">
                    <a:srgbClr val="000000"/>
                  </a:outerShdw>
                </a:effectLst>
                <a:latin typeface="Arial" charset="0"/>
                <a:cs typeface="Arial" charset="0"/>
              </a:rPr>
              <a:t>– and we will see the Biblical symbolism of the Soviet Insignia …</a:t>
            </a:r>
          </a:p>
          <a:p>
            <a:pPr>
              <a:defRPr/>
            </a:pPr>
            <a:endParaRPr lang="en-GB"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8"/>
                                        </p:tgtEl>
                                        <p:attrNameLst>
                                          <p:attrName>style.visibility</p:attrName>
                                        </p:attrNameLst>
                                      </p:cBhvr>
                                      <p:to>
                                        <p:strVal val="visible"/>
                                      </p:to>
                                    </p:set>
                                    <p:anim calcmode="discrete" valueType="clr">
                                      <p:cBhvr override="childStyle">
                                        <p:cTn id="12"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8"/>
                                        </p:tgtEl>
                                        <p:attrNameLst>
                                          <p:attrName>fillcolor</p:attrName>
                                        </p:attrNameLst>
                                      </p:cBhvr>
                                      <p:tavLst>
                                        <p:tav tm="0">
                                          <p:val>
                                            <p:clrVal>
                                              <a:schemeClr val="accent2"/>
                                            </p:clrVal>
                                          </p:val>
                                        </p:tav>
                                        <p:tav tm="50000">
                                          <p:val>
                                            <p:clrVal>
                                              <a:schemeClr val="hlink"/>
                                            </p:clrVal>
                                          </p:val>
                                        </p:tav>
                                      </p:tavLst>
                                    </p:anim>
                                    <p:set>
                                      <p:cBhvr>
                                        <p:cTn id="14"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ide Number Placeholder 5">
            <a:extLst>
              <a:ext uri="{FF2B5EF4-FFF2-40B4-BE49-F238E27FC236}">
                <a16:creationId xmlns:a16="http://schemas.microsoft.com/office/drawing/2014/main" id="{E647AF3E-E2CB-4B5F-9C6F-F4434B277791}"/>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C644631-214E-4555-9AE9-B029C784A13C}" type="slidenum">
              <a:rPr lang="en-GB" altLang="en-US"/>
              <a:pPr eaLnBrk="1" hangingPunct="1"/>
              <a:t>74</a:t>
            </a:fld>
            <a:endParaRPr lang="en-GB" altLang="en-US"/>
          </a:p>
        </p:txBody>
      </p:sp>
      <p:pic>
        <p:nvPicPr>
          <p:cNvPr id="210946" name="Picture 2" descr="Soviet_coat_of_arms">
            <a:extLst>
              <a:ext uri="{FF2B5EF4-FFF2-40B4-BE49-F238E27FC236}">
                <a16:creationId xmlns:a16="http://schemas.microsoft.com/office/drawing/2014/main" id="{E1979A42-A99C-41DB-8E40-870D1CBBD05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14313" y="1071563"/>
            <a:ext cx="5281612" cy="5445125"/>
          </a:xfrm>
        </p:spPr>
      </p:pic>
      <p:sp>
        <p:nvSpPr>
          <p:cNvPr id="210947" name="Rectangle 3">
            <a:extLst>
              <a:ext uri="{FF2B5EF4-FFF2-40B4-BE49-F238E27FC236}">
                <a16:creationId xmlns:a16="http://schemas.microsoft.com/office/drawing/2014/main" id="{FB3AF6B9-84FA-4420-8337-F5BBBD6ED5C4}"/>
              </a:ext>
            </a:extLst>
          </p:cNvPr>
          <p:cNvSpPr>
            <a:spLocks noGrp="1" noChangeArrowheads="1"/>
          </p:cNvSpPr>
          <p:nvPr>
            <p:ph type="title"/>
          </p:nvPr>
        </p:nvSpPr>
        <p:spPr>
          <a:xfrm>
            <a:off x="468313" y="0"/>
            <a:ext cx="8229600" cy="1176338"/>
          </a:xfrm>
        </p:spPr>
        <p:txBody>
          <a:bodyPr/>
          <a:lstStyle/>
          <a:p>
            <a:pPr eaLnBrk="1" hangingPunct="1">
              <a:defRPr/>
            </a:pPr>
            <a:r>
              <a:rPr lang="en-GB" sz="4000" b="1" dirty="0">
                <a:solidFill>
                  <a:srgbClr val="FF0000"/>
                </a:solidFill>
              </a:rPr>
              <a:t>Insignia of The Soviet Union</a:t>
            </a:r>
          </a:p>
        </p:txBody>
      </p:sp>
      <p:sp>
        <p:nvSpPr>
          <p:cNvPr id="210949" name="AutoShape 5">
            <a:extLst>
              <a:ext uri="{FF2B5EF4-FFF2-40B4-BE49-F238E27FC236}">
                <a16:creationId xmlns:a16="http://schemas.microsoft.com/office/drawing/2014/main" id="{F3330EEE-4AE8-45B8-91F4-D2A2C621041F}"/>
              </a:ext>
            </a:extLst>
          </p:cNvPr>
          <p:cNvSpPr>
            <a:spLocks noChangeArrowheads="1"/>
          </p:cNvSpPr>
          <p:nvPr/>
        </p:nvSpPr>
        <p:spPr bwMode="auto">
          <a:xfrm>
            <a:off x="2857500" y="1571625"/>
            <a:ext cx="1223963" cy="217488"/>
          </a:xfrm>
          <a:prstGeom prst="leftArrow">
            <a:avLst>
              <a:gd name="adj1" fmla="val 50000"/>
              <a:gd name="adj2" fmla="val 140693"/>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83974" name="Text Box 6">
            <a:extLst>
              <a:ext uri="{FF2B5EF4-FFF2-40B4-BE49-F238E27FC236}">
                <a16:creationId xmlns:a16="http://schemas.microsoft.com/office/drawing/2014/main" id="{37F51C3B-65FF-4E63-9251-B20B059F395F}"/>
              </a:ext>
            </a:extLst>
          </p:cNvPr>
          <p:cNvSpPr txBox="1">
            <a:spLocks noChangeArrowheads="1"/>
          </p:cNvSpPr>
          <p:nvPr/>
        </p:nvSpPr>
        <p:spPr bwMode="auto">
          <a:xfrm>
            <a:off x="4211638" y="1844675"/>
            <a:ext cx="288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GB" altLang="en-US" sz="2000"/>
              <a:t>1</a:t>
            </a:r>
          </a:p>
        </p:txBody>
      </p:sp>
      <p:sp>
        <p:nvSpPr>
          <p:cNvPr id="210951" name="Text Box 7">
            <a:extLst>
              <a:ext uri="{FF2B5EF4-FFF2-40B4-BE49-F238E27FC236}">
                <a16:creationId xmlns:a16="http://schemas.microsoft.com/office/drawing/2014/main" id="{B127C685-DBA8-40CF-A59B-C2F471288CD7}"/>
              </a:ext>
            </a:extLst>
          </p:cNvPr>
          <p:cNvSpPr txBox="1">
            <a:spLocks noChangeArrowheads="1"/>
          </p:cNvSpPr>
          <p:nvPr/>
        </p:nvSpPr>
        <p:spPr bwMode="auto">
          <a:xfrm>
            <a:off x="4286250" y="1500188"/>
            <a:ext cx="4429125" cy="523875"/>
          </a:xfrm>
          <a:prstGeom prst="rect">
            <a:avLst/>
          </a:prstGeom>
          <a:noFill/>
          <a:ln w="9525">
            <a:noFill/>
            <a:miter lim="800000"/>
            <a:headEnd/>
            <a:tailEnd/>
          </a:ln>
          <a:effectLst/>
        </p:spPr>
        <p:txBody>
          <a:bodyPr>
            <a:spAutoFit/>
          </a:bodyPr>
          <a:lstStyle/>
          <a:p>
            <a:pPr eaLnBrk="0" hangingPunct="0">
              <a:spcBef>
                <a:spcPct val="50000"/>
              </a:spcBef>
              <a:defRPr/>
            </a:pPr>
            <a:r>
              <a:rPr lang="en-GB" sz="2800" b="1" dirty="0">
                <a:solidFill>
                  <a:srgbClr val="00FF99"/>
                </a:solidFill>
                <a:effectLst>
                  <a:outerShdw blurRad="38100" dist="38100" dir="2700000" algn="tl">
                    <a:srgbClr val="000000"/>
                  </a:outerShdw>
                </a:effectLst>
                <a:latin typeface="Arial" charset="0"/>
                <a:cs typeface="Arial" charset="0"/>
              </a:rPr>
              <a:t>1  The Star of </a:t>
            </a:r>
            <a:r>
              <a:rPr lang="en-GB" sz="2800" b="1" dirty="0" err="1">
                <a:solidFill>
                  <a:srgbClr val="00FF99"/>
                </a:solidFill>
                <a:effectLst>
                  <a:outerShdw blurRad="38100" dist="38100" dir="2700000" algn="tl">
                    <a:srgbClr val="000000"/>
                  </a:outerShdw>
                </a:effectLst>
                <a:latin typeface="Arial" charset="0"/>
                <a:cs typeface="Arial" charset="0"/>
              </a:rPr>
              <a:t>Idumea</a:t>
            </a:r>
            <a:endParaRPr lang="en-GB" sz="2800" b="1" dirty="0">
              <a:solidFill>
                <a:srgbClr val="00FF99"/>
              </a:solidFill>
              <a:effectLst>
                <a:outerShdw blurRad="38100" dist="38100" dir="2700000" algn="tl">
                  <a:srgbClr val="000000"/>
                </a:outerShdw>
              </a:effectLst>
              <a:latin typeface="Arial" charset="0"/>
              <a:cs typeface="Arial" charset="0"/>
            </a:endParaRPr>
          </a:p>
        </p:txBody>
      </p:sp>
      <p:sp>
        <p:nvSpPr>
          <p:cNvPr id="210952" name="AutoShape 8">
            <a:extLst>
              <a:ext uri="{FF2B5EF4-FFF2-40B4-BE49-F238E27FC236}">
                <a16:creationId xmlns:a16="http://schemas.microsoft.com/office/drawing/2014/main" id="{57AAF321-447B-413D-B44D-C57202C76D8F}"/>
              </a:ext>
            </a:extLst>
          </p:cNvPr>
          <p:cNvSpPr>
            <a:spLocks noChangeArrowheads="1"/>
          </p:cNvSpPr>
          <p:nvPr/>
        </p:nvSpPr>
        <p:spPr bwMode="auto">
          <a:xfrm>
            <a:off x="2714625" y="3143250"/>
            <a:ext cx="1512888" cy="215900"/>
          </a:xfrm>
          <a:prstGeom prst="leftArrow">
            <a:avLst>
              <a:gd name="adj1" fmla="val 50000"/>
              <a:gd name="adj2" fmla="val 175184"/>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10953" name="AutoShape 9">
            <a:extLst>
              <a:ext uri="{FF2B5EF4-FFF2-40B4-BE49-F238E27FC236}">
                <a16:creationId xmlns:a16="http://schemas.microsoft.com/office/drawing/2014/main" id="{0F861EA7-988E-41FC-BDC2-94A0302A1E3C}"/>
              </a:ext>
            </a:extLst>
          </p:cNvPr>
          <p:cNvSpPr>
            <a:spLocks noChangeArrowheads="1"/>
          </p:cNvSpPr>
          <p:nvPr/>
        </p:nvSpPr>
        <p:spPr bwMode="auto">
          <a:xfrm>
            <a:off x="4143375" y="2286000"/>
            <a:ext cx="1439863" cy="215900"/>
          </a:xfrm>
          <a:prstGeom prst="leftArrow">
            <a:avLst>
              <a:gd name="adj1" fmla="val 50000"/>
              <a:gd name="adj2" fmla="val 166728"/>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10954" name="AutoShape 10">
            <a:extLst>
              <a:ext uri="{FF2B5EF4-FFF2-40B4-BE49-F238E27FC236}">
                <a16:creationId xmlns:a16="http://schemas.microsoft.com/office/drawing/2014/main" id="{821F0FFE-8A99-4198-B172-5284BFC3A65A}"/>
              </a:ext>
            </a:extLst>
          </p:cNvPr>
          <p:cNvSpPr>
            <a:spLocks noChangeArrowheads="1"/>
          </p:cNvSpPr>
          <p:nvPr/>
        </p:nvSpPr>
        <p:spPr bwMode="auto">
          <a:xfrm>
            <a:off x="4140200" y="5157788"/>
            <a:ext cx="1296988" cy="217487"/>
          </a:xfrm>
          <a:prstGeom prst="leftArrow">
            <a:avLst>
              <a:gd name="adj1" fmla="val 50000"/>
              <a:gd name="adj2" fmla="val 149088"/>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10955" name="AutoShape 11">
            <a:extLst>
              <a:ext uri="{FF2B5EF4-FFF2-40B4-BE49-F238E27FC236}">
                <a16:creationId xmlns:a16="http://schemas.microsoft.com/office/drawing/2014/main" id="{4D6BC8C7-0A25-4946-ADAF-7FE1FD9B3052}"/>
              </a:ext>
            </a:extLst>
          </p:cNvPr>
          <p:cNvSpPr>
            <a:spLocks noChangeArrowheads="1"/>
          </p:cNvSpPr>
          <p:nvPr/>
        </p:nvSpPr>
        <p:spPr bwMode="auto">
          <a:xfrm>
            <a:off x="2643188" y="5357813"/>
            <a:ext cx="1512887" cy="217487"/>
          </a:xfrm>
          <a:prstGeom prst="leftArrow">
            <a:avLst>
              <a:gd name="adj1" fmla="val 50000"/>
              <a:gd name="adj2" fmla="val 173905"/>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10956" name="AutoShape 12">
            <a:extLst>
              <a:ext uri="{FF2B5EF4-FFF2-40B4-BE49-F238E27FC236}">
                <a16:creationId xmlns:a16="http://schemas.microsoft.com/office/drawing/2014/main" id="{1F8FEAED-D47F-48B7-A08F-D6B395D809A1}"/>
              </a:ext>
            </a:extLst>
          </p:cNvPr>
          <p:cNvSpPr>
            <a:spLocks noChangeArrowheads="1"/>
          </p:cNvSpPr>
          <p:nvPr/>
        </p:nvSpPr>
        <p:spPr bwMode="auto">
          <a:xfrm>
            <a:off x="2500313" y="4071938"/>
            <a:ext cx="1439862" cy="287337"/>
          </a:xfrm>
          <a:prstGeom prst="leftArrow">
            <a:avLst>
              <a:gd name="adj1" fmla="val 50000"/>
              <a:gd name="adj2" fmla="val 125276"/>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10957" name="Text Box 13">
            <a:extLst>
              <a:ext uri="{FF2B5EF4-FFF2-40B4-BE49-F238E27FC236}">
                <a16:creationId xmlns:a16="http://schemas.microsoft.com/office/drawing/2014/main" id="{25589CD0-0E7F-496D-8E52-DF25D593FF82}"/>
              </a:ext>
            </a:extLst>
          </p:cNvPr>
          <p:cNvSpPr txBox="1">
            <a:spLocks noChangeArrowheads="1"/>
          </p:cNvSpPr>
          <p:nvPr/>
        </p:nvSpPr>
        <p:spPr bwMode="auto">
          <a:xfrm>
            <a:off x="5715000" y="2071688"/>
            <a:ext cx="3276600" cy="1384300"/>
          </a:xfrm>
          <a:prstGeom prst="rect">
            <a:avLst/>
          </a:prstGeom>
          <a:noFill/>
          <a:ln w="9525">
            <a:noFill/>
            <a:miter lim="800000"/>
            <a:headEnd/>
            <a:tailEnd/>
          </a:ln>
          <a:effectLst/>
        </p:spPr>
        <p:txBody>
          <a:bodyPr>
            <a:spAutoFit/>
          </a:bodyPr>
          <a:lstStyle/>
          <a:p>
            <a:pPr eaLnBrk="0" hangingPunct="0">
              <a:spcBef>
                <a:spcPct val="50000"/>
              </a:spcBef>
              <a:defRPr/>
            </a:pPr>
            <a:r>
              <a:rPr lang="en-GB" sz="2800" b="1" dirty="0">
                <a:solidFill>
                  <a:srgbClr val="FF0000"/>
                </a:solidFill>
                <a:effectLst>
                  <a:outerShdw blurRad="38100" dist="38100" dir="2700000" algn="tl">
                    <a:srgbClr val="000000"/>
                  </a:outerShdw>
                </a:effectLst>
                <a:latin typeface="Arial" charset="0"/>
                <a:cs typeface="Arial" charset="0"/>
              </a:rPr>
              <a:t>2 The Wheat (the good seed) being bound for burning</a:t>
            </a:r>
          </a:p>
        </p:txBody>
      </p:sp>
      <p:sp>
        <p:nvSpPr>
          <p:cNvPr id="210958" name="Text Box 14">
            <a:extLst>
              <a:ext uri="{FF2B5EF4-FFF2-40B4-BE49-F238E27FC236}">
                <a16:creationId xmlns:a16="http://schemas.microsoft.com/office/drawing/2014/main" id="{6F3B4F6A-B95E-4B4E-8CC4-032AB849DE1D}"/>
              </a:ext>
            </a:extLst>
          </p:cNvPr>
          <p:cNvSpPr txBox="1">
            <a:spLocks noChangeArrowheads="1"/>
          </p:cNvSpPr>
          <p:nvPr/>
        </p:nvSpPr>
        <p:spPr bwMode="auto">
          <a:xfrm>
            <a:off x="4429125" y="3071813"/>
            <a:ext cx="720725" cy="523875"/>
          </a:xfrm>
          <a:prstGeom prst="rect">
            <a:avLst/>
          </a:prstGeom>
          <a:noFill/>
          <a:ln w="9525">
            <a:noFill/>
            <a:miter lim="800000"/>
            <a:headEnd/>
            <a:tailEnd/>
          </a:ln>
          <a:effectLst/>
        </p:spPr>
        <p:txBody>
          <a:bodyPr>
            <a:spAutoFit/>
          </a:bodyPr>
          <a:lstStyle/>
          <a:p>
            <a:pPr eaLnBrk="0" hangingPunct="0">
              <a:spcBef>
                <a:spcPct val="50000"/>
              </a:spcBef>
              <a:defRPr/>
            </a:pPr>
            <a:r>
              <a:rPr lang="en-GB" sz="2800" b="1" dirty="0">
                <a:solidFill>
                  <a:srgbClr val="FF00FF"/>
                </a:solidFill>
                <a:effectLst>
                  <a:outerShdw blurRad="38100" dist="38100" dir="2700000" algn="tl">
                    <a:srgbClr val="000000"/>
                  </a:outerShdw>
                </a:effectLst>
                <a:latin typeface="Arial" charset="0"/>
                <a:cs typeface="Arial" charset="0"/>
              </a:rPr>
              <a:t>3</a:t>
            </a:r>
          </a:p>
        </p:txBody>
      </p:sp>
      <p:sp>
        <p:nvSpPr>
          <p:cNvPr id="83983" name="Text Box 15">
            <a:extLst>
              <a:ext uri="{FF2B5EF4-FFF2-40B4-BE49-F238E27FC236}">
                <a16:creationId xmlns:a16="http://schemas.microsoft.com/office/drawing/2014/main" id="{60425F28-EA86-4BD8-85EC-3CE41C9E35E3}"/>
              </a:ext>
            </a:extLst>
          </p:cNvPr>
          <p:cNvSpPr txBox="1">
            <a:spLocks noChangeArrowheads="1"/>
          </p:cNvSpPr>
          <p:nvPr/>
        </p:nvSpPr>
        <p:spPr bwMode="auto">
          <a:xfrm>
            <a:off x="3851275" y="4508500"/>
            <a:ext cx="5032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GB" altLang="en-US" sz="2000">
                <a:solidFill>
                  <a:srgbClr val="99FF33"/>
                </a:solidFill>
              </a:rPr>
              <a:t>4</a:t>
            </a:r>
          </a:p>
        </p:txBody>
      </p:sp>
      <p:sp>
        <p:nvSpPr>
          <p:cNvPr id="210960" name="Text Box 16">
            <a:extLst>
              <a:ext uri="{FF2B5EF4-FFF2-40B4-BE49-F238E27FC236}">
                <a16:creationId xmlns:a16="http://schemas.microsoft.com/office/drawing/2014/main" id="{247945B8-5C3D-4F6E-8F98-74A3DA09EE6C}"/>
              </a:ext>
            </a:extLst>
          </p:cNvPr>
          <p:cNvSpPr txBox="1">
            <a:spLocks noChangeArrowheads="1"/>
          </p:cNvSpPr>
          <p:nvPr/>
        </p:nvSpPr>
        <p:spPr bwMode="auto">
          <a:xfrm>
            <a:off x="5786438" y="4857750"/>
            <a:ext cx="3357562" cy="1384300"/>
          </a:xfrm>
          <a:prstGeom prst="rect">
            <a:avLst/>
          </a:prstGeom>
          <a:noFill/>
          <a:ln w="9525">
            <a:noFill/>
            <a:miter lim="800000"/>
            <a:headEnd/>
            <a:tailEnd/>
          </a:ln>
          <a:effectLst/>
        </p:spPr>
        <p:txBody>
          <a:bodyPr>
            <a:spAutoFit/>
          </a:bodyPr>
          <a:lstStyle/>
          <a:p>
            <a:pPr eaLnBrk="0" hangingPunct="0">
              <a:spcBef>
                <a:spcPct val="50000"/>
              </a:spcBef>
              <a:defRPr/>
            </a:pPr>
            <a:r>
              <a:rPr lang="en-GB" sz="2800" b="1" dirty="0">
                <a:solidFill>
                  <a:srgbClr val="00FF00"/>
                </a:solidFill>
                <a:effectLst>
                  <a:outerShdw blurRad="38100" dist="38100" dir="2700000" algn="tl">
                    <a:srgbClr val="000000"/>
                  </a:outerShdw>
                </a:effectLst>
                <a:latin typeface="Arial" charset="0"/>
                <a:cs typeface="Arial" charset="0"/>
              </a:rPr>
              <a:t>5 True Israel bound in red tape – The wheat</a:t>
            </a:r>
          </a:p>
        </p:txBody>
      </p:sp>
      <p:sp>
        <p:nvSpPr>
          <p:cNvPr id="83985" name="Text Box 18">
            <a:extLst>
              <a:ext uri="{FF2B5EF4-FFF2-40B4-BE49-F238E27FC236}">
                <a16:creationId xmlns:a16="http://schemas.microsoft.com/office/drawing/2014/main" id="{D7461FA1-E436-4A86-99A3-2E477068F261}"/>
              </a:ext>
            </a:extLst>
          </p:cNvPr>
          <p:cNvSpPr txBox="1">
            <a:spLocks noChangeArrowheads="1"/>
          </p:cNvSpPr>
          <p:nvPr/>
        </p:nvSpPr>
        <p:spPr bwMode="auto">
          <a:xfrm>
            <a:off x="4624388" y="3711575"/>
            <a:ext cx="31877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sz="2000"/>
          </a:p>
        </p:txBody>
      </p:sp>
      <p:sp>
        <p:nvSpPr>
          <p:cNvPr id="210963" name="Text Box 19">
            <a:extLst>
              <a:ext uri="{FF2B5EF4-FFF2-40B4-BE49-F238E27FC236}">
                <a16:creationId xmlns:a16="http://schemas.microsoft.com/office/drawing/2014/main" id="{CB540BBE-BC21-4F53-AB57-A54166CDC102}"/>
              </a:ext>
            </a:extLst>
          </p:cNvPr>
          <p:cNvSpPr txBox="1">
            <a:spLocks noChangeArrowheads="1"/>
          </p:cNvSpPr>
          <p:nvPr/>
        </p:nvSpPr>
        <p:spPr bwMode="auto">
          <a:xfrm>
            <a:off x="4427538" y="3429000"/>
            <a:ext cx="4716462" cy="954088"/>
          </a:xfrm>
          <a:prstGeom prst="rect">
            <a:avLst/>
          </a:prstGeom>
          <a:noFill/>
          <a:ln w="9525">
            <a:noFill/>
            <a:miter lim="800000"/>
            <a:headEnd/>
            <a:tailEnd/>
          </a:ln>
          <a:effectLst/>
        </p:spPr>
        <p:txBody>
          <a:bodyPr>
            <a:spAutoFit/>
          </a:bodyPr>
          <a:lstStyle/>
          <a:p>
            <a:pPr eaLnBrk="0" hangingPunct="0">
              <a:spcBef>
                <a:spcPct val="50000"/>
              </a:spcBef>
              <a:defRPr/>
            </a:pPr>
            <a:r>
              <a:rPr lang="en-GB" sz="2800" b="1" dirty="0">
                <a:solidFill>
                  <a:srgbClr val="FF00FF"/>
                </a:solidFill>
                <a:effectLst>
                  <a:outerShdw blurRad="38100" dist="38100" dir="2700000" algn="tl">
                    <a:srgbClr val="000000"/>
                  </a:outerShdw>
                </a:effectLst>
                <a:latin typeface="Arial" charset="0"/>
                <a:cs typeface="Arial" charset="0"/>
              </a:rPr>
              <a:t>The hammer and sickle of </a:t>
            </a:r>
            <a:r>
              <a:rPr lang="en-GB" sz="2800" b="1" dirty="0" err="1">
                <a:solidFill>
                  <a:srgbClr val="FF00FF"/>
                </a:solidFill>
                <a:effectLst>
                  <a:outerShdw blurRad="38100" dist="38100" dir="2700000" algn="tl">
                    <a:srgbClr val="000000"/>
                  </a:outerShdw>
                </a:effectLst>
                <a:latin typeface="Arial" charset="0"/>
                <a:cs typeface="Arial" charset="0"/>
              </a:rPr>
              <a:t>Tubal</a:t>
            </a:r>
            <a:r>
              <a:rPr lang="en-GB" sz="2800" b="1" dirty="0">
                <a:solidFill>
                  <a:srgbClr val="FF00FF"/>
                </a:solidFill>
                <a:effectLst>
                  <a:outerShdw blurRad="38100" dist="38100" dir="2700000" algn="tl">
                    <a:srgbClr val="000000"/>
                  </a:outerShdw>
                </a:effectLst>
                <a:latin typeface="Arial" charset="0"/>
                <a:cs typeface="Arial" charset="0"/>
              </a:rPr>
              <a:t>-Cain</a:t>
            </a:r>
          </a:p>
        </p:txBody>
      </p:sp>
      <p:sp>
        <p:nvSpPr>
          <p:cNvPr id="210964" name="Text Box 20">
            <a:extLst>
              <a:ext uri="{FF2B5EF4-FFF2-40B4-BE49-F238E27FC236}">
                <a16:creationId xmlns:a16="http://schemas.microsoft.com/office/drawing/2014/main" id="{89ED62E6-4051-4675-84C4-C9A428B928C2}"/>
              </a:ext>
            </a:extLst>
          </p:cNvPr>
          <p:cNvSpPr txBox="1">
            <a:spLocks noChangeArrowheads="1"/>
          </p:cNvSpPr>
          <p:nvPr/>
        </p:nvSpPr>
        <p:spPr bwMode="auto">
          <a:xfrm>
            <a:off x="4140200" y="4214813"/>
            <a:ext cx="5003800" cy="954087"/>
          </a:xfrm>
          <a:prstGeom prst="rect">
            <a:avLst/>
          </a:prstGeom>
          <a:noFill/>
          <a:ln w="9525">
            <a:noFill/>
            <a:miter lim="800000"/>
            <a:headEnd/>
            <a:tailEnd/>
          </a:ln>
          <a:effectLst/>
        </p:spPr>
        <p:txBody>
          <a:bodyPr>
            <a:spAutoFit/>
          </a:bodyPr>
          <a:lstStyle/>
          <a:p>
            <a:pPr eaLnBrk="0" hangingPunct="0">
              <a:spcBef>
                <a:spcPct val="50000"/>
              </a:spcBef>
              <a:defRPr/>
            </a:pPr>
            <a:r>
              <a:rPr lang="en-GB" sz="2800" b="1" dirty="0">
                <a:solidFill>
                  <a:srgbClr val="99FF33"/>
                </a:solidFill>
                <a:effectLst>
                  <a:outerShdw blurRad="38100" dist="38100" dir="2700000" algn="tl">
                    <a:srgbClr val="000000"/>
                  </a:outerShdw>
                </a:effectLst>
                <a:latin typeface="Arial" charset="0"/>
                <a:cs typeface="Arial" charset="0"/>
              </a:rPr>
              <a:t>Gathering the Israel Nations to Battle</a:t>
            </a:r>
          </a:p>
        </p:txBody>
      </p:sp>
      <p:sp>
        <p:nvSpPr>
          <p:cNvPr id="210965" name="Text Box 21">
            <a:extLst>
              <a:ext uri="{FF2B5EF4-FFF2-40B4-BE49-F238E27FC236}">
                <a16:creationId xmlns:a16="http://schemas.microsoft.com/office/drawing/2014/main" id="{1203F1E8-9AB5-491D-A459-03E94AC629F0}"/>
              </a:ext>
            </a:extLst>
          </p:cNvPr>
          <p:cNvSpPr txBox="1">
            <a:spLocks noChangeArrowheads="1"/>
          </p:cNvSpPr>
          <p:nvPr/>
        </p:nvSpPr>
        <p:spPr bwMode="auto">
          <a:xfrm>
            <a:off x="3786188" y="6143625"/>
            <a:ext cx="5357812" cy="523875"/>
          </a:xfrm>
          <a:prstGeom prst="rect">
            <a:avLst/>
          </a:prstGeom>
          <a:noFill/>
          <a:ln w="9525">
            <a:noFill/>
            <a:miter lim="800000"/>
            <a:headEnd/>
            <a:tailEnd/>
          </a:ln>
          <a:effectLst/>
        </p:spPr>
        <p:txBody>
          <a:bodyPr>
            <a:spAutoFit/>
          </a:bodyPr>
          <a:lstStyle/>
          <a:p>
            <a:pPr eaLnBrk="0" hangingPunct="0">
              <a:spcBef>
                <a:spcPct val="50000"/>
              </a:spcBef>
              <a:defRPr/>
            </a:pPr>
            <a:r>
              <a:rPr lang="en-GB" sz="2800" b="1" dirty="0">
                <a:solidFill>
                  <a:srgbClr val="FFFF00"/>
                </a:solidFill>
                <a:effectLst>
                  <a:outerShdw blurRad="38100" dist="38100" dir="2700000" algn="tl">
                    <a:srgbClr val="000000"/>
                  </a:outerShdw>
                </a:effectLst>
                <a:latin typeface="Arial" charset="0"/>
                <a:cs typeface="Arial" charset="0"/>
              </a:rPr>
              <a:t>6 The Sun Scorching the earth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10946"/>
                                        </p:tgtEl>
                                        <p:attrNameLst>
                                          <p:attrName>style.visibility</p:attrName>
                                        </p:attrNameLst>
                                      </p:cBhvr>
                                      <p:to>
                                        <p:strVal val="visible"/>
                                      </p:to>
                                    </p:set>
                                    <p:animEffect transition="in" filter="circle(in)">
                                      <p:cBhvr>
                                        <p:cTn id="7" dur="2000"/>
                                        <p:tgtEl>
                                          <p:spTgt spid="2109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210949"/>
                                        </p:tgtEl>
                                        <p:attrNameLst>
                                          <p:attrName>style.visibility</p:attrName>
                                        </p:attrNameLst>
                                      </p:cBhvr>
                                      <p:to>
                                        <p:strVal val="visible"/>
                                      </p:to>
                                    </p:set>
                                    <p:anim calcmode="lin" valueType="num">
                                      <p:cBhvr additive="base">
                                        <p:cTn id="12" dur="500" fill="hold"/>
                                        <p:tgtEl>
                                          <p:spTgt spid="210949"/>
                                        </p:tgtEl>
                                        <p:attrNameLst>
                                          <p:attrName>ppt_x</p:attrName>
                                        </p:attrNameLst>
                                      </p:cBhvr>
                                      <p:tavLst>
                                        <p:tav tm="0">
                                          <p:val>
                                            <p:strVal val="1+#ppt_w/2"/>
                                          </p:val>
                                        </p:tav>
                                        <p:tav tm="100000">
                                          <p:val>
                                            <p:strVal val="#ppt_x"/>
                                          </p:val>
                                        </p:tav>
                                      </p:tavLst>
                                    </p:anim>
                                    <p:anim calcmode="lin" valueType="num">
                                      <p:cBhvr additive="base">
                                        <p:cTn id="13" dur="500" fill="hold"/>
                                        <p:tgtEl>
                                          <p:spTgt spid="210949"/>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210951"/>
                                        </p:tgtEl>
                                        <p:attrNameLst>
                                          <p:attrName>style.visibility</p:attrName>
                                        </p:attrNameLst>
                                      </p:cBhvr>
                                      <p:to>
                                        <p:strVal val="visible"/>
                                      </p:to>
                                    </p:set>
                                    <p:anim calcmode="discrete" valueType="clr">
                                      <p:cBhvr override="childStyle">
                                        <p:cTn id="18" dur="80"/>
                                        <p:tgtEl>
                                          <p:spTgt spid="210951"/>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210951"/>
                                        </p:tgtEl>
                                        <p:attrNameLst>
                                          <p:attrName>fillcolor</p:attrName>
                                        </p:attrNameLst>
                                      </p:cBhvr>
                                      <p:tavLst>
                                        <p:tav tm="0">
                                          <p:val>
                                            <p:clrVal>
                                              <a:schemeClr val="accent2"/>
                                            </p:clrVal>
                                          </p:val>
                                        </p:tav>
                                        <p:tav tm="50000">
                                          <p:val>
                                            <p:clrVal>
                                              <a:schemeClr val="hlink"/>
                                            </p:clrVal>
                                          </p:val>
                                        </p:tav>
                                      </p:tavLst>
                                    </p:anim>
                                    <p:set>
                                      <p:cBhvr>
                                        <p:cTn id="20" dur="80"/>
                                        <p:tgtEl>
                                          <p:spTgt spid="210951"/>
                                        </p:tgtEl>
                                        <p:attrNameLst>
                                          <p:attrName>fill.type</p:attrName>
                                        </p:attrNameLst>
                                      </p:cBhvr>
                                      <p:to>
                                        <p:strVal val="solid"/>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210953"/>
                                        </p:tgtEl>
                                        <p:attrNameLst>
                                          <p:attrName>style.visibility</p:attrName>
                                        </p:attrNameLst>
                                      </p:cBhvr>
                                      <p:to>
                                        <p:strVal val="visible"/>
                                      </p:to>
                                    </p:set>
                                    <p:anim calcmode="lin" valueType="num">
                                      <p:cBhvr additive="base">
                                        <p:cTn id="25" dur="500" fill="hold"/>
                                        <p:tgtEl>
                                          <p:spTgt spid="210953"/>
                                        </p:tgtEl>
                                        <p:attrNameLst>
                                          <p:attrName>ppt_x</p:attrName>
                                        </p:attrNameLst>
                                      </p:cBhvr>
                                      <p:tavLst>
                                        <p:tav tm="0">
                                          <p:val>
                                            <p:strVal val="1+#ppt_w/2"/>
                                          </p:val>
                                        </p:tav>
                                        <p:tav tm="100000">
                                          <p:val>
                                            <p:strVal val="#ppt_x"/>
                                          </p:val>
                                        </p:tav>
                                      </p:tavLst>
                                    </p:anim>
                                    <p:anim calcmode="lin" valueType="num">
                                      <p:cBhvr additive="base">
                                        <p:cTn id="26" dur="500" fill="hold"/>
                                        <p:tgtEl>
                                          <p:spTgt spid="210953"/>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7" presetClass="entr" presetSubtype="0" fill="hold" nodeType="clickEffect">
                                  <p:stCondLst>
                                    <p:cond delay="0"/>
                                  </p:stCondLst>
                                  <p:iterate type="lt">
                                    <p:tmPct val="50000"/>
                                  </p:iterate>
                                  <p:childTnLst>
                                    <p:set>
                                      <p:cBhvr>
                                        <p:cTn id="30" dur="1" fill="hold">
                                          <p:stCondLst>
                                            <p:cond delay="0"/>
                                          </p:stCondLst>
                                        </p:cTn>
                                        <p:tgtEl>
                                          <p:spTgt spid="210957">
                                            <p:txEl>
                                              <p:pRg st="0" end="0"/>
                                            </p:txEl>
                                          </p:spTgt>
                                        </p:tgtEl>
                                        <p:attrNameLst>
                                          <p:attrName>style.visibility</p:attrName>
                                        </p:attrNameLst>
                                      </p:cBhvr>
                                      <p:to>
                                        <p:strVal val="visible"/>
                                      </p:to>
                                    </p:set>
                                    <p:anim calcmode="discrete" valueType="clr">
                                      <p:cBhvr override="childStyle">
                                        <p:cTn id="31" dur="80"/>
                                        <p:tgtEl>
                                          <p:spTgt spid="21095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2" dur="80"/>
                                        <p:tgtEl>
                                          <p:spTgt spid="210957">
                                            <p:txEl>
                                              <p:pRg st="0" end="0"/>
                                            </p:txEl>
                                          </p:spTgt>
                                        </p:tgtEl>
                                        <p:attrNameLst>
                                          <p:attrName>fillcolor</p:attrName>
                                        </p:attrNameLst>
                                      </p:cBhvr>
                                      <p:tavLst>
                                        <p:tav tm="0">
                                          <p:val>
                                            <p:clrVal>
                                              <a:schemeClr val="accent2"/>
                                            </p:clrVal>
                                          </p:val>
                                        </p:tav>
                                        <p:tav tm="50000">
                                          <p:val>
                                            <p:clrVal>
                                              <a:schemeClr val="hlink"/>
                                            </p:clrVal>
                                          </p:val>
                                        </p:tav>
                                      </p:tavLst>
                                    </p:anim>
                                    <p:set>
                                      <p:cBhvr>
                                        <p:cTn id="33" dur="80"/>
                                        <p:tgtEl>
                                          <p:spTgt spid="210957">
                                            <p:txEl>
                                              <p:pRg st="0" end="0"/>
                                            </p:txEl>
                                          </p:spTgt>
                                        </p:tgtEl>
                                        <p:attrNameLst>
                                          <p:attrName>fill.type</p:attrName>
                                        </p:attrNameLst>
                                      </p:cBhvr>
                                      <p:to>
                                        <p:strVal val="solid"/>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2" fill="hold" grpId="0" nodeType="clickEffect">
                                  <p:stCondLst>
                                    <p:cond delay="0"/>
                                  </p:stCondLst>
                                  <p:childTnLst>
                                    <p:set>
                                      <p:cBhvr>
                                        <p:cTn id="37" dur="1" fill="hold">
                                          <p:stCondLst>
                                            <p:cond delay="0"/>
                                          </p:stCondLst>
                                        </p:cTn>
                                        <p:tgtEl>
                                          <p:spTgt spid="210952"/>
                                        </p:tgtEl>
                                        <p:attrNameLst>
                                          <p:attrName>style.visibility</p:attrName>
                                        </p:attrNameLst>
                                      </p:cBhvr>
                                      <p:to>
                                        <p:strVal val="visible"/>
                                      </p:to>
                                    </p:set>
                                    <p:anim calcmode="lin" valueType="num">
                                      <p:cBhvr additive="base">
                                        <p:cTn id="38" dur="500" fill="hold"/>
                                        <p:tgtEl>
                                          <p:spTgt spid="210952"/>
                                        </p:tgtEl>
                                        <p:attrNameLst>
                                          <p:attrName>ppt_x</p:attrName>
                                        </p:attrNameLst>
                                      </p:cBhvr>
                                      <p:tavLst>
                                        <p:tav tm="0">
                                          <p:val>
                                            <p:strVal val="1+#ppt_w/2"/>
                                          </p:val>
                                        </p:tav>
                                        <p:tav tm="100000">
                                          <p:val>
                                            <p:strVal val="#ppt_x"/>
                                          </p:val>
                                        </p:tav>
                                      </p:tavLst>
                                    </p:anim>
                                    <p:anim calcmode="lin" valueType="num">
                                      <p:cBhvr additive="base">
                                        <p:cTn id="39" dur="500" fill="hold"/>
                                        <p:tgtEl>
                                          <p:spTgt spid="210952"/>
                                        </p:tgtEl>
                                        <p:attrNameLst>
                                          <p:attrName>ppt_y</p:attrName>
                                        </p:attrNameLst>
                                      </p:cBhvr>
                                      <p:tavLst>
                                        <p:tav tm="0">
                                          <p:val>
                                            <p:strVal val="#ppt_y"/>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7" presetClass="entr" presetSubtype="0" fill="hold" grpId="0" nodeType="clickEffect">
                                  <p:stCondLst>
                                    <p:cond delay="0"/>
                                  </p:stCondLst>
                                  <p:iterate type="lt">
                                    <p:tmPct val="50000"/>
                                  </p:iterate>
                                  <p:childTnLst>
                                    <p:set>
                                      <p:cBhvr>
                                        <p:cTn id="43" dur="1" fill="hold">
                                          <p:stCondLst>
                                            <p:cond delay="0"/>
                                          </p:stCondLst>
                                        </p:cTn>
                                        <p:tgtEl>
                                          <p:spTgt spid="210963"/>
                                        </p:tgtEl>
                                        <p:attrNameLst>
                                          <p:attrName>style.visibility</p:attrName>
                                        </p:attrNameLst>
                                      </p:cBhvr>
                                      <p:to>
                                        <p:strVal val="visible"/>
                                      </p:to>
                                    </p:set>
                                    <p:anim calcmode="discrete" valueType="clr">
                                      <p:cBhvr override="childStyle">
                                        <p:cTn id="44" dur="80"/>
                                        <p:tgtEl>
                                          <p:spTgt spid="210963"/>
                                        </p:tgtEl>
                                        <p:attrNameLst>
                                          <p:attrName>style.color</p:attrName>
                                        </p:attrNameLst>
                                      </p:cBhvr>
                                      <p:tavLst>
                                        <p:tav tm="0">
                                          <p:val>
                                            <p:clrVal>
                                              <a:schemeClr val="accent2"/>
                                            </p:clrVal>
                                          </p:val>
                                        </p:tav>
                                        <p:tav tm="50000">
                                          <p:val>
                                            <p:clrVal>
                                              <a:schemeClr val="hlink"/>
                                            </p:clrVal>
                                          </p:val>
                                        </p:tav>
                                      </p:tavLst>
                                    </p:anim>
                                    <p:anim calcmode="discrete" valueType="clr">
                                      <p:cBhvr>
                                        <p:cTn id="45" dur="80"/>
                                        <p:tgtEl>
                                          <p:spTgt spid="210963"/>
                                        </p:tgtEl>
                                        <p:attrNameLst>
                                          <p:attrName>fillcolor</p:attrName>
                                        </p:attrNameLst>
                                      </p:cBhvr>
                                      <p:tavLst>
                                        <p:tav tm="0">
                                          <p:val>
                                            <p:clrVal>
                                              <a:schemeClr val="accent2"/>
                                            </p:clrVal>
                                          </p:val>
                                        </p:tav>
                                        <p:tav tm="50000">
                                          <p:val>
                                            <p:clrVal>
                                              <a:schemeClr val="hlink"/>
                                            </p:clrVal>
                                          </p:val>
                                        </p:tav>
                                      </p:tavLst>
                                    </p:anim>
                                    <p:set>
                                      <p:cBhvr>
                                        <p:cTn id="46" dur="80"/>
                                        <p:tgtEl>
                                          <p:spTgt spid="210963"/>
                                        </p:tgtEl>
                                        <p:attrNameLst>
                                          <p:attrName>fill.type</p:attrName>
                                        </p:attrNameLst>
                                      </p:cBhvr>
                                      <p:to>
                                        <p:strVal val="solid"/>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2" fill="hold" grpId="0" nodeType="clickEffect">
                                  <p:stCondLst>
                                    <p:cond delay="0"/>
                                  </p:stCondLst>
                                  <p:childTnLst>
                                    <p:set>
                                      <p:cBhvr>
                                        <p:cTn id="50" dur="1" fill="hold">
                                          <p:stCondLst>
                                            <p:cond delay="0"/>
                                          </p:stCondLst>
                                        </p:cTn>
                                        <p:tgtEl>
                                          <p:spTgt spid="210956"/>
                                        </p:tgtEl>
                                        <p:attrNameLst>
                                          <p:attrName>style.visibility</p:attrName>
                                        </p:attrNameLst>
                                      </p:cBhvr>
                                      <p:to>
                                        <p:strVal val="visible"/>
                                      </p:to>
                                    </p:set>
                                    <p:anim calcmode="lin" valueType="num">
                                      <p:cBhvr additive="base">
                                        <p:cTn id="51" dur="500" fill="hold"/>
                                        <p:tgtEl>
                                          <p:spTgt spid="210956"/>
                                        </p:tgtEl>
                                        <p:attrNameLst>
                                          <p:attrName>ppt_x</p:attrName>
                                        </p:attrNameLst>
                                      </p:cBhvr>
                                      <p:tavLst>
                                        <p:tav tm="0">
                                          <p:val>
                                            <p:strVal val="1+#ppt_w/2"/>
                                          </p:val>
                                        </p:tav>
                                        <p:tav tm="100000">
                                          <p:val>
                                            <p:strVal val="#ppt_x"/>
                                          </p:val>
                                        </p:tav>
                                      </p:tavLst>
                                    </p:anim>
                                    <p:anim calcmode="lin" valueType="num">
                                      <p:cBhvr additive="base">
                                        <p:cTn id="52" dur="500" fill="hold"/>
                                        <p:tgtEl>
                                          <p:spTgt spid="210956"/>
                                        </p:tgtEl>
                                        <p:attrNameLst>
                                          <p:attrName>ppt_y</p:attrName>
                                        </p:attrNameLst>
                                      </p:cBhvr>
                                      <p:tavLst>
                                        <p:tav tm="0">
                                          <p:val>
                                            <p:strVal val="#ppt_y"/>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7" presetClass="entr" presetSubtype="0" fill="hold" grpId="0" nodeType="clickEffect">
                                  <p:stCondLst>
                                    <p:cond delay="0"/>
                                  </p:stCondLst>
                                  <p:iterate type="lt">
                                    <p:tmPct val="50000"/>
                                  </p:iterate>
                                  <p:childTnLst>
                                    <p:set>
                                      <p:cBhvr>
                                        <p:cTn id="56" dur="1" fill="hold">
                                          <p:stCondLst>
                                            <p:cond delay="0"/>
                                          </p:stCondLst>
                                        </p:cTn>
                                        <p:tgtEl>
                                          <p:spTgt spid="210964"/>
                                        </p:tgtEl>
                                        <p:attrNameLst>
                                          <p:attrName>style.visibility</p:attrName>
                                        </p:attrNameLst>
                                      </p:cBhvr>
                                      <p:to>
                                        <p:strVal val="visible"/>
                                      </p:to>
                                    </p:set>
                                    <p:anim calcmode="discrete" valueType="clr">
                                      <p:cBhvr override="childStyle">
                                        <p:cTn id="57" dur="80"/>
                                        <p:tgtEl>
                                          <p:spTgt spid="210964"/>
                                        </p:tgtEl>
                                        <p:attrNameLst>
                                          <p:attrName>style.color</p:attrName>
                                        </p:attrNameLst>
                                      </p:cBhvr>
                                      <p:tavLst>
                                        <p:tav tm="0">
                                          <p:val>
                                            <p:clrVal>
                                              <a:schemeClr val="accent2"/>
                                            </p:clrVal>
                                          </p:val>
                                        </p:tav>
                                        <p:tav tm="50000">
                                          <p:val>
                                            <p:clrVal>
                                              <a:schemeClr val="hlink"/>
                                            </p:clrVal>
                                          </p:val>
                                        </p:tav>
                                      </p:tavLst>
                                    </p:anim>
                                    <p:anim calcmode="discrete" valueType="clr">
                                      <p:cBhvr>
                                        <p:cTn id="58" dur="80"/>
                                        <p:tgtEl>
                                          <p:spTgt spid="210964"/>
                                        </p:tgtEl>
                                        <p:attrNameLst>
                                          <p:attrName>fillcolor</p:attrName>
                                        </p:attrNameLst>
                                      </p:cBhvr>
                                      <p:tavLst>
                                        <p:tav tm="0">
                                          <p:val>
                                            <p:clrVal>
                                              <a:schemeClr val="accent2"/>
                                            </p:clrVal>
                                          </p:val>
                                        </p:tav>
                                        <p:tav tm="50000">
                                          <p:val>
                                            <p:clrVal>
                                              <a:schemeClr val="hlink"/>
                                            </p:clrVal>
                                          </p:val>
                                        </p:tav>
                                      </p:tavLst>
                                    </p:anim>
                                    <p:set>
                                      <p:cBhvr>
                                        <p:cTn id="59" dur="80"/>
                                        <p:tgtEl>
                                          <p:spTgt spid="210964"/>
                                        </p:tgtEl>
                                        <p:attrNameLst>
                                          <p:attrName>fill.type</p:attrName>
                                        </p:attrNameLst>
                                      </p:cBhvr>
                                      <p:to>
                                        <p:strVal val="solid"/>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2" presetClass="entr" presetSubtype="2" fill="hold" grpId="0" nodeType="clickEffect">
                                  <p:stCondLst>
                                    <p:cond delay="0"/>
                                  </p:stCondLst>
                                  <p:childTnLst>
                                    <p:set>
                                      <p:cBhvr>
                                        <p:cTn id="63" dur="1" fill="hold">
                                          <p:stCondLst>
                                            <p:cond delay="0"/>
                                          </p:stCondLst>
                                        </p:cTn>
                                        <p:tgtEl>
                                          <p:spTgt spid="210954"/>
                                        </p:tgtEl>
                                        <p:attrNameLst>
                                          <p:attrName>style.visibility</p:attrName>
                                        </p:attrNameLst>
                                      </p:cBhvr>
                                      <p:to>
                                        <p:strVal val="visible"/>
                                      </p:to>
                                    </p:set>
                                    <p:anim calcmode="lin" valueType="num">
                                      <p:cBhvr additive="base">
                                        <p:cTn id="64" dur="500" fill="hold"/>
                                        <p:tgtEl>
                                          <p:spTgt spid="210954"/>
                                        </p:tgtEl>
                                        <p:attrNameLst>
                                          <p:attrName>ppt_x</p:attrName>
                                        </p:attrNameLst>
                                      </p:cBhvr>
                                      <p:tavLst>
                                        <p:tav tm="0">
                                          <p:val>
                                            <p:strVal val="1+#ppt_w/2"/>
                                          </p:val>
                                        </p:tav>
                                        <p:tav tm="100000">
                                          <p:val>
                                            <p:strVal val="#ppt_x"/>
                                          </p:val>
                                        </p:tav>
                                      </p:tavLst>
                                    </p:anim>
                                    <p:anim calcmode="lin" valueType="num">
                                      <p:cBhvr additive="base">
                                        <p:cTn id="65" dur="500" fill="hold"/>
                                        <p:tgtEl>
                                          <p:spTgt spid="210954"/>
                                        </p:tgtEl>
                                        <p:attrNameLst>
                                          <p:attrName>ppt_y</p:attrName>
                                        </p:attrNameLst>
                                      </p:cBhvr>
                                      <p:tavLst>
                                        <p:tav tm="0">
                                          <p:val>
                                            <p:strVal val="#ppt_y"/>
                                          </p:val>
                                        </p:tav>
                                        <p:tav tm="100000">
                                          <p:val>
                                            <p:strVal val="#ppt_y"/>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27" presetClass="entr" presetSubtype="0" fill="hold" nodeType="clickEffect">
                                  <p:stCondLst>
                                    <p:cond delay="0"/>
                                  </p:stCondLst>
                                  <p:iterate type="lt">
                                    <p:tmPct val="50000"/>
                                  </p:iterate>
                                  <p:childTnLst>
                                    <p:set>
                                      <p:cBhvr>
                                        <p:cTn id="69" dur="1" fill="hold">
                                          <p:stCondLst>
                                            <p:cond delay="0"/>
                                          </p:stCondLst>
                                        </p:cTn>
                                        <p:tgtEl>
                                          <p:spTgt spid="210960">
                                            <p:txEl>
                                              <p:pRg st="0" end="0"/>
                                            </p:txEl>
                                          </p:spTgt>
                                        </p:tgtEl>
                                        <p:attrNameLst>
                                          <p:attrName>style.visibility</p:attrName>
                                        </p:attrNameLst>
                                      </p:cBhvr>
                                      <p:to>
                                        <p:strVal val="visible"/>
                                      </p:to>
                                    </p:set>
                                    <p:anim calcmode="discrete" valueType="clr">
                                      <p:cBhvr override="childStyle">
                                        <p:cTn id="70" dur="80"/>
                                        <p:tgtEl>
                                          <p:spTgt spid="21096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71" dur="80"/>
                                        <p:tgtEl>
                                          <p:spTgt spid="210960">
                                            <p:txEl>
                                              <p:pRg st="0" end="0"/>
                                            </p:txEl>
                                          </p:spTgt>
                                        </p:tgtEl>
                                        <p:attrNameLst>
                                          <p:attrName>fillcolor</p:attrName>
                                        </p:attrNameLst>
                                      </p:cBhvr>
                                      <p:tavLst>
                                        <p:tav tm="0">
                                          <p:val>
                                            <p:clrVal>
                                              <a:schemeClr val="accent2"/>
                                            </p:clrVal>
                                          </p:val>
                                        </p:tav>
                                        <p:tav tm="50000">
                                          <p:val>
                                            <p:clrVal>
                                              <a:schemeClr val="hlink"/>
                                            </p:clrVal>
                                          </p:val>
                                        </p:tav>
                                      </p:tavLst>
                                    </p:anim>
                                    <p:set>
                                      <p:cBhvr>
                                        <p:cTn id="72" dur="80"/>
                                        <p:tgtEl>
                                          <p:spTgt spid="210960">
                                            <p:txEl>
                                              <p:pRg st="0" end="0"/>
                                            </p:txEl>
                                          </p:spTgt>
                                        </p:tgtEl>
                                        <p:attrNameLst>
                                          <p:attrName>fill.type</p:attrName>
                                        </p:attrNameLst>
                                      </p:cBhvr>
                                      <p:to>
                                        <p:strVal val="solid"/>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2" presetClass="entr" presetSubtype="2" fill="hold" grpId="0" nodeType="clickEffect">
                                  <p:stCondLst>
                                    <p:cond delay="0"/>
                                  </p:stCondLst>
                                  <p:childTnLst>
                                    <p:set>
                                      <p:cBhvr>
                                        <p:cTn id="76" dur="1" fill="hold">
                                          <p:stCondLst>
                                            <p:cond delay="0"/>
                                          </p:stCondLst>
                                        </p:cTn>
                                        <p:tgtEl>
                                          <p:spTgt spid="210955"/>
                                        </p:tgtEl>
                                        <p:attrNameLst>
                                          <p:attrName>style.visibility</p:attrName>
                                        </p:attrNameLst>
                                      </p:cBhvr>
                                      <p:to>
                                        <p:strVal val="visible"/>
                                      </p:to>
                                    </p:set>
                                    <p:anim calcmode="lin" valueType="num">
                                      <p:cBhvr additive="base">
                                        <p:cTn id="77" dur="500" fill="hold"/>
                                        <p:tgtEl>
                                          <p:spTgt spid="210955"/>
                                        </p:tgtEl>
                                        <p:attrNameLst>
                                          <p:attrName>ppt_x</p:attrName>
                                        </p:attrNameLst>
                                      </p:cBhvr>
                                      <p:tavLst>
                                        <p:tav tm="0">
                                          <p:val>
                                            <p:strVal val="1+#ppt_w/2"/>
                                          </p:val>
                                        </p:tav>
                                        <p:tav tm="100000">
                                          <p:val>
                                            <p:strVal val="#ppt_x"/>
                                          </p:val>
                                        </p:tav>
                                      </p:tavLst>
                                    </p:anim>
                                    <p:anim calcmode="lin" valueType="num">
                                      <p:cBhvr additive="base">
                                        <p:cTn id="78" dur="500" fill="hold"/>
                                        <p:tgtEl>
                                          <p:spTgt spid="210955"/>
                                        </p:tgtEl>
                                        <p:attrNameLst>
                                          <p:attrName>ppt_y</p:attrName>
                                        </p:attrNameLst>
                                      </p:cBhvr>
                                      <p:tavLst>
                                        <p:tav tm="0">
                                          <p:val>
                                            <p:strVal val="#ppt_y"/>
                                          </p:val>
                                        </p:tav>
                                        <p:tav tm="100000">
                                          <p:val>
                                            <p:strVal val="#ppt_y"/>
                                          </p:val>
                                        </p:tav>
                                      </p:tavLst>
                                    </p:anim>
                                  </p:childTnLst>
                                </p:cTn>
                              </p:par>
                            </p:childTnLst>
                          </p:cTn>
                        </p:par>
                      </p:childTnLst>
                    </p:cTn>
                  </p:par>
                  <p:par>
                    <p:cTn id="79" fill="hold" nodeType="clickPar">
                      <p:stCondLst>
                        <p:cond delay="indefinite"/>
                      </p:stCondLst>
                      <p:childTnLst>
                        <p:par>
                          <p:cTn id="80" fill="hold" nodeType="withGroup">
                            <p:stCondLst>
                              <p:cond delay="0"/>
                            </p:stCondLst>
                            <p:childTnLst>
                              <p:par>
                                <p:cTn id="81" presetID="27" presetClass="entr" presetSubtype="0" fill="hold" grpId="0" nodeType="clickEffect">
                                  <p:stCondLst>
                                    <p:cond delay="0"/>
                                  </p:stCondLst>
                                  <p:iterate type="lt">
                                    <p:tmPct val="50000"/>
                                  </p:iterate>
                                  <p:childTnLst>
                                    <p:set>
                                      <p:cBhvr>
                                        <p:cTn id="82" dur="1" fill="hold">
                                          <p:stCondLst>
                                            <p:cond delay="0"/>
                                          </p:stCondLst>
                                        </p:cTn>
                                        <p:tgtEl>
                                          <p:spTgt spid="210965"/>
                                        </p:tgtEl>
                                        <p:attrNameLst>
                                          <p:attrName>style.visibility</p:attrName>
                                        </p:attrNameLst>
                                      </p:cBhvr>
                                      <p:to>
                                        <p:strVal val="visible"/>
                                      </p:to>
                                    </p:set>
                                    <p:anim calcmode="discrete" valueType="clr">
                                      <p:cBhvr override="childStyle">
                                        <p:cTn id="83" dur="80"/>
                                        <p:tgtEl>
                                          <p:spTgt spid="210965"/>
                                        </p:tgtEl>
                                        <p:attrNameLst>
                                          <p:attrName>style.color</p:attrName>
                                        </p:attrNameLst>
                                      </p:cBhvr>
                                      <p:tavLst>
                                        <p:tav tm="0">
                                          <p:val>
                                            <p:clrVal>
                                              <a:schemeClr val="accent2"/>
                                            </p:clrVal>
                                          </p:val>
                                        </p:tav>
                                        <p:tav tm="50000">
                                          <p:val>
                                            <p:clrVal>
                                              <a:schemeClr val="hlink"/>
                                            </p:clrVal>
                                          </p:val>
                                        </p:tav>
                                      </p:tavLst>
                                    </p:anim>
                                    <p:anim calcmode="discrete" valueType="clr">
                                      <p:cBhvr>
                                        <p:cTn id="84" dur="80"/>
                                        <p:tgtEl>
                                          <p:spTgt spid="210965"/>
                                        </p:tgtEl>
                                        <p:attrNameLst>
                                          <p:attrName>fillcolor</p:attrName>
                                        </p:attrNameLst>
                                      </p:cBhvr>
                                      <p:tavLst>
                                        <p:tav tm="0">
                                          <p:val>
                                            <p:clrVal>
                                              <a:schemeClr val="accent2"/>
                                            </p:clrVal>
                                          </p:val>
                                        </p:tav>
                                        <p:tav tm="50000">
                                          <p:val>
                                            <p:clrVal>
                                              <a:schemeClr val="hlink"/>
                                            </p:clrVal>
                                          </p:val>
                                        </p:tav>
                                      </p:tavLst>
                                    </p:anim>
                                    <p:set>
                                      <p:cBhvr>
                                        <p:cTn id="85" dur="80"/>
                                        <p:tgtEl>
                                          <p:spTgt spid="21096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49" grpId="0" animBg="1"/>
      <p:bldP spid="210951" grpId="0"/>
      <p:bldP spid="210952" grpId="0" animBg="1"/>
      <p:bldP spid="210953" grpId="0" animBg="1"/>
      <p:bldP spid="210954" grpId="0" animBg="1"/>
      <p:bldP spid="210955" grpId="0" animBg="1"/>
      <p:bldP spid="210956" grpId="0" animBg="1"/>
      <p:bldP spid="210963" grpId="0"/>
      <p:bldP spid="210964" grpId="0"/>
      <p:bldP spid="210965" grpId="0"/>
    </p:bld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51D32F78-8904-474E-831B-7BD27BADD754}"/>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43A349E-D8C4-4936-9197-4E44D280D4A2}" type="slidenum">
              <a:rPr lang="en-GB" altLang="en-US"/>
              <a:pPr eaLnBrk="1" hangingPunct="1"/>
              <a:t>75</a:t>
            </a:fld>
            <a:endParaRPr lang="en-GB" altLang="en-US"/>
          </a:p>
        </p:txBody>
      </p:sp>
      <p:sp>
        <p:nvSpPr>
          <p:cNvPr id="212994" name="Rectangle 2">
            <a:extLst>
              <a:ext uri="{FF2B5EF4-FFF2-40B4-BE49-F238E27FC236}">
                <a16:creationId xmlns:a16="http://schemas.microsoft.com/office/drawing/2014/main" id="{D1795C5D-D41B-47AF-ADD1-0DE916DB33BF}"/>
              </a:ext>
            </a:extLst>
          </p:cNvPr>
          <p:cNvSpPr>
            <a:spLocks noGrp="1" noChangeArrowheads="1"/>
          </p:cNvSpPr>
          <p:nvPr>
            <p:ph type="title"/>
          </p:nvPr>
        </p:nvSpPr>
        <p:spPr/>
        <p:txBody>
          <a:bodyPr/>
          <a:lstStyle/>
          <a:p>
            <a:pPr eaLnBrk="1" hangingPunct="1">
              <a:defRPr/>
            </a:pPr>
            <a:r>
              <a:rPr lang="en-GB" b="1">
                <a:solidFill>
                  <a:srgbClr val="FFFF00"/>
                </a:solidFill>
              </a:rPr>
              <a:t>1917 – Moscow Falls to</a:t>
            </a:r>
            <a:r>
              <a:rPr lang="en-GB" b="1"/>
              <a:t> </a:t>
            </a:r>
            <a:r>
              <a:rPr lang="en-GB" b="1">
                <a:solidFill>
                  <a:srgbClr val="FF0000"/>
                </a:solidFill>
              </a:rPr>
              <a:t>Gog</a:t>
            </a:r>
          </a:p>
        </p:txBody>
      </p:sp>
      <p:sp>
        <p:nvSpPr>
          <p:cNvPr id="212995" name="Rectangle 3">
            <a:extLst>
              <a:ext uri="{FF2B5EF4-FFF2-40B4-BE49-F238E27FC236}">
                <a16:creationId xmlns:a16="http://schemas.microsoft.com/office/drawing/2014/main" id="{8D02791A-694E-485E-A26D-BDD87EBCCA67}"/>
              </a:ext>
            </a:extLst>
          </p:cNvPr>
          <p:cNvSpPr>
            <a:spLocks noGrp="1" noChangeArrowheads="1"/>
          </p:cNvSpPr>
          <p:nvPr>
            <p:ph type="body" sz="half" idx="1"/>
          </p:nvPr>
        </p:nvSpPr>
        <p:spPr/>
        <p:txBody>
          <a:bodyPr/>
          <a:lstStyle/>
          <a:p>
            <a:pPr eaLnBrk="1" hangingPunct="1">
              <a:defRPr/>
            </a:pPr>
            <a:r>
              <a:rPr lang="en-GB" sz="2800" b="1" dirty="0">
                <a:solidFill>
                  <a:srgbClr val="00FF00"/>
                </a:solidFill>
                <a:effectLst>
                  <a:outerShdw blurRad="38100" dist="38100" dir="2700000" algn="tl">
                    <a:srgbClr val="000000"/>
                  </a:outerShdw>
                </a:effectLst>
              </a:rPr>
              <a:t>1 - </a:t>
            </a:r>
            <a:r>
              <a:rPr lang="en-GB" sz="2800" b="1" dirty="0">
                <a:solidFill>
                  <a:srgbClr val="FF0000"/>
                </a:solidFill>
                <a:effectLst>
                  <a:outerShdw blurRad="38100" dist="38100" dir="2700000" algn="tl">
                    <a:srgbClr val="000000"/>
                  </a:outerShdw>
                </a:effectLst>
              </a:rPr>
              <a:t>TUBAL-CAIN.</a:t>
            </a:r>
            <a:r>
              <a:rPr lang="en-GB" sz="2800" b="1" dirty="0">
                <a:solidFill>
                  <a:srgbClr val="00FF00"/>
                </a:solidFill>
                <a:effectLst>
                  <a:outerShdw blurRad="38100" dist="38100" dir="2700000" algn="tl">
                    <a:srgbClr val="000000"/>
                  </a:outerShdw>
                </a:effectLst>
              </a:rPr>
              <a:t> the smith (of cutting instruments)</a:t>
            </a:r>
            <a:br>
              <a:rPr lang="en-GB" sz="2800" b="1" dirty="0">
                <a:solidFill>
                  <a:srgbClr val="00FF00"/>
                </a:solidFill>
                <a:effectLst>
                  <a:outerShdw blurRad="38100" dist="38100" dir="2700000" algn="tl">
                    <a:srgbClr val="000000"/>
                  </a:outerShdw>
                </a:effectLst>
              </a:rPr>
            </a:br>
            <a:r>
              <a:rPr lang="en-GB" sz="2800" b="1" dirty="0">
                <a:solidFill>
                  <a:srgbClr val="FF00FF"/>
                </a:solidFill>
                <a:effectLst>
                  <a:outerShdw blurRad="38100" dist="38100" dir="2700000" algn="tl">
                    <a:srgbClr val="000000"/>
                  </a:outerShdw>
                </a:effectLst>
              </a:rPr>
              <a:t>2 – The Fallen Star – </a:t>
            </a:r>
            <a:r>
              <a:rPr lang="en-GB" sz="2800" b="1" dirty="0">
                <a:solidFill>
                  <a:srgbClr val="FF0000"/>
                </a:solidFill>
                <a:effectLst>
                  <a:outerShdw blurRad="38100" dist="38100" dir="2700000" algn="tl">
                    <a:srgbClr val="000000"/>
                  </a:outerShdw>
                </a:effectLst>
              </a:rPr>
              <a:t>Lucifer (Satan)</a:t>
            </a:r>
          </a:p>
          <a:p>
            <a:pPr eaLnBrk="1" hangingPunct="1">
              <a:defRPr/>
            </a:pPr>
            <a:r>
              <a:rPr lang="en-GB" sz="2800" b="1" dirty="0">
                <a:solidFill>
                  <a:srgbClr val="FFFF00"/>
                </a:solidFill>
                <a:effectLst>
                  <a:outerShdw blurRad="38100" dist="38100" dir="2700000" algn="tl">
                    <a:srgbClr val="000000"/>
                  </a:outerShdw>
                </a:effectLst>
              </a:rPr>
              <a:t>3 – There was a 5 pointed star on the flag of the </a:t>
            </a:r>
            <a:r>
              <a:rPr lang="en-GB" sz="2800" b="1" dirty="0" err="1">
                <a:solidFill>
                  <a:srgbClr val="FF0000"/>
                </a:solidFill>
                <a:effectLst>
                  <a:outerShdw blurRad="38100" dist="38100" dir="2700000" algn="tl">
                    <a:srgbClr val="000000"/>
                  </a:outerShdw>
                </a:effectLst>
              </a:rPr>
              <a:t>Idumeans</a:t>
            </a:r>
            <a:r>
              <a:rPr lang="en-GB" sz="2800" dirty="0"/>
              <a:t> </a:t>
            </a:r>
          </a:p>
          <a:p>
            <a:pPr algn="ctr" eaLnBrk="1" hangingPunct="1">
              <a:defRPr/>
            </a:pPr>
            <a:endParaRPr lang="en-GB" sz="2800" dirty="0"/>
          </a:p>
        </p:txBody>
      </p:sp>
      <p:sp>
        <p:nvSpPr>
          <p:cNvPr id="84997" name="Rectangle 4">
            <a:extLst>
              <a:ext uri="{FF2B5EF4-FFF2-40B4-BE49-F238E27FC236}">
                <a16:creationId xmlns:a16="http://schemas.microsoft.com/office/drawing/2014/main" id="{F1A2DC05-33E6-45D9-8CF0-D160DB09D513}"/>
              </a:ext>
            </a:extLst>
          </p:cNvPr>
          <p:cNvSpPr>
            <a:spLocks noGrp="1" noChangeArrowheads="1"/>
          </p:cNvSpPr>
          <p:nvPr>
            <p:ph sz="half" idx="2"/>
          </p:nvPr>
        </p:nvSpPr>
        <p:spPr/>
        <p:txBody>
          <a:bodyPr/>
          <a:lstStyle/>
          <a:p>
            <a:pPr eaLnBrk="1" hangingPunct="1"/>
            <a:r>
              <a:rPr lang="en-GB" altLang="en-US" sz="2800"/>
              <a:t> </a:t>
            </a:r>
          </a:p>
        </p:txBody>
      </p:sp>
      <p:pic>
        <p:nvPicPr>
          <p:cNvPr id="212997" name="Picture 5" descr="Sovetunio">
            <a:extLst>
              <a:ext uri="{FF2B5EF4-FFF2-40B4-BE49-F238E27FC236}">
                <a16:creationId xmlns:a16="http://schemas.microsoft.com/office/drawing/2014/main" id="{94CD6F69-D9D6-43D1-A499-ECC19B50BA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1773238"/>
            <a:ext cx="3960812" cy="273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8" name="Text Box 6">
            <a:extLst>
              <a:ext uri="{FF2B5EF4-FFF2-40B4-BE49-F238E27FC236}">
                <a16:creationId xmlns:a16="http://schemas.microsoft.com/office/drawing/2014/main" id="{4DDEC132-3186-44A1-8E30-C66053CAA6C7}"/>
              </a:ext>
            </a:extLst>
          </p:cNvPr>
          <p:cNvSpPr txBox="1">
            <a:spLocks noChangeArrowheads="1"/>
          </p:cNvSpPr>
          <p:nvPr/>
        </p:nvSpPr>
        <p:spPr bwMode="auto">
          <a:xfrm>
            <a:off x="0" y="5429264"/>
            <a:ext cx="9144000" cy="641350"/>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eaLnBrk="0" hangingPunct="0">
              <a:spcBef>
                <a:spcPct val="50000"/>
              </a:spcBef>
              <a:defRPr/>
            </a:pPr>
            <a:r>
              <a:rPr lang="en-GB" sz="3600" b="1" dirty="0">
                <a:solidFill>
                  <a:srgbClr val="FFFF00"/>
                </a:solidFill>
                <a:effectLst>
                  <a:outerShdw blurRad="38100" dist="38100" dir="2700000" algn="tl">
                    <a:srgbClr val="000000"/>
                  </a:outerShdw>
                </a:effectLst>
              </a:rPr>
              <a:t>The Pentagon (USA) is a 5 pointed star!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12997"/>
                                        </p:tgtEl>
                                        <p:attrNameLst>
                                          <p:attrName>style.visibility</p:attrName>
                                        </p:attrNameLst>
                                      </p:cBhvr>
                                      <p:to>
                                        <p:strVal val="visible"/>
                                      </p:to>
                                    </p:set>
                                    <p:animEffect transition="in" filter="circle(in)">
                                      <p:cBhvr>
                                        <p:cTn id="7" dur="2000"/>
                                        <p:tgtEl>
                                          <p:spTgt spid="21299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212995">
                                            <p:txEl>
                                              <p:pRg st="0" end="0"/>
                                            </p:txEl>
                                          </p:spTgt>
                                        </p:tgtEl>
                                        <p:attrNameLst>
                                          <p:attrName>style.visibility</p:attrName>
                                        </p:attrNameLst>
                                      </p:cBhvr>
                                      <p:to>
                                        <p:strVal val="visible"/>
                                      </p:to>
                                    </p:set>
                                    <p:anim calcmode="discrete" valueType="clr">
                                      <p:cBhvr override="childStyle">
                                        <p:cTn id="12" dur="80"/>
                                        <p:tgtEl>
                                          <p:spTgt spid="21299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12995">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212995">
                                            <p:txEl>
                                              <p:pRg st="0" end="0"/>
                                            </p:txEl>
                                          </p:spTgt>
                                        </p:tgtEl>
                                        <p:attrNameLst>
                                          <p:attrName>fill.type</p:attrName>
                                        </p:attrNameLst>
                                      </p:cBhvr>
                                      <p:to>
                                        <p:strVal val="solid"/>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7" presetClass="entr" presetSubtype="0" fill="hold" nodeType="clickEffect">
                                  <p:stCondLst>
                                    <p:cond delay="0"/>
                                  </p:stCondLst>
                                  <p:iterate type="lt">
                                    <p:tmPct val="50000"/>
                                  </p:iterate>
                                  <p:childTnLst>
                                    <p:set>
                                      <p:cBhvr>
                                        <p:cTn id="18" dur="1" fill="hold">
                                          <p:stCondLst>
                                            <p:cond delay="0"/>
                                          </p:stCondLst>
                                        </p:cTn>
                                        <p:tgtEl>
                                          <p:spTgt spid="212995">
                                            <p:txEl>
                                              <p:pRg st="1" end="1"/>
                                            </p:txEl>
                                          </p:spTgt>
                                        </p:tgtEl>
                                        <p:attrNameLst>
                                          <p:attrName>style.visibility</p:attrName>
                                        </p:attrNameLst>
                                      </p:cBhvr>
                                      <p:to>
                                        <p:strVal val="visible"/>
                                      </p:to>
                                    </p:set>
                                    <p:anim calcmode="discrete" valueType="clr">
                                      <p:cBhvr override="childStyle">
                                        <p:cTn id="19" dur="80"/>
                                        <p:tgtEl>
                                          <p:spTgt spid="212995">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212995">
                                            <p:txEl>
                                              <p:pRg st="1" end="1"/>
                                            </p:txEl>
                                          </p:spTgt>
                                        </p:tgtEl>
                                        <p:attrNameLst>
                                          <p:attrName>fillcolor</p:attrName>
                                        </p:attrNameLst>
                                      </p:cBhvr>
                                      <p:tavLst>
                                        <p:tav tm="0">
                                          <p:val>
                                            <p:clrVal>
                                              <a:schemeClr val="accent2"/>
                                            </p:clrVal>
                                          </p:val>
                                        </p:tav>
                                        <p:tav tm="50000">
                                          <p:val>
                                            <p:clrVal>
                                              <a:schemeClr val="hlink"/>
                                            </p:clrVal>
                                          </p:val>
                                        </p:tav>
                                      </p:tavLst>
                                    </p:anim>
                                    <p:set>
                                      <p:cBhvr>
                                        <p:cTn id="21" dur="80"/>
                                        <p:tgtEl>
                                          <p:spTgt spid="212995">
                                            <p:txEl>
                                              <p:pRg st="1" end="1"/>
                                            </p:txEl>
                                          </p:spTgt>
                                        </p:tgtEl>
                                        <p:attrNameLst>
                                          <p:attrName>fill.type</p:attrName>
                                        </p:attrNameLst>
                                      </p:cBhvr>
                                      <p:to>
                                        <p:strVal val="solid"/>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27" presetClass="entr" presetSubtype="0" fill="hold" nodeType="clickEffect">
                                  <p:stCondLst>
                                    <p:cond delay="0"/>
                                  </p:stCondLst>
                                  <p:iterate type="lt">
                                    <p:tmPct val="50000"/>
                                  </p:iterate>
                                  <p:childTnLst>
                                    <p:set>
                                      <p:cBhvr>
                                        <p:cTn id="25" dur="1" fill="hold">
                                          <p:stCondLst>
                                            <p:cond delay="0"/>
                                          </p:stCondLst>
                                        </p:cTn>
                                        <p:tgtEl>
                                          <p:spTgt spid="212998"/>
                                        </p:tgtEl>
                                        <p:attrNameLst>
                                          <p:attrName>style.visibility</p:attrName>
                                        </p:attrNameLst>
                                      </p:cBhvr>
                                      <p:to>
                                        <p:strVal val="visible"/>
                                      </p:to>
                                    </p:set>
                                    <p:anim calcmode="discrete" valueType="clr">
                                      <p:cBhvr override="childStyle">
                                        <p:cTn id="26" dur="80"/>
                                        <p:tgtEl>
                                          <p:spTgt spid="212998"/>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212998"/>
                                        </p:tgtEl>
                                        <p:attrNameLst>
                                          <p:attrName>fillcolor</p:attrName>
                                        </p:attrNameLst>
                                      </p:cBhvr>
                                      <p:tavLst>
                                        <p:tav tm="0">
                                          <p:val>
                                            <p:clrVal>
                                              <a:schemeClr val="accent2"/>
                                            </p:clrVal>
                                          </p:val>
                                        </p:tav>
                                        <p:tav tm="50000">
                                          <p:val>
                                            <p:clrVal>
                                              <a:schemeClr val="hlink"/>
                                            </p:clrVal>
                                          </p:val>
                                        </p:tav>
                                      </p:tavLst>
                                    </p:anim>
                                    <p:set>
                                      <p:cBhvr>
                                        <p:cTn id="28" dur="80"/>
                                        <p:tgtEl>
                                          <p:spTgt spid="21299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230A51-A70B-4C75-A763-82D761B8225D}"/>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1672421-9720-4D89-863B-857F4FC2B006}" type="slidenum">
              <a:rPr lang="en-GB" altLang="en-US"/>
              <a:pPr eaLnBrk="1" hangingPunct="1"/>
              <a:t>76</a:t>
            </a:fld>
            <a:endParaRPr lang="en-GB" altLang="en-US"/>
          </a:p>
        </p:txBody>
      </p:sp>
      <p:sp>
        <p:nvSpPr>
          <p:cNvPr id="215042" name="Rectangle 2">
            <a:extLst>
              <a:ext uri="{FF2B5EF4-FFF2-40B4-BE49-F238E27FC236}">
                <a16:creationId xmlns:a16="http://schemas.microsoft.com/office/drawing/2014/main" id="{4D1DF859-C697-4D5E-A3E4-0CB86CF63961}"/>
              </a:ext>
            </a:extLst>
          </p:cNvPr>
          <p:cNvSpPr>
            <a:spLocks noGrp="1" noChangeArrowheads="1"/>
          </p:cNvSpPr>
          <p:nvPr>
            <p:ph type="title"/>
          </p:nvPr>
        </p:nvSpPr>
        <p:spPr/>
        <p:txBody>
          <a:bodyPr/>
          <a:lstStyle/>
          <a:p>
            <a:pPr eaLnBrk="1" hangingPunct="1">
              <a:defRPr/>
            </a:pPr>
            <a:r>
              <a:rPr lang="en-GB" sz="4000" b="1" dirty="0">
                <a:solidFill>
                  <a:srgbClr val="FFFF00"/>
                </a:solidFill>
              </a:rPr>
              <a:t>KHRUSHCHEV MEETS HIS</a:t>
            </a:r>
            <a:r>
              <a:rPr lang="en-GB" sz="4000" b="1" dirty="0">
                <a:solidFill>
                  <a:srgbClr val="FF0000"/>
                </a:solidFill>
              </a:rPr>
              <a:t> ROCKEFELLER MASTER</a:t>
            </a:r>
          </a:p>
        </p:txBody>
      </p:sp>
      <p:pic>
        <p:nvPicPr>
          <p:cNvPr id="215043" name="Picture 3" descr="KHRUSHCHEV MEETS HIS ROCKEFELLER MASTER">
            <a:extLst>
              <a:ext uri="{FF2B5EF4-FFF2-40B4-BE49-F238E27FC236}">
                <a16:creationId xmlns:a16="http://schemas.microsoft.com/office/drawing/2014/main" id="{2DA72D71-11FD-46B9-87CA-369EB58E93C0}"/>
              </a:ext>
            </a:extLst>
          </p:cNvPr>
          <p:cNvPicPr>
            <a:picLocks noGrp="1" noChangeAspect="1" noChangeArrowheads="1"/>
          </p:cNvPicPr>
          <p:nvPr>
            <p:ph idx="1"/>
          </p:nvPr>
        </p:nvPicPr>
        <p:blipFill>
          <a:blip r:embed="rId3" r:link="rId4" cstate="print">
            <a:lum bright="10000" contrast="20000"/>
          </a:blip>
          <a:srcRect/>
          <a:stretch>
            <a:fillRect/>
          </a:stretch>
        </p:blipFill>
        <p:spPr>
          <a:xfrm>
            <a:off x="468313" y="1687513"/>
            <a:ext cx="3527425" cy="38528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15044" name="Text Box 4">
            <a:extLst>
              <a:ext uri="{FF2B5EF4-FFF2-40B4-BE49-F238E27FC236}">
                <a16:creationId xmlns:a16="http://schemas.microsoft.com/office/drawing/2014/main" id="{51D35FB5-75E6-4600-B20D-7F2D5CA11F32}"/>
              </a:ext>
            </a:extLst>
          </p:cNvPr>
          <p:cNvSpPr txBox="1">
            <a:spLocks noChangeArrowheads="1"/>
          </p:cNvSpPr>
          <p:nvPr/>
        </p:nvSpPr>
        <p:spPr bwMode="auto">
          <a:xfrm>
            <a:off x="4500563" y="1714500"/>
            <a:ext cx="4319587" cy="4032250"/>
          </a:xfrm>
          <a:prstGeom prst="rect">
            <a:avLst/>
          </a:prstGeom>
          <a:noFill/>
          <a:ln w="9525">
            <a:noFill/>
            <a:miter lim="800000"/>
            <a:headEnd/>
            <a:tailEnd/>
          </a:ln>
          <a:effectLst/>
        </p:spPr>
        <p:txBody>
          <a:bodyPr>
            <a:spAutoFit/>
          </a:bodyPr>
          <a:lstStyle/>
          <a:p>
            <a:pPr eaLnBrk="0" hangingPunct="0">
              <a:spcBef>
                <a:spcPct val="50000"/>
              </a:spcBef>
              <a:defRPr/>
            </a:pPr>
            <a:r>
              <a:rPr lang="en-GB" sz="3200" b="1" dirty="0">
                <a:solidFill>
                  <a:srgbClr val="00FFFF"/>
                </a:solidFill>
                <a:effectLst>
                  <a:outerShdw blurRad="38100" dist="38100" dir="2700000" algn="tl">
                    <a:srgbClr val="000000"/>
                  </a:outerShdw>
                </a:effectLst>
                <a:latin typeface="Arial" charset="0"/>
                <a:cs typeface="Arial" charset="0"/>
              </a:rPr>
              <a:t>Khrushchev boasts that he receives secret codes,</a:t>
            </a:r>
            <a:r>
              <a:rPr lang="en-GB" sz="3200" b="1" dirty="0">
                <a:solidFill>
                  <a:srgbClr val="99FF33"/>
                </a:solidFill>
                <a:effectLst>
                  <a:outerShdw blurRad="38100" dist="38100" dir="2700000" algn="tl">
                    <a:srgbClr val="000000"/>
                  </a:outerShdw>
                </a:effectLst>
                <a:latin typeface="Arial" charset="0"/>
                <a:cs typeface="Arial" charset="0"/>
              </a:rPr>
              <a:t> </a:t>
            </a:r>
            <a:r>
              <a:rPr lang="en-GB" sz="3200" b="1" dirty="0">
                <a:solidFill>
                  <a:srgbClr val="FFC000"/>
                </a:solidFill>
                <a:effectLst>
                  <a:outerShdw blurRad="38100" dist="38100" dir="2700000" algn="tl">
                    <a:srgbClr val="000000"/>
                  </a:outerShdw>
                </a:effectLst>
                <a:latin typeface="Arial" charset="0"/>
                <a:cs typeface="Arial" charset="0"/>
              </a:rPr>
              <a:t>money and all "secret" reports from </a:t>
            </a:r>
            <a:r>
              <a:rPr lang="en-GB" sz="3200" b="1" dirty="0">
                <a:solidFill>
                  <a:srgbClr val="FF0000"/>
                </a:solidFill>
                <a:effectLst>
                  <a:outerShdw blurRad="38100" dist="38100" dir="2700000" algn="tl">
                    <a:srgbClr val="000000"/>
                  </a:outerShdw>
                </a:effectLst>
                <a:latin typeface="Arial" charset="0"/>
                <a:cs typeface="Arial" charset="0"/>
              </a:rPr>
              <a:t>Rockefeller dominated CIA Quislings.</a:t>
            </a:r>
          </a:p>
        </p:txBody>
      </p:sp>
      <p:sp>
        <p:nvSpPr>
          <p:cNvPr id="215045" name="Text Box 5">
            <a:extLst>
              <a:ext uri="{FF2B5EF4-FFF2-40B4-BE49-F238E27FC236}">
                <a16:creationId xmlns:a16="http://schemas.microsoft.com/office/drawing/2014/main" id="{8B9C00D2-B89F-49E9-87F5-D351468DEA80}"/>
              </a:ext>
            </a:extLst>
          </p:cNvPr>
          <p:cNvSpPr txBox="1">
            <a:spLocks noChangeArrowheads="1"/>
          </p:cNvSpPr>
          <p:nvPr/>
        </p:nvSpPr>
        <p:spPr bwMode="auto">
          <a:xfrm>
            <a:off x="0" y="5734050"/>
            <a:ext cx="9143999" cy="1200329"/>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eaLnBrk="0" hangingPunct="0">
              <a:spcBef>
                <a:spcPct val="50000"/>
              </a:spcBef>
              <a:defRPr/>
            </a:pPr>
            <a:r>
              <a:rPr lang="en-GB" sz="3600" b="1" dirty="0">
                <a:solidFill>
                  <a:srgbClr val="FFFF00"/>
                </a:solidFill>
                <a:effectLst>
                  <a:outerShdw blurRad="38100" dist="38100" dir="2700000" algn="tl">
                    <a:srgbClr val="000000"/>
                  </a:outerShdw>
                </a:effectLst>
              </a:rPr>
              <a:t>False headlines say that they met for the first time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15043"/>
                                        </p:tgtEl>
                                        <p:attrNameLst>
                                          <p:attrName>style.visibility</p:attrName>
                                        </p:attrNameLst>
                                      </p:cBhvr>
                                      <p:to>
                                        <p:strVal val="visible"/>
                                      </p:to>
                                    </p:set>
                                    <p:animEffect transition="in" filter="circle(in)">
                                      <p:cBhvr>
                                        <p:cTn id="7" dur="2000"/>
                                        <p:tgtEl>
                                          <p:spTgt spid="21504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15044"/>
                                        </p:tgtEl>
                                        <p:attrNameLst>
                                          <p:attrName>style.visibility</p:attrName>
                                        </p:attrNameLst>
                                      </p:cBhvr>
                                      <p:to>
                                        <p:strVal val="visible"/>
                                      </p:to>
                                    </p:set>
                                    <p:anim calcmode="discrete" valueType="clr">
                                      <p:cBhvr override="childStyle">
                                        <p:cTn id="12" dur="80"/>
                                        <p:tgtEl>
                                          <p:spTgt spid="21504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15044"/>
                                        </p:tgtEl>
                                        <p:attrNameLst>
                                          <p:attrName>fillcolor</p:attrName>
                                        </p:attrNameLst>
                                      </p:cBhvr>
                                      <p:tavLst>
                                        <p:tav tm="0">
                                          <p:val>
                                            <p:clrVal>
                                              <a:schemeClr val="accent2"/>
                                            </p:clrVal>
                                          </p:val>
                                        </p:tav>
                                        <p:tav tm="50000">
                                          <p:val>
                                            <p:clrVal>
                                              <a:schemeClr val="hlink"/>
                                            </p:clrVal>
                                          </p:val>
                                        </p:tav>
                                      </p:tavLst>
                                    </p:anim>
                                    <p:set>
                                      <p:cBhvr>
                                        <p:cTn id="14" dur="80"/>
                                        <p:tgtEl>
                                          <p:spTgt spid="215044"/>
                                        </p:tgtEl>
                                        <p:attrNameLst>
                                          <p:attrName>fill.type</p:attrName>
                                        </p:attrNameLst>
                                      </p:cBhvr>
                                      <p:to>
                                        <p:strVal val="solid"/>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7" presetClass="entr" presetSubtype="0" fill="hold" nodeType="clickEffect">
                                  <p:stCondLst>
                                    <p:cond delay="0"/>
                                  </p:stCondLst>
                                  <p:iterate type="lt">
                                    <p:tmPct val="50000"/>
                                  </p:iterate>
                                  <p:childTnLst>
                                    <p:set>
                                      <p:cBhvr>
                                        <p:cTn id="18" dur="1" fill="hold">
                                          <p:stCondLst>
                                            <p:cond delay="0"/>
                                          </p:stCondLst>
                                        </p:cTn>
                                        <p:tgtEl>
                                          <p:spTgt spid="215045"/>
                                        </p:tgtEl>
                                        <p:attrNameLst>
                                          <p:attrName>style.visibility</p:attrName>
                                        </p:attrNameLst>
                                      </p:cBhvr>
                                      <p:to>
                                        <p:strVal val="visible"/>
                                      </p:to>
                                    </p:set>
                                    <p:anim calcmode="discrete" valueType="clr">
                                      <p:cBhvr override="childStyle">
                                        <p:cTn id="19" dur="80"/>
                                        <p:tgtEl>
                                          <p:spTgt spid="215045"/>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215045"/>
                                        </p:tgtEl>
                                        <p:attrNameLst>
                                          <p:attrName>fillcolor</p:attrName>
                                        </p:attrNameLst>
                                      </p:cBhvr>
                                      <p:tavLst>
                                        <p:tav tm="0">
                                          <p:val>
                                            <p:clrVal>
                                              <a:schemeClr val="accent2"/>
                                            </p:clrVal>
                                          </p:val>
                                        </p:tav>
                                        <p:tav tm="50000">
                                          <p:val>
                                            <p:clrVal>
                                              <a:schemeClr val="hlink"/>
                                            </p:clrVal>
                                          </p:val>
                                        </p:tav>
                                      </p:tavLst>
                                    </p:anim>
                                    <p:set>
                                      <p:cBhvr>
                                        <p:cTn id="21" dur="80"/>
                                        <p:tgtEl>
                                          <p:spTgt spid="21504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4" grpId="0"/>
    </p:bld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Slide Number Placeholder 7">
            <a:extLst>
              <a:ext uri="{FF2B5EF4-FFF2-40B4-BE49-F238E27FC236}">
                <a16:creationId xmlns:a16="http://schemas.microsoft.com/office/drawing/2014/main" id="{FBBE121A-B68F-430A-B51E-02418FBB2F6F}"/>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28C163B-7CF9-41E2-BCE9-C13610E6D6D8}" type="slidenum">
              <a:rPr lang="en-GB" altLang="en-US"/>
              <a:pPr eaLnBrk="1" hangingPunct="1"/>
              <a:t>77</a:t>
            </a:fld>
            <a:endParaRPr lang="en-GB" altLang="en-US"/>
          </a:p>
        </p:txBody>
      </p:sp>
      <p:sp>
        <p:nvSpPr>
          <p:cNvPr id="217090" name="Rectangle 2">
            <a:extLst>
              <a:ext uri="{FF2B5EF4-FFF2-40B4-BE49-F238E27FC236}">
                <a16:creationId xmlns:a16="http://schemas.microsoft.com/office/drawing/2014/main" id="{ADD39690-3237-4040-A2FD-5C8216E5DC4E}"/>
              </a:ext>
            </a:extLst>
          </p:cNvPr>
          <p:cNvSpPr>
            <a:spLocks noGrp="1" noChangeArrowheads="1"/>
          </p:cNvSpPr>
          <p:nvPr>
            <p:ph type="title"/>
          </p:nvPr>
        </p:nvSpPr>
        <p:spPr/>
        <p:txBody>
          <a:bodyPr/>
          <a:lstStyle/>
          <a:p>
            <a:pPr eaLnBrk="1" hangingPunct="1">
              <a:defRPr/>
            </a:pPr>
            <a:r>
              <a:rPr lang="en-GB" sz="4000" b="1">
                <a:solidFill>
                  <a:srgbClr val="FF0000"/>
                </a:solidFill>
              </a:rPr>
              <a:t>1987 – Gog’s </a:t>
            </a:r>
            <a:r>
              <a:rPr lang="en-GB" sz="4000" b="1">
                <a:solidFill>
                  <a:srgbClr val="FFFF00"/>
                </a:solidFill>
              </a:rPr>
              <a:t>Grip on Russia Falters</a:t>
            </a:r>
          </a:p>
        </p:txBody>
      </p:sp>
      <p:sp>
        <p:nvSpPr>
          <p:cNvPr id="217091" name="Rectangle 3">
            <a:extLst>
              <a:ext uri="{FF2B5EF4-FFF2-40B4-BE49-F238E27FC236}">
                <a16:creationId xmlns:a16="http://schemas.microsoft.com/office/drawing/2014/main" id="{9700FE24-7BE8-49DF-A258-D0D787280AEB}"/>
              </a:ext>
            </a:extLst>
          </p:cNvPr>
          <p:cNvSpPr>
            <a:spLocks noGrp="1" noChangeArrowheads="1"/>
          </p:cNvSpPr>
          <p:nvPr>
            <p:ph type="body" sz="half" idx="1"/>
          </p:nvPr>
        </p:nvSpPr>
        <p:spPr>
          <a:xfrm>
            <a:off x="0" y="1928813"/>
            <a:ext cx="4495800" cy="3786187"/>
          </a:xfrm>
        </p:spPr>
        <p:txBody>
          <a:bodyPr/>
          <a:lstStyle/>
          <a:p>
            <a:pPr eaLnBrk="1" hangingPunct="1">
              <a:defRPr/>
            </a:pPr>
            <a:r>
              <a:rPr lang="en-GB" b="1" dirty="0">
                <a:solidFill>
                  <a:srgbClr val="FF0000"/>
                </a:solidFill>
                <a:effectLst>
                  <a:outerShdw blurRad="38100" dist="38100" dir="2700000" algn="tl">
                    <a:srgbClr val="000000"/>
                  </a:outerShdw>
                </a:effectLst>
              </a:rPr>
              <a:t>1) USSR Dissolves to become</a:t>
            </a:r>
            <a:r>
              <a:rPr lang="en-GB" b="1" dirty="0">
                <a:solidFill>
                  <a:srgbClr val="FFFF00"/>
                </a:solidFill>
                <a:effectLst>
                  <a:outerShdw blurRad="38100" dist="38100" dir="2700000" algn="tl">
                    <a:srgbClr val="000000"/>
                  </a:outerShdw>
                </a:effectLst>
              </a:rPr>
              <a:t> </a:t>
            </a:r>
            <a:r>
              <a:rPr lang="en-GB" b="1" dirty="0">
                <a:solidFill>
                  <a:srgbClr val="00FFFF"/>
                </a:solidFill>
                <a:effectLst>
                  <a:outerShdw blurRad="38100" dist="38100" dir="2700000" algn="tl">
                    <a:srgbClr val="000000"/>
                  </a:outerShdw>
                </a:effectLst>
              </a:rPr>
              <a:t>the Russian Federation.</a:t>
            </a:r>
          </a:p>
          <a:p>
            <a:pPr eaLnBrk="1" hangingPunct="1">
              <a:defRPr/>
            </a:pPr>
            <a:r>
              <a:rPr lang="en-GB" b="1" dirty="0">
                <a:solidFill>
                  <a:srgbClr val="00FF00"/>
                </a:solidFill>
                <a:effectLst>
                  <a:outerShdw blurRad="38100" dist="38100" dir="2700000" algn="tl">
                    <a:srgbClr val="000000"/>
                  </a:outerShdw>
                </a:effectLst>
              </a:rPr>
              <a:t>2) The Red, White &amp; Blue Russian</a:t>
            </a:r>
            <a:r>
              <a:rPr lang="en-GB" b="1" dirty="0">
                <a:solidFill>
                  <a:srgbClr val="FFFF00"/>
                </a:solidFill>
                <a:effectLst>
                  <a:outerShdw blurRad="38100" dist="38100" dir="2700000" algn="tl">
                    <a:srgbClr val="000000"/>
                  </a:outerShdw>
                </a:effectLst>
              </a:rPr>
              <a:t> Tricolour flies once more. </a:t>
            </a:r>
          </a:p>
        </p:txBody>
      </p:sp>
      <p:sp>
        <p:nvSpPr>
          <p:cNvPr id="87045" name="Rectangle 4">
            <a:extLst>
              <a:ext uri="{FF2B5EF4-FFF2-40B4-BE49-F238E27FC236}">
                <a16:creationId xmlns:a16="http://schemas.microsoft.com/office/drawing/2014/main" id="{E6247F3C-D7B1-4E45-B815-9BB333E51BE6}"/>
              </a:ext>
            </a:extLst>
          </p:cNvPr>
          <p:cNvSpPr>
            <a:spLocks noGrp="1" noChangeArrowheads="1"/>
          </p:cNvSpPr>
          <p:nvPr>
            <p:ph sz="quarter" idx="2"/>
          </p:nvPr>
        </p:nvSpPr>
        <p:spPr/>
        <p:txBody>
          <a:bodyPr/>
          <a:lstStyle/>
          <a:p>
            <a:pPr eaLnBrk="1" hangingPunct="1"/>
            <a:r>
              <a:rPr lang="en-GB" altLang="en-US" sz="2400"/>
              <a:t> </a:t>
            </a:r>
          </a:p>
        </p:txBody>
      </p:sp>
      <p:pic>
        <p:nvPicPr>
          <p:cNvPr id="84998" name="Picture 5" descr="Sovetunio">
            <a:extLst>
              <a:ext uri="{FF2B5EF4-FFF2-40B4-BE49-F238E27FC236}">
                <a16:creationId xmlns:a16="http://schemas.microsoft.com/office/drawing/2014/main" id="{11B09248-11F8-41CD-865F-5AF1C8954B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1773238"/>
            <a:ext cx="3960812" cy="273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4" name="Picture 6" descr="russiaf">
            <a:extLst>
              <a:ext uri="{FF2B5EF4-FFF2-40B4-BE49-F238E27FC236}">
                <a16:creationId xmlns:a16="http://schemas.microsoft.com/office/drawing/2014/main" id="{0F227EA2-1036-4CBF-ABAC-43D2E0283F1A}"/>
              </a:ext>
            </a:extLst>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4643438" y="1785938"/>
            <a:ext cx="3960812" cy="2735262"/>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84998"/>
                                        </p:tgtEl>
                                        <p:attrNameLst>
                                          <p:attrName>style.visibility</p:attrName>
                                        </p:attrNameLst>
                                      </p:cBhvr>
                                      <p:to>
                                        <p:strVal val="visible"/>
                                      </p:to>
                                    </p:set>
                                    <p:animEffect transition="in" filter="circle(in)">
                                      <p:cBhvr>
                                        <p:cTn id="7" dur="2000"/>
                                        <p:tgtEl>
                                          <p:spTgt spid="849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217091">
                                            <p:txEl>
                                              <p:pRg st="0" end="0"/>
                                            </p:txEl>
                                          </p:spTgt>
                                        </p:tgtEl>
                                        <p:attrNameLst>
                                          <p:attrName>style.visibility</p:attrName>
                                        </p:attrNameLst>
                                      </p:cBhvr>
                                      <p:to>
                                        <p:strVal val="visible"/>
                                      </p:to>
                                    </p:set>
                                    <p:anim calcmode="discrete" valueType="clr">
                                      <p:cBhvr override="childStyle">
                                        <p:cTn id="12" dur="80"/>
                                        <p:tgtEl>
                                          <p:spTgt spid="21709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17091">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217091">
                                            <p:txEl>
                                              <p:pRg st="0" end="0"/>
                                            </p:txEl>
                                          </p:spTgt>
                                        </p:tgtEl>
                                        <p:attrNameLst>
                                          <p:attrName>fill.type</p:attrName>
                                        </p:attrNameLst>
                                      </p:cBhvr>
                                      <p:to>
                                        <p:strVal val="solid"/>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6" presetClass="entr" presetSubtype="16" fill="hold" nodeType="clickEffect">
                                  <p:stCondLst>
                                    <p:cond delay="0"/>
                                  </p:stCondLst>
                                  <p:childTnLst>
                                    <p:set>
                                      <p:cBhvr>
                                        <p:cTn id="18" dur="1" fill="hold">
                                          <p:stCondLst>
                                            <p:cond delay="0"/>
                                          </p:stCondLst>
                                        </p:cTn>
                                        <p:tgtEl>
                                          <p:spTgt spid="217094"/>
                                        </p:tgtEl>
                                        <p:attrNameLst>
                                          <p:attrName>style.visibility</p:attrName>
                                        </p:attrNameLst>
                                      </p:cBhvr>
                                      <p:to>
                                        <p:strVal val="visible"/>
                                      </p:to>
                                    </p:set>
                                    <p:animEffect transition="in" filter="circle(in)">
                                      <p:cBhvr>
                                        <p:cTn id="19" dur="2000"/>
                                        <p:tgtEl>
                                          <p:spTgt spid="217094"/>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7" presetClass="entr" presetSubtype="0" fill="hold" nodeType="clickEffect">
                                  <p:stCondLst>
                                    <p:cond delay="0"/>
                                  </p:stCondLst>
                                  <p:iterate type="lt">
                                    <p:tmPct val="50000"/>
                                  </p:iterate>
                                  <p:childTnLst>
                                    <p:set>
                                      <p:cBhvr>
                                        <p:cTn id="23" dur="1" fill="hold">
                                          <p:stCondLst>
                                            <p:cond delay="0"/>
                                          </p:stCondLst>
                                        </p:cTn>
                                        <p:tgtEl>
                                          <p:spTgt spid="217091">
                                            <p:txEl>
                                              <p:pRg st="1" end="1"/>
                                            </p:txEl>
                                          </p:spTgt>
                                        </p:tgtEl>
                                        <p:attrNameLst>
                                          <p:attrName>style.visibility</p:attrName>
                                        </p:attrNameLst>
                                      </p:cBhvr>
                                      <p:to>
                                        <p:strVal val="visible"/>
                                      </p:to>
                                    </p:set>
                                    <p:anim calcmode="discrete" valueType="clr">
                                      <p:cBhvr override="childStyle">
                                        <p:cTn id="24" dur="80"/>
                                        <p:tgtEl>
                                          <p:spTgt spid="217091">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217091">
                                            <p:txEl>
                                              <p:pRg st="1" end="1"/>
                                            </p:txEl>
                                          </p:spTgt>
                                        </p:tgtEl>
                                        <p:attrNameLst>
                                          <p:attrName>fillcolor</p:attrName>
                                        </p:attrNameLst>
                                      </p:cBhvr>
                                      <p:tavLst>
                                        <p:tav tm="0">
                                          <p:val>
                                            <p:clrVal>
                                              <a:schemeClr val="accent2"/>
                                            </p:clrVal>
                                          </p:val>
                                        </p:tav>
                                        <p:tav tm="50000">
                                          <p:val>
                                            <p:clrVal>
                                              <a:schemeClr val="hlink"/>
                                            </p:clrVal>
                                          </p:val>
                                        </p:tav>
                                      </p:tavLst>
                                    </p:anim>
                                    <p:set>
                                      <p:cBhvr>
                                        <p:cTn id="26" dur="80"/>
                                        <p:tgtEl>
                                          <p:spTgt spid="217091">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6">
            <a:extLst>
              <a:ext uri="{FF2B5EF4-FFF2-40B4-BE49-F238E27FC236}">
                <a16:creationId xmlns:a16="http://schemas.microsoft.com/office/drawing/2014/main" id="{80667993-3C2A-4053-95D1-122B5FEAD83F}"/>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3C88FA2-CF39-4C9B-BBBF-FBD1FEAB3DDC}" type="slidenum">
              <a:rPr lang="en-GB" altLang="en-US"/>
              <a:pPr eaLnBrk="1" hangingPunct="1"/>
              <a:t>78</a:t>
            </a:fld>
            <a:endParaRPr lang="en-GB" altLang="en-US"/>
          </a:p>
        </p:txBody>
      </p:sp>
      <p:sp>
        <p:nvSpPr>
          <p:cNvPr id="219138" name="Rectangle 2">
            <a:extLst>
              <a:ext uri="{FF2B5EF4-FFF2-40B4-BE49-F238E27FC236}">
                <a16:creationId xmlns:a16="http://schemas.microsoft.com/office/drawing/2014/main" id="{355A2049-80D5-4442-A816-6BBE87D0EDD8}"/>
              </a:ext>
            </a:extLst>
          </p:cNvPr>
          <p:cNvSpPr>
            <a:spLocks noGrp="1" noChangeArrowheads="1"/>
          </p:cNvSpPr>
          <p:nvPr>
            <p:ph type="title"/>
          </p:nvPr>
        </p:nvSpPr>
        <p:spPr/>
        <p:txBody>
          <a:bodyPr/>
          <a:lstStyle/>
          <a:p>
            <a:pPr eaLnBrk="1" hangingPunct="1">
              <a:defRPr/>
            </a:pPr>
            <a:r>
              <a:rPr lang="en-GB" b="1">
                <a:solidFill>
                  <a:srgbClr val="00FF99"/>
                </a:solidFill>
              </a:rPr>
              <a:t>Russia Clamps Down on</a:t>
            </a:r>
            <a:r>
              <a:rPr lang="en-GB" b="1">
                <a:solidFill>
                  <a:srgbClr val="FF0000"/>
                </a:solidFill>
              </a:rPr>
              <a:t> Jewish Crooks</a:t>
            </a:r>
          </a:p>
        </p:txBody>
      </p:sp>
      <p:pic>
        <p:nvPicPr>
          <p:cNvPr id="219139" name="Picture 3" descr="chodorkowski_cage">
            <a:extLst>
              <a:ext uri="{FF2B5EF4-FFF2-40B4-BE49-F238E27FC236}">
                <a16:creationId xmlns:a16="http://schemas.microsoft.com/office/drawing/2014/main" id="{BE1490B9-35AA-4B3B-BA33-A12A429C2C1E}"/>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4765675" y="1766888"/>
            <a:ext cx="2903538" cy="3381375"/>
          </a:xfrm>
        </p:spPr>
      </p:pic>
      <p:sp>
        <p:nvSpPr>
          <p:cNvPr id="88069" name="Text Box 4">
            <a:extLst>
              <a:ext uri="{FF2B5EF4-FFF2-40B4-BE49-F238E27FC236}">
                <a16:creationId xmlns:a16="http://schemas.microsoft.com/office/drawing/2014/main" id="{869FF5C7-D3AD-49DA-A8CE-0C8584EC9253}"/>
              </a:ext>
            </a:extLst>
          </p:cNvPr>
          <p:cNvSpPr txBox="1">
            <a:spLocks noChangeArrowheads="1"/>
          </p:cNvSpPr>
          <p:nvPr/>
        </p:nvSpPr>
        <p:spPr bwMode="auto">
          <a:xfrm>
            <a:off x="5148263" y="1125538"/>
            <a:ext cx="3527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endParaRPr lang="en-US" altLang="en-US" sz="2000"/>
          </a:p>
        </p:txBody>
      </p:sp>
      <p:sp>
        <p:nvSpPr>
          <p:cNvPr id="219141" name="Text Box 5">
            <a:extLst>
              <a:ext uri="{FF2B5EF4-FFF2-40B4-BE49-F238E27FC236}">
                <a16:creationId xmlns:a16="http://schemas.microsoft.com/office/drawing/2014/main" id="{FCB9EBF8-9FD7-4461-9729-4ABA6D66D07F}"/>
              </a:ext>
            </a:extLst>
          </p:cNvPr>
          <p:cNvSpPr txBox="1">
            <a:spLocks noChangeArrowheads="1"/>
          </p:cNvSpPr>
          <p:nvPr/>
        </p:nvSpPr>
        <p:spPr bwMode="auto">
          <a:xfrm>
            <a:off x="0" y="5670550"/>
            <a:ext cx="9144000" cy="519113"/>
          </a:xfrm>
          <a:prstGeom prst="rect">
            <a:avLst/>
          </a:prstGeom>
          <a:noFill/>
          <a:ln w="9525">
            <a:noFill/>
            <a:miter lim="800000"/>
            <a:headEnd/>
            <a:tailEnd/>
          </a:ln>
          <a:effectLst/>
        </p:spPr>
        <p:txBody>
          <a:bodyPr>
            <a:spAutoFit/>
          </a:bodyPr>
          <a:lstStyle/>
          <a:p>
            <a:pPr algn="ctr" eaLnBrk="0" hangingPunct="0">
              <a:spcBef>
                <a:spcPct val="50000"/>
              </a:spcBef>
              <a:defRPr/>
            </a:pPr>
            <a:endParaRPr lang="en-US" sz="2800" b="1">
              <a:solidFill>
                <a:srgbClr val="00FF99"/>
              </a:solidFill>
              <a:effectLst>
                <a:outerShdw blurRad="38100" dist="38100" dir="2700000" algn="tl">
                  <a:srgbClr val="000000"/>
                </a:outerShdw>
              </a:effectLst>
              <a:latin typeface="Times New Roman" pitchFamily="18" charset="0"/>
              <a:cs typeface="Times New Roman" pitchFamily="18" charset="0"/>
            </a:endParaRPr>
          </a:p>
        </p:txBody>
      </p:sp>
      <p:pic>
        <p:nvPicPr>
          <p:cNvPr id="219142" name="Picture 6" descr="putin1">
            <a:extLst>
              <a:ext uri="{FF2B5EF4-FFF2-40B4-BE49-F238E27FC236}">
                <a16:creationId xmlns:a16="http://schemas.microsoft.com/office/drawing/2014/main" id="{3B6E9494-09C2-4375-B8DE-55D7D3282576}"/>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785813" y="1714500"/>
            <a:ext cx="3419475" cy="3314700"/>
          </a:xfrm>
        </p:spPr>
      </p:pic>
      <p:sp>
        <p:nvSpPr>
          <p:cNvPr id="219143" name="Text Box 7">
            <a:extLst>
              <a:ext uri="{FF2B5EF4-FFF2-40B4-BE49-F238E27FC236}">
                <a16:creationId xmlns:a16="http://schemas.microsoft.com/office/drawing/2014/main" id="{0125D5FE-0C06-4929-85CB-0E205FB8B1A7}"/>
              </a:ext>
            </a:extLst>
          </p:cNvPr>
          <p:cNvSpPr txBox="1">
            <a:spLocks noChangeArrowheads="1"/>
          </p:cNvSpPr>
          <p:nvPr/>
        </p:nvSpPr>
        <p:spPr bwMode="auto">
          <a:xfrm>
            <a:off x="684213" y="1700213"/>
            <a:ext cx="3529012" cy="519112"/>
          </a:xfrm>
          <a:prstGeom prst="rect">
            <a:avLst/>
          </a:prstGeom>
          <a:noFill/>
          <a:ln w="9525">
            <a:noFill/>
            <a:miter lim="800000"/>
            <a:headEnd/>
            <a:tailEnd/>
          </a:ln>
          <a:effectLst/>
        </p:spPr>
        <p:txBody>
          <a:bodyPr>
            <a:spAutoFit/>
          </a:bodyPr>
          <a:lstStyle/>
          <a:p>
            <a:pPr algn="ctr" eaLnBrk="0" hangingPunct="0">
              <a:spcBef>
                <a:spcPct val="50000"/>
              </a:spcBef>
              <a:defRPr/>
            </a:pPr>
            <a:r>
              <a:rPr lang="en-GB" sz="2800" b="1">
                <a:solidFill>
                  <a:srgbClr val="FFFF00"/>
                </a:solidFill>
                <a:effectLst>
                  <a:outerShdw blurRad="38100" dist="38100" dir="2700000" algn="tl">
                    <a:srgbClr val="000000"/>
                  </a:outerShdw>
                </a:effectLst>
                <a:latin typeface="Arial" charset="0"/>
                <a:cs typeface="Arial" charset="0"/>
              </a:rPr>
              <a:t>Putin</a:t>
            </a:r>
          </a:p>
        </p:txBody>
      </p:sp>
      <p:sp>
        <p:nvSpPr>
          <p:cNvPr id="219144" name="Text Box 8">
            <a:extLst>
              <a:ext uri="{FF2B5EF4-FFF2-40B4-BE49-F238E27FC236}">
                <a16:creationId xmlns:a16="http://schemas.microsoft.com/office/drawing/2014/main" id="{2AED0EC7-BC9D-40C5-A1CE-1B91DA12298C}"/>
              </a:ext>
            </a:extLst>
          </p:cNvPr>
          <p:cNvSpPr txBox="1">
            <a:spLocks noChangeArrowheads="1"/>
          </p:cNvSpPr>
          <p:nvPr/>
        </p:nvSpPr>
        <p:spPr bwMode="auto">
          <a:xfrm>
            <a:off x="4787900" y="1773238"/>
            <a:ext cx="2879725" cy="946150"/>
          </a:xfrm>
          <a:prstGeom prst="rect">
            <a:avLst/>
          </a:prstGeom>
          <a:noFill/>
          <a:ln w="9525">
            <a:noFill/>
            <a:miter lim="800000"/>
            <a:headEnd/>
            <a:tailEnd/>
          </a:ln>
          <a:effectLst/>
        </p:spPr>
        <p:txBody>
          <a:bodyPr>
            <a:spAutoFit/>
          </a:bodyPr>
          <a:lstStyle/>
          <a:p>
            <a:pPr algn="ctr" eaLnBrk="0" hangingPunct="0">
              <a:spcBef>
                <a:spcPct val="50000"/>
              </a:spcBef>
              <a:defRPr/>
            </a:pPr>
            <a:r>
              <a:rPr lang="en-GB" sz="2800" b="1">
                <a:solidFill>
                  <a:srgbClr val="FFFF00"/>
                </a:solidFill>
                <a:effectLst>
                  <a:outerShdw blurRad="38100" dist="38100" dir="2700000" algn="tl">
                    <a:srgbClr val="000000"/>
                  </a:outerShdw>
                </a:effectLst>
                <a:latin typeface="Arial" charset="0"/>
                <a:cs typeface="Arial" charset="0"/>
              </a:rPr>
              <a:t>Mikhail Khodorkovsky</a:t>
            </a:r>
          </a:p>
        </p:txBody>
      </p:sp>
      <p:sp>
        <p:nvSpPr>
          <p:cNvPr id="88074" name="Text Box 9">
            <a:extLst>
              <a:ext uri="{FF2B5EF4-FFF2-40B4-BE49-F238E27FC236}">
                <a16:creationId xmlns:a16="http://schemas.microsoft.com/office/drawing/2014/main" id="{DD5AFCA7-8014-4C5E-8C40-E208A7E5D2C9}"/>
              </a:ext>
            </a:extLst>
          </p:cNvPr>
          <p:cNvSpPr txBox="1">
            <a:spLocks noChangeArrowheads="1"/>
          </p:cNvSpPr>
          <p:nvPr/>
        </p:nvSpPr>
        <p:spPr bwMode="auto">
          <a:xfrm>
            <a:off x="250825" y="5805488"/>
            <a:ext cx="82089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endParaRPr lang="en-US" altLang="en-US" sz="2000"/>
          </a:p>
        </p:txBody>
      </p:sp>
      <p:sp>
        <p:nvSpPr>
          <p:cNvPr id="219146" name="Text Box 10">
            <a:extLst>
              <a:ext uri="{FF2B5EF4-FFF2-40B4-BE49-F238E27FC236}">
                <a16:creationId xmlns:a16="http://schemas.microsoft.com/office/drawing/2014/main" id="{03162BAB-8C3D-418B-B8DB-F927E367312D}"/>
              </a:ext>
            </a:extLst>
          </p:cNvPr>
          <p:cNvSpPr txBox="1">
            <a:spLocks noChangeArrowheads="1"/>
          </p:cNvSpPr>
          <p:nvPr/>
        </p:nvSpPr>
        <p:spPr bwMode="auto">
          <a:xfrm>
            <a:off x="0" y="5484813"/>
            <a:ext cx="9144000" cy="1373187"/>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30000"/>
              </a:spcBef>
              <a:defRPr/>
            </a:pPr>
            <a:r>
              <a:rPr lang="en-GB" sz="2800" b="1" dirty="0">
                <a:solidFill>
                  <a:srgbClr val="00FF00"/>
                </a:solidFill>
                <a:effectLst>
                  <a:outerShdw blurRad="38100" dist="38100" dir="2700000" algn="tl">
                    <a:srgbClr val="000000"/>
                  </a:outerShdw>
                </a:effectLst>
              </a:rPr>
              <a:t>Gigantic Jewish </a:t>
            </a:r>
            <a:r>
              <a:rPr lang="en-GB" sz="2800" b="1" dirty="0" err="1">
                <a:solidFill>
                  <a:srgbClr val="00FF00"/>
                </a:solidFill>
                <a:effectLst>
                  <a:outerShdw blurRad="38100" dist="38100" dir="2700000" algn="tl">
                    <a:srgbClr val="000000"/>
                  </a:outerShdw>
                </a:effectLst>
              </a:rPr>
              <a:t>globalists</a:t>
            </a:r>
            <a:r>
              <a:rPr lang="en-GB" sz="2800" b="1" dirty="0">
                <a:solidFill>
                  <a:srgbClr val="00FF00"/>
                </a:solidFill>
                <a:effectLst>
                  <a:outerShdw blurRad="38100" dist="38100" dir="2700000" algn="tl">
                    <a:srgbClr val="000000"/>
                  </a:outerShdw>
                </a:effectLst>
              </a:rPr>
              <a:t> and world criminals like</a:t>
            </a:r>
            <a:r>
              <a:rPr lang="en-GB" sz="2800" b="1" dirty="0">
                <a:solidFill>
                  <a:srgbClr val="FFFF00"/>
                </a:solidFill>
                <a:effectLst>
                  <a:outerShdw blurRad="38100" dist="38100" dir="2700000" algn="tl">
                    <a:srgbClr val="000000"/>
                  </a:outerShdw>
                </a:effectLst>
              </a:rPr>
              <a:t> Mikhail </a:t>
            </a:r>
            <a:r>
              <a:rPr lang="en-GB" sz="2800" b="1" dirty="0" err="1">
                <a:solidFill>
                  <a:srgbClr val="FFFF00"/>
                </a:solidFill>
                <a:effectLst>
                  <a:outerShdw blurRad="38100" dist="38100" dir="2700000" algn="tl">
                    <a:srgbClr val="000000"/>
                  </a:outerShdw>
                </a:effectLst>
              </a:rPr>
              <a:t>Khodorkovsky</a:t>
            </a:r>
            <a:r>
              <a:rPr lang="en-GB" sz="2800" b="1" dirty="0">
                <a:solidFill>
                  <a:srgbClr val="FFFF00"/>
                </a:solidFill>
                <a:effectLst>
                  <a:outerShdw blurRad="38100" dist="38100" dir="2700000" algn="tl">
                    <a:srgbClr val="000000"/>
                  </a:outerShdw>
                </a:effectLst>
              </a:rPr>
              <a:t> (photo) in a cage whilst standing trial in Moscow. </a:t>
            </a:r>
            <a:endParaRPr lang="en-GB" sz="20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19142"/>
                                        </p:tgtEl>
                                        <p:attrNameLst>
                                          <p:attrName>style.visibility</p:attrName>
                                        </p:attrNameLst>
                                      </p:cBhvr>
                                      <p:to>
                                        <p:strVal val="visible"/>
                                      </p:to>
                                    </p:set>
                                    <p:animEffect transition="in" filter="circle(in)">
                                      <p:cBhvr>
                                        <p:cTn id="7" dur="2000"/>
                                        <p:tgtEl>
                                          <p:spTgt spid="2191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19143"/>
                                        </p:tgtEl>
                                        <p:attrNameLst>
                                          <p:attrName>style.visibility</p:attrName>
                                        </p:attrNameLst>
                                      </p:cBhvr>
                                      <p:to>
                                        <p:strVal val="visible"/>
                                      </p:to>
                                    </p:set>
                                    <p:anim calcmode="lin" valueType="num">
                                      <p:cBhvr additive="base">
                                        <p:cTn id="12" dur="500" fill="hold"/>
                                        <p:tgtEl>
                                          <p:spTgt spid="219143"/>
                                        </p:tgtEl>
                                        <p:attrNameLst>
                                          <p:attrName>ppt_x</p:attrName>
                                        </p:attrNameLst>
                                      </p:cBhvr>
                                      <p:tavLst>
                                        <p:tav tm="0">
                                          <p:val>
                                            <p:strVal val="#ppt_x"/>
                                          </p:val>
                                        </p:tav>
                                        <p:tav tm="100000">
                                          <p:val>
                                            <p:strVal val="#ppt_x"/>
                                          </p:val>
                                        </p:tav>
                                      </p:tavLst>
                                    </p:anim>
                                    <p:anim calcmode="lin" valueType="num">
                                      <p:cBhvr additive="base">
                                        <p:cTn id="13" dur="500" fill="hold"/>
                                        <p:tgtEl>
                                          <p:spTgt spid="219143"/>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6" presetClass="entr" presetSubtype="16" fill="hold" nodeType="clickEffect">
                                  <p:stCondLst>
                                    <p:cond delay="0"/>
                                  </p:stCondLst>
                                  <p:childTnLst>
                                    <p:set>
                                      <p:cBhvr>
                                        <p:cTn id="17" dur="1" fill="hold">
                                          <p:stCondLst>
                                            <p:cond delay="0"/>
                                          </p:stCondLst>
                                        </p:cTn>
                                        <p:tgtEl>
                                          <p:spTgt spid="219139"/>
                                        </p:tgtEl>
                                        <p:attrNameLst>
                                          <p:attrName>style.visibility</p:attrName>
                                        </p:attrNameLst>
                                      </p:cBhvr>
                                      <p:to>
                                        <p:strVal val="visible"/>
                                      </p:to>
                                    </p:set>
                                    <p:animEffect transition="in" filter="circle(in)">
                                      <p:cBhvr>
                                        <p:cTn id="18" dur="2000"/>
                                        <p:tgtEl>
                                          <p:spTgt spid="21913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19144"/>
                                        </p:tgtEl>
                                        <p:attrNameLst>
                                          <p:attrName>style.visibility</p:attrName>
                                        </p:attrNameLst>
                                      </p:cBhvr>
                                      <p:to>
                                        <p:strVal val="visible"/>
                                      </p:to>
                                    </p:set>
                                    <p:anim calcmode="lin" valueType="num">
                                      <p:cBhvr additive="base">
                                        <p:cTn id="23" dur="500" fill="hold"/>
                                        <p:tgtEl>
                                          <p:spTgt spid="219144"/>
                                        </p:tgtEl>
                                        <p:attrNameLst>
                                          <p:attrName>ppt_x</p:attrName>
                                        </p:attrNameLst>
                                      </p:cBhvr>
                                      <p:tavLst>
                                        <p:tav tm="0">
                                          <p:val>
                                            <p:strVal val="#ppt_x"/>
                                          </p:val>
                                        </p:tav>
                                        <p:tav tm="100000">
                                          <p:val>
                                            <p:strVal val="#ppt_x"/>
                                          </p:val>
                                        </p:tav>
                                      </p:tavLst>
                                    </p:anim>
                                    <p:anim calcmode="lin" valueType="num">
                                      <p:cBhvr additive="base">
                                        <p:cTn id="24" dur="500" fill="hold"/>
                                        <p:tgtEl>
                                          <p:spTgt spid="219144"/>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7" presetClass="entr" presetSubtype="0" fill="hold" nodeType="clickEffect">
                                  <p:stCondLst>
                                    <p:cond delay="0"/>
                                  </p:stCondLst>
                                  <p:iterate type="lt">
                                    <p:tmPct val="50000"/>
                                  </p:iterate>
                                  <p:childTnLst>
                                    <p:set>
                                      <p:cBhvr>
                                        <p:cTn id="28" dur="1" fill="hold">
                                          <p:stCondLst>
                                            <p:cond delay="0"/>
                                          </p:stCondLst>
                                        </p:cTn>
                                        <p:tgtEl>
                                          <p:spTgt spid="219146"/>
                                        </p:tgtEl>
                                        <p:attrNameLst>
                                          <p:attrName>style.visibility</p:attrName>
                                        </p:attrNameLst>
                                      </p:cBhvr>
                                      <p:to>
                                        <p:strVal val="visible"/>
                                      </p:to>
                                    </p:set>
                                    <p:anim calcmode="discrete" valueType="clr">
                                      <p:cBhvr override="childStyle">
                                        <p:cTn id="29" dur="80"/>
                                        <p:tgtEl>
                                          <p:spTgt spid="219146"/>
                                        </p:tgtEl>
                                        <p:attrNameLst>
                                          <p:attrName>style.color</p:attrName>
                                        </p:attrNameLst>
                                      </p:cBhvr>
                                      <p:tavLst>
                                        <p:tav tm="0">
                                          <p:val>
                                            <p:clrVal>
                                              <a:schemeClr val="accent2"/>
                                            </p:clrVal>
                                          </p:val>
                                        </p:tav>
                                        <p:tav tm="50000">
                                          <p:val>
                                            <p:clrVal>
                                              <a:schemeClr val="hlink"/>
                                            </p:clrVal>
                                          </p:val>
                                        </p:tav>
                                      </p:tavLst>
                                    </p:anim>
                                    <p:anim calcmode="discrete" valueType="clr">
                                      <p:cBhvr>
                                        <p:cTn id="30" dur="80"/>
                                        <p:tgtEl>
                                          <p:spTgt spid="219146"/>
                                        </p:tgtEl>
                                        <p:attrNameLst>
                                          <p:attrName>fillcolor</p:attrName>
                                        </p:attrNameLst>
                                      </p:cBhvr>
                                      <p:tavLst>
                                        <p:tav tm="0">
                                          <p:val>
                                            <p:clrVal>
                                              <a:schemeClr val="accent2"/>
                                            </p:clrVal>
                                          </p:val>
                                        </p:tav>
                                        <p:tav tm="50000">
                                          <p:val>
                                            <p:clrVal>
                                              <a:schemeClr val="hlink"/>
                                            </p:clrVal>
                                          </p:val>
                                        </p:tav>
                                      </p:tavLst>
                                    </p:anim>
                                    <p:set>
                                      <p:cBhvr>
                                        <p:cTn id="31" dur="80"/>
                                        <p:tgtEl>
                                          <p:spTgt spid="21914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43" grpId="0"/>
      <p:bldP spid="219144"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34955F2-186A-432C-BB39-0F917A7BFDBB}"/>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A2556EB-6D6A-49F2-BF98-49DB6E76614A}" type="slidenum">
              <a:rPr lang="en-GB" altLang="en-US"/>
              <a:pPr eaLnBrk="1" hangingPunct="1"/>
              <a:t>79</a:t>
            </a:fld>
            <a:endParaRPr lang="en-GB" altLang="en-US"/>
          </a:p>
        </p:txBody>
      </p:sp>
      <p:sp>
        <p:nvSpPr>
          <p:cNvPr id="221186" name="Rectangle 2">
            <a:extLst>
              <a:ext uri="{FF2B5EF4-FFF2-40B4-BE49-F238E27FC236}">
                <a16:creationId xmlns:a16="http://schemas.microsoft.com/office/drawing/2014/main" id="{AA2DE1E5-2ED8-4DCA-9D6C-D345EC97C95A}"/>
              </a:ext>
            </a:extLst>
          </p:cNvPr>
          <p:cNvSpPr>
            <a:spLocks noGrp="1" noChangeArrowheads="1"/>
          </p:cNvSpPr>
          <p:nvPr>
            <p:ph type="title"/>
          </p:nvPr>
        </p:nvSpPr>
        <p:spPr>
          <a:xfrm>
            <a:off x="684213" y="188913"/>
            <a:ext cx="8229600" cy="720725"/>
          </a:xfrm>
        </p:spPr>
        <p:txBody>
          <a:bodyPr/>
          <a:lstStyle/>
          <a:p>
            <a:pPr eaLnBrk="1" hangingPunct="1">
              <a:defRPr/>
            </a:pPr>
            <a:r>
              <a:rPr lang="en-GB" sz="4000" b="1">
                <a:solidFill>
                  <a:srgbClr val="FF0000"/>
                </a:solidFill>
              </a:rPr>
              <a:t>Clovis – </a:t>
            </a:r>
            <a:r>
              <a:rPr lang="en-GB" sz="4000" b="1">
                <a:solidFill>
                  <a:srgbClr val="FFFF00"/>
                </a:solidFill>
              </a:rPr>
              <a:t>King of The Franks</a:t>
            </a:r>
          </a:p>
        </p:txBody>
      </p:sp>
      <p:sp>
        <p:nvSpPr>
          <p:cNvPr id="221187" name="Text Box 3">
            <a:extLst>
              <a:ext uri="{FF2B5EF4-FFF2-40B4-BE49-F238E27FC236}">
                <a16:creationId xmlns:a16="http://schemas.microsoft.com/office/drawing/2014/main" id="{502EBED7-E2DF-4541-8F04-1FD38345993A}"/>
              </a:ext>
            </a:extLst>
          </p:cNvPr>
          <p:cNvSpPr txBox="1">
            <a:spLocks noChangeArrowheads="1"/>
          </p:cNvSpPr>
          <p:nvPr/>
        </p:nvSpPr>
        <p:spPr bwMode="auto">
          <a:xfrm>
            <a:off x="5076825" y="1268413"/>
            <a:ext cx="4067175" cy="3508375"/>
          </a:xfrm>
          <a:prstGeom prst="rect">
            <a:avLst/>
          </a:prstGeom>
          <a:noFill/>
          <a:ln w="9525">
            <a:noFill/>
            <a:miter lim="800000"/>
            <a:headEnd/>
            <a:tailEnd/>
          </a:ln>
          <a:effectLst/>
        </p:spPr>
        <p:txBody>
          <a:bodyPr>
            <a:spAutoFit/>
          </a:bodyPr>
          <a:lstStyle/>
          <a:p>
            <a:pPr eaLnBrk="0" hangingPunct="0">
              <a:spcBef>
                <a:spcPct val="50000"/>
              </a:spcBef>
              <a:defRPr/>
            </a:pPr>
            <a:r>
              <a:rPr lang="en-GB" sz="2800" b="1" dirty="0">
                <a:solidFill>
                  <a:srgbClr val="00FF00"/>
                </a:solidFill>
                <a:effectLst>
                  <a:outerShdw blurRad="38100" dist="38100" dir="2700000" algn="tl">
                    <a:srgbClr val="000000"/>
                  </a:outerShdw>
                </a:effectLst>
                <a:latin typeface="Arial" charset="0"/>
                <a:cs typeface="Arial" charset="0"/>
              </a:rPr>
              <a:t>Popular tradition, based on French royal tradition,</a:t>
            </a:r>
            <a:r>
              <a:rPr lang="en-GB" sz="2800" b="1" dirty="0">
                <a:solidFill>
                  <a:srgbClr val="FFFF00"/>
                </a:solidFill>
                <a:effectLst>
                  <a:outerShdw blurRad="38100" dist="38100" dir="2700000" algn="tl">
                    <a:srgbClr val="000000"/>
                  </a:outerShdw>
                </a:effectLst>
                <a:latin typeface="Arial" charset="0"/>
                <a:cs typeface="Arial" charset="0"/>
              </a:rPr>
              <a:t> holds that the Franks were the founders of the French nation, </a:t>
            </a:r>
            <a:r>
              <a:rPr lang="en-GB" sz="2800" b="1" dirty="0">
                <a:solidFill>
                  <a:schemeClr val="hlink"/>
                </a:solidFill>
                <a:effectLst>
                  <a:outerShdw blurRad="38100" dist="38100" dir="2700000" algn="tl">
                    <a:srgbClr val="000000"/>
                  </a:outerShdw>
                </a:effectLst>
                <a:latin typeface="Arial" charset="0"/>
                <a:cs typeface="Arial" charset="0"/>
              </a:rPr>
              <a:t>and that Clovis was therefore the first King of France.</a:t>
            </a:r>
            <a:r>
              <a:rPr lang="en-GB" sz="2000" b="1" dirty="0">
                <a:solidFill>
                  <a:srgbClr val="FFFF00"/>
                </a:solidFill>
                <a:latin typeface="Arial" charset="0"/>
                <a:cs typeface="Arial" charset="0"/>
              </a:rPr>
              <a:t> </a:t>
            </a:r>
          </a:p>
        </p:txBody>
      </p:sp>
      <p:pic>
        <p:nvPicPr>
          <p:cNvPr id="221188" name="Picture 4" descr="180px-CLOVISRoydeFrance">
            <a:extLst>
              <a:ext uri="{FF2B5EF4-FFF2-40B4-BE49-F238E27FC236}">
                <a16:creationId xmlns:a16="http://schemas.microsoft.com/office/drawing/2014/main" id="{40AB99B7-77E5-4859-B71B-9825C743BEC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9388" y="1052513"/>
            <a:ext cx="4500562" cy="4376737"/>
          </a:xfrm>
        </p:spPr>
      </p:pic>
      <p:sp>
        <p:nvSpPr>
          <p:cNvPr id="221189" name="Text Box 5">
            <a:extLst>
              <a:ext uri="{FF2B5EF4-FFF2-40B4-BE49-F238E27FC236}">
                <a16:creationId xmlns:a16="http://schemas.microsoft.com/office/drawing/2014/main" id="{49A5C31D-E2F6-4D65-8410-CE343E34BDD2}"/>
              </a:ext>
            </a:extLst>
          </p:cNvPr>
          <p:cNvSpPr txBox="1">
            <a:spLocks noChangeArrowheads="1"/>
          </p:cNvSpPr>
          <p:nvPr/>
        </p:nvSpPr>
        <p:spPr bwMode="auto">
          <a:xfrm>
            <a:off x="0" y="5657671"/>
            <a:ext cx="9144000" cy="1200329"/>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eaLnBrk="0" hangingPunct="0">
              <a:spcBef>
                <a:spcPct val="50000"/>
              </a:spcBef>
              <a:defRPr/>
            </a:pPr>
            <a:r>
              <a:rPr lang="en-GB" sz="3600" b="1" dirty="0">
                <a:solidFill>
                  <a:srgbClr val="FFFF00"/>
                </a:solidFill>
                <a:effectLst>
                  <a:outerShdw blurRad="38100" dist="38100" dir="2700000" algn="tl">
                    <a:srgbClr val="000000"/>
                  </a:outerShdw>
                </a:effectLst>
              </a:rPr>
              <a:t>Non-contemporary coin with obverse </a:t>
            </a:r>
            <a:r>
              <a:rPr lang="en-GB" sz="3600" b="1" dirty="0">
                <a:solidFill>
                  <a:srgbClr val="00FF00"/>
                </a:solidFill>
                <a:effectLst>
                  <a:outerShdw blurRad="38100" dist="38100" dir="2700000" algn="tl">
                    <a:srgbClr val="000000"/>
                  </a:outerShdw>
                </a:effectLst>
              </a:rPr>
              <a:t>legend "Clovis Roy de France"</a:t>
            </a:r>
            <a:r>
              <a:rPr lang="en-GB" sz="3600" dirty="0">
                <a:solidFill>
                  <a:srgbClr val="00FF00"/>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21188"/>
                                        </p:tgtEl>
                                        <p:attrNameLst>
                                          <p:attrName>style.visibility</p:attrName>
                                        </p:attrNameLst>
                                      </p:cBhvr>
                                      <p:to>
                                        <p:strVal val="visible"/>
                                      </p:to>
                                    </p:set>
                                    <p:animEffect transition="in" filter="circle(in)">
                                      <p:cBhvr>
                                        <p:cTn id="7" dur="2000"/>
                                        <p:tgtEl>
                                          <p:spTgt spid="2211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21187"/>
                                        </p:tgtEl>
                                        <p:attrNameLst>
                                          <p:attrName>style.visibility</p:attrName>
                                        </p:attrNameLst>
                                      </p:cBhvr>
                                      <p:to>
                                        <p:strVal val="visible"/>
                                      </p:to>
                                    </p:set>
                                    <p:anim calcmode="discrete" valueType="clr">
                                      <p:cBhvr override="childStyle">
                                        <p:cTn id="12" dur="80"/>
                                        <p:tgtEl>
                                          <p:spTgt spid="22118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21187"/>
                                        </p:tgtEl>
                                        <p:attrNameLst>
                                          <p:attrName>fillcolor</p:attrName>
                                        </p:attrNameLst>
                                      </p:cBhvr>
                                      <p:tavLst>
                                        <p:tav tm="0">
                                          <p:val>
                                            <p:clrVal>
                                              <a:schemeClr val="accent2"/>
                                            </p:clrVal>
                                          </p:val>
                                        </p:tav>
                                        <p:tav tm="50000">
                                          <p:val>
                                            <p:clrVal>
                                              <a:schemeClr val="hlink"/>
                                            </p:clrVal>
                                          </p:val>
                                        </p:tav>
                                      </p:tavLst>
                                    </p:anim>
                                    <p:set>
                                      <p:cBhvr>
                                        <p:cTn id="14" dur="80"/>
                                        <p:tgtEl>
                                          <p:spTgt spid="221187"/>
                                        </p:tgtEl>
                                        <p:attrNameLst>
                                          <p:attrName>fill.type</p:attrName>
                                        </p:attrNameLst>
                                      </p:cBhvr>
                                      <p:to>
                                        <p:strVal val="solid"/>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21189"/>
                                        </p:tgtEl>
                                        <p:attrNameLst>
                                          <p:attrName>style.visibility</p:attrName>
                                        </p:attrNameLst>
                                      </p:cBhvr>
                                      <p:to>
                                        <p:strVal val="visible"/>
                                      </p:to>
                                    </p:set>
                                    <p:anim calcmode="lin" valueType="num">
                                      <p:cBhvr additive="base">
                                        <p:cTn id="19" dur="500" fill="hold"/>
                                        <p:tgtEl>
                                          <p:spTgt spid="221189"/>
                                        </p:tgtEl>
                                        <p:attrNameLst>
                                          <p:attrName>ppt_x</p:attrName>
                                        </p:attrNameLst>
                                      </p:cBhvr>
                                      <p:tavLst>
                                        <p:tav tm="0">
                                          <p:val>
                                            <p:strVal val="#ppt_x"/>
                                          </p:val>
                                        </p:tav>
                                        <p:tav tm="100000">
                                          <p:val>
                                            <p:strVal val="#ppt_x"/>
                                          </p:val>
                                        </p:tav>
                                      </p:tavLst>
                                    </p:anim>
                                    <p:anim calcmode="lin" valueType="num">
                                      <p:cBhvr additive="base">
                                        <p:cTn id="20" dur="500" fill="hold"/>
                                        <p:tgtEl>
                                          <p:spTgt spid="2211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187" grpId="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2534" name="Picture 6" descr="http://venturebeat.com/wp-content/uploads/2009/03/flickr_storm-cloud_saipal.jpg">
            <a:extLst>
              <a:ext uri="{FF2B5EF4-FFF2-40B4-BE49-F238E27FC236}">
                <a16:creationId xmlns:a16="http://schemas.microsoft.com/office/drawing/2014/main" id="{DA9BB2DF-3E39-46C6-9501-438BF4FBE2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813" y="3000375"/>
            <a:ext cx="7500937" cy="311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5">
            <a:extLst>
              <a:ext uri="{FF2B5EF4-FFF2-40B4-BE49-F238E27FC236}">
                <a16:creationId xmlns:a16="http://schemas.microsoft.com/office/drawing/2014/main" id="{0359E2A2-4FAF-4A84-94CB-71CA2B40B5DC}"/>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76166B6-1541-47D2-9FFB-79516EB341A3}" type="slidenum">
              <a:rPr lang="en-GB" altLang="en-US"/>
              <a:pPr eaLnBrk="1" hangingPunct="1"/>
              <a:t>8</a:t>
            </a:fld>
            <a:endParaRPr lang="en-GB" altLang="en-US"/>
          </a:p>
        </p:txBody>
      </p:sp>
      <p:sp>
        <p:nvSpPr>
          <p:cNvPr id="32770" name="Rectangle 2">
            <a:extLst>
              <a:ext uri="{FF2B5EF4-FFF2-40B4-BE49-F238E27FC236}">
                <a16:creationId xmlns:a16="http://schemas.microsoft.com/office/drawing/2014/main" id="{10542D04-A0E1-407B-9189-E130847CF056}"/>
              </a:ext>
            </a:extLst>
          </p:cNvPr>
          <p:cNvSpPr>
            <a:spLocks noGrp="1" noChangeArrowheads="1"/>
          </p:cNvSpPr>
          <p:nvPr>
            <p:ph type="title"/>
          </p:nvPr>
        </p:nvSpPr>
        <p:spPr/>
        <p:txBody>
          <a:bodyPr/>
          <a:lstStyle/>
          <a:p>
            <a:pPr eaLnBrk="1" hangingPunct="1">
              <a:defRPr/>
            </a:pPr>
            <a:r>
              <a:rPr lang="en-GB" b="1">
                <a:solidFill>
                  <a:srgbClr val="FF0000"/>
                </a:solidFill>
              </a:rPr>
              <a:t>Gog </a:t>
            </a:r>
            <a:r>
              <a:rPr lang="en-GB" b="1">
                <a:solidFill>
                  <a:srgbClr val="FFFF00"/>
                </a:solidFill>
              </a:rPr>
              <a:t>– Recap Part One</a:t>
            </a:r>
          </a:p>
        </p:txBody>
      </p:sp>
      <p:sp>
        <p:nvSpPr>
          <p:cNvPr id="32771" name="Rectangle 3">
            <a:extLst>
              <a:ext uri="{FF2B5EF4-FFF2-40B4-BE49-F238E27FC236}">
                <a16:creationId xmlns:a16="http://schemas.microsoft.com/office/drawing/2014/main" id="{7EDFBEC9-F965-4465-A8C8-A22AD86ACAF0}"/>
              </a:ext>
            </a:extLst>
          </p:cNvPr>
          <p:cNvSpPr>
            <a:spLocks noGrp="1" noChangeArrowheads="1"/>
          </p:cNvSpPr>
          <p:nvPr>
            <p:ph type="body" idx="1"/>
          </p:nvPr>
        </p:nvSpPr>
        <p:spPr>
          <a:xfrm>
            <a:off x="69850" y="1628775"/>
            <a:ext cx="9074150" cy="1228725"/>
          </a:xfrm>
        </p:spPr>
        <p:txBody>
          <a:bodyPr/>
          <a:lstStyle/>
          <a:p>
            <a:pPr marL="609600" indent="-609600" algn="ctr" eaLnBrk="1" hangingPunct="1">
              <a:buFontTx/>
              <a:buNone/>
              <a:defRPr/>
            </a:pPr>
            <a:r>
              <a:rPr lang="en-GB" sz="3600" b="1" dirty="0">
                <a:solidFill>
                  <a:srgbClr val="00FF00"/>
                </a:solidFill>
                <a:effectLst>
                  <a:outerShdw blurRad="38100" dist="38100" dir="2700000" algn="tl">
                    <a:srgbClr val="000000"/>
                  </a:outerShdw>
                </a:effectLst>
              </a:rPr>
              <a:t>The second phase of the invasion would be as a cloud </a:t>
            </a:r>
            <a:r>
              <a:rPr lang="en-GB" sz="3600" b="1" dirty="0" err="1">
                <a:solidFill>
                  <a:srgbClr val="00FF00"/>
                </a:solidFill>
                <a:effectLst>
                  <a:outerShdw blurRad="38100" dist="38100" dir="2700000" algn="tl">
                    <a:srgbClr val="000000"/>
                  </a:outerShdw>
                </a:effectLst>
              </a:rPr>
              <a:t>covereth</a:t>
            </a:r>
            <a:r>
              <a:rPr lang="en-GB" sz="3600" b="1" dirty="0">
                <a:solidFill>
                  <a:srgbClr val="00FF00"/>
                </a:solidFill>
                <a:effectLst>
                  <a:outerShdw blurRad="38100" dist="38100" dir="2700000" algn="tl">
                    <a:srgbClr val="000000"/>
                  </a:outerShdw>
                </a:effectLst>
              </a:rPr>
              <a:t> the earth i.e.</a:t>
            </a:r>
            <a:r>
              <a:rPr lang="en-GB" dirty="0">
                <a:solidFill>
                  <a:srgbClr val="FFFF00"/>
                </a:solidFill>
              </a:rPr>
              <a:t> </a:t>
            </a:r>
          </a:p>
          <a:p>
            <a:pPr marL="609600" indent="-609600" eaLnBrk="1" hangingPunct="1">
              <a:buFontTx/>
              <a:buNone/>
              <a:defRPr/>
            </a:pPr>
            <a:endParaRPr lang="en-GB" dirty="0">
              <a:solidFill>
                <a:srgbClr val="FFFF00"/>
              </a:solidFill>
            </a:endParaRPr>
          </a:p>
        </p:txBody>
      </p:sp>
      <p:sp>
        <p:nvSpPr>
          <p:cNvPr id="6" name="TextBox 5">
            <a:extLst>
              <a:ext uri="{FF2B5EF4-FFF2-40B4-BE49-F238E27FC236}">
                <a16:creationId xmlns:a16="http://schemas.microsoft.com/office/drawing/2014/main" id="{1C127182-7DC0-45F9-B86A-93786EC5C2D9}"/>
              </a:ext>
            </a:extLst>
          </p:cNvPr>
          <p:cNvSpPr txBox="1"/>
          <p:nvPr/>
        </p:nvSpPr>
        <p:spPr>
          <a:xfrm>
            <a:off x="0" y="3714750"/>
            <a:ext cx="9144000" cy="1384300"/>
          </a:xfrm>
          <a:prstGeom prst="rect">
            <a:avLst/>
          </a:prstGeom>
          <a:noFill/>
        </p:spPr>
        <p:txBody>
          <a:bodyPr>
            <a:spAutoFit/>
          </a:bodyPr>
          <a:lstStyle/>
          <a:p>
            <a:pPr algn="ctr">
              <a:defRPr/>
            </a:pPr>
            <a:r>
              <a:rPr lang="en-GB" sz="6600" b="1" dirty="0">
                <a:solidFill>
                  <a:srgbClr val="00FF99"/>
                </a:solidFill>
                <a:effectLst>
                  <a:outerShdw blurRad="38100" dist="38100" dir="2700000" algn="tl">
                    <a:srgbClr val="000000"/>
                  </a:outerShdw>
                </a:effectLst>
                <a:latin typeface="Arial" charset="0"/>
                <a:cs typeface="Arial" charset="0"/>
              </a:rPr>
              <a:t>Cover + </a:t>
            </a:r>
            <a:r>
              <a:rPr lang="en-GB" sz="6600" b="1" dirty="0">
                <a:solidFill>
                  <a:srgbClr val="FFFF00"/>
                </a:solidFill>
                <a:effectLst>
                  <a:outerShdw blurRad="38100" dist="38100" dir="2700000" algn="tl">
                    <a:srgbClr val="000000"/>
                  </a:outerShdw>
                </a:effectLst>
                <a:latin typeface="Arial" charset="0"/>
                <a:cs typeface="Arial" charset="0"/>
              </a:rPr>
              <a:t>t</a:t>
            </a:r>
            <a:r>
              <a:rPr lang="en-GB" sz="6600" b="1" dirty="0">
                <a:solidFill>
                  <a:srgbClr val="00FF99"/>
                </a:solidFill>
                <a:effectLst>
                  <a:outerShdw blurRad="38100" dist="38100" dir="2700000" algn="tl">
                    <a:srgbClr val="000000"/>
                  </a:outerShdw>
                </a:effectLst>
                <a:latin typeface="Arial" charset="0"/>
                <a:cs typeface="Arial" charset="0"/>
              </a:rPr>
              <a:t> = Cover</a:t>
            </a:r>
            <a:r>
              <a:rPr lang="en-GB" sz="6600" b="1" dirty="0">
                <a:solidFill>
                  <a:srgbClr val="FFFF00"/>
                </a:solidFill>
                <a:effectLst>
                  <a:outerShdw blurRad="38100" dist="38100" dir="2700000" algn="tl">
                    <a:srgbClr val="000000"/>
                  </a:outerShdw>
                </a:effectLst>
                <a:latin typeface="Arial" charset="0"/>
                <a:cs typeface="Arial" charset="0"/>
              </a:rPr>
              <a:t>t</a:t>
            </a:r>
          </a:p>
          <a:p>
            <a:pPr>
              <a:defRPr/>
            </a:pPr>
            <a:endParaRPr lang="en-GB"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3277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6" presetClass="entr" presetSubtype="16" fill="hold" nodeType="clickEffect">
                                  <p:stCondLst>
                                    <p:cond delay="0"/>
                                  </p:stCondLst>
                                  <p:childTnLst>
                                    <p:set>
                                      <p:cBhvr>
                                        <p:cTn id="10" dur="1" fill="hold">
                                          <p:stCondLst>
                                            <p:cond delay="0"/>
                                          </p:stCondLst>
                                        </p:cTn>
                                        <p:tgtEl>
                                          <p:spTgt spid="22534"/>
                                        </p:tgtEl>
                                        <p:attrNameLst>
                                          <p:attrName>style.visibility</p:attrName>
                                        </p:attrNameLst>
                                      </p:cBhvr>
                                      <p:to>
                                        <p:strVal val="visible"/>
                                      </p:to>
                                    </p:set>
                                    <p:animEffect transition="in" filter="circle(in)">
                                      <p:cBhvr>
                                        <p:cTn id="11" dur="2000"/>
                                        <p:tgtEl>
                                          <p:spTgt spid="2253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1" fill="hold" grpId="0" nodeType="clickEffect">
                                  <p:stCondLst>
                                    <p:cond delay="0"/>
                                  </p:stCondLst>
                                  <p:iterate type="lt">
                                    <p:tmPct val="19000"/>
                                  </p:iterate>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autoUpdateAnimBg="0"/>
      <p:bldP spid="6"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7" name="Picture 5" descr="ClovisDomain">
            <a:extLst>
              <a:ext uri="{FF2B5EF4-FFF2-40B4-BE49-F238E27FC236}">
                <a16:creationId xmlns:a16="http://schemas.microsoft.com/office/drawing/2014/main" id="{F180CCD7-91DA-4516-9497-41121DE8C0C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093200" cy="6858000"/>
          </a:xfrm>
        </p:spPr>
      </p:pic>
      <p:sp>
        <p:nvSpPr>
          <p:cNvPr id="6" name="Slide Number Placeholder 5">
            <a:extLst>
              <a:ext uri="{FF2B5EF4-FFF2-40B4-BE49-F238E27FC236}">
                <a16:creationId xmlns:a16="http://schemas.microsoft.com/office/drawing/2014/main" id="{EEA8416E-6F44-4C94-A64E-F922F93F6F29}"/>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128EE2B-82D2-4DD7-8E7A-98DCB780E409}" type="slidenum">
              <a:rPr lang="en-GB" altLang="en-US"/>
              <a:pPr eaLnBrk="1" hangingPunct="1"/>
              <a:t>80</a:t>
            </a:fld>
            <a:endParaRPr lang="en-GB" altLang="en-US"/>
          </a:p>
        </p:txBody>
      </p:sp>
      <p:sp>
        <p:nvSpPr>
          <p:cNvPr id="223234" name="Rectangle 2">
            <a:extLst>
              <a:ext uri="{FF2B5EF4-FFF2-40B4-BE49-F238E27FC236}">
                <a16:creationId xmlns:a16="http://schemas.microsoft.com/office/drawing/2014/main" id="{CDDA7D74-4161-4355-B48D-18CA147AED5D}"/>
              </a:ext>
            </a:extLst>
          </p:cNvPr>
          <p:cNvSpPr>
            <a:spLocks noGrp="1" noChangeArrowheads="1"/>
          </p:cNvSpPr>
          <p:nvPr>
            <p:ph type="title"/>
          </p:nvPr>
        </p:nvSpPr>
        <p:spPr>
          <a:xfrm>
            <a:off x="0" y="6137275"/>
            <a:ext cx="9144000" cy="720725"/>
          </a:xfrm>
        </p:spPr>
        <p:style>
          <a:lnRef idx="0">
            <a:scrgbClr r="0" g="0" b="0"/>
          </a:lnRef>
          <a:fillRef idx="1001">
            <a:schemeClr val="dk1"/>
          </a:fillRef>
          <a:effectRef idx="0">
            <a:scrgbClr r="0" g="0" b="0"/>
          </a:effectRef>
          <a:fontRef idx="major"/>
        </p:style>
        <p:txBody>
          <a:bodyPr/>
          <a:lstStyle/>
          <a:p>
            <a:pPr eaLnBrk="1" hangingPunct="1">
              <a:defRPr/>
            </a:pPr>
            <a:r>
              <a:rPr lang="en-GB" sz="4000" b="1" dirty="0">
                <a:solidFill>
                  <a:srgbClr val="00FF00"/>
                </a:solidFill>
              </a:rPr>
              <a:t>Clovis – King of The Franks</a:t>
            </a:r>
          </a:p>
        </p:txBody>
      </p:sp>
      <p:sp>
        <p:nvSpPr>
          <p:cNvPr id="90117" name="Text Box 3">
            <a:extLst>
              <a:ext uri="{FF2B5EF4-FFF2-40B4-BE49-F238E27FC236}">
                <a16:creationId xmlns:a16="http://schemas.microsoft.com/office/drawing/2014/main" id="{EC1AB901-C40C-47D8-910F-D79E38CD7300}"/>
              </a:ext>
            </a:extLst>
          </p:cNvPr>
          <p:cNvSpPr txBox="1">
            <a:spLocks noChangeArrowheads="1"/>
          </p:cNvSpPr>
          <p:nvPr/>
        </p:nvSpPr>
        <p:spPr bwMode="auto">
          <a:xfrm>
            <a:off x="5076825" y="1268413"/>
            <a:ext cx="4067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endParaRPr lang="en-US" altLang="en-US" sz="2000" b="1">
              <a:solidFill>
                <a:srgbClr val="00FF99"/>
              </a:solidFill>
            </a:endParaRPr>
          </a:p>
        </p:txBody>
      </p:sp>
      <p:sp>
        <p:nvSpPr>
          <p:cNvPr id="90118" name="Text Box 4">
            <a:extLst>
              <a:ext uri="{FF2B5EF4-FFF2-40B4-BE49-F238E27FC236}">
                <a16:creationId xmlns:a16="http://schemas.microsoft.com/office/drawing/2014/main" id="{1D9D5EFA-2826-48CE-BC1E-B0B364B16853}"/>
              </a:ext>
            </a:extLst>
          </p:cNvPr>
          <p:cNvSpPr txBox="1">
            <a:spLocks noChangeArrowheads="1"/>
          </p:cNvSpPr>
          <p:nvPr/>
        </p:nvSpPr>
        <p:spPr bwMode="auto">
          <a:xfrm>
            <a:off x="179388" y="6237288"/>
            <a:ext cx="87137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GB" altLang="en-US" sz="2000"/>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23237"/>
                                        </p:tgtEl>
                                        <p:attrNameLst>
                                          <p:attrName>style.visibility</p:attrName>
                                        </p:attrNameLst>
                                      </p:cBhvr>
                                      <p:to>
                                        <p:strVal val="visible"/>
                                      </p:to>
                                    </p:set>
                                    <p:animEffect transition="in" filter="circle(in)">
                                      <p:cBhvr>
                                        <p:cTn id="7" dur="2000"/>
                                        <p:tgtEl>
                                          <p:spTgt spid="2232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23234"/>
                                        </p:tgtEl>
                                        <p:attrNameLst>
                                          <p:attrName>style.visibility</p:attrName>
                                        </p:attrNameLst>
                                      </p:cBhvr>
                                      <p:to>
                                        <p:strVal val="visible"/>
                                      </p:to>
                                    </p:set>
                                    <p:anim calcmode="lin" valueType="num">
                                      <p:cBhvr additive="base">
                                        <p:cTn id="12" dur="500" fill="hold"/>
                                        <p:tgtEl>
                                          <p:spTgt spid="223234"/>
                                        </p:tgtEl>
                                        <p:attrNameLst>
                                          <p:attrName>ppt_x</p:attrName>
                                        </p:attrNameLst>
                                      </p:cBhvr>
                                      <p:tavLst>
                                        <p:tav tm="0">
                                          <p:val>
                                            <p:strVal val="#ppt_x"/>
                                          </p:val>
                                        </p:tav>
                                        <p:tav tm="100000">
                                          <p:val>
                                            <p:strVal val="#ppt_x"/>
                                          </p:val>
                                        </p:tav>
                                      </p:tavLst>
                                    </p:anim>
                                    <p:anim calcmode="lin" valueType="num">
                                      <p:cBhvr additive="base">
                                        <p:cTn id="13" dur="500" fill="hold"/>
                                        <p:tgtEl>
                                          <p:spTgt spid="2232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34"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0FA47C7A-5C00-41D3-B517-2883BD79B8FE}"/>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894708B-B47B-4121-8D14-60774A9CF346}" type="slidenum">
              <a:rPr lang="en-GB" altLang="en-US"/>
              <a:pPr eaLnBrk="1" hangingPunct="1"/>
              <a:t>81</a:t>
            </a:fld>
            <a:endParaRPr lang="en-GB" altLang="en-US"/>
          </a:p>
        </p:txBody>
      </p:sp>
      <p:graphicFrame>
        <p:nvGraphicFramePr>
          <p:cNvPr id="247810" name="Object 2">
            <a:extLst>
              <a:ext uri="{FF2B5EF4-FFF2-40B4-BE49-F238E27FC236}">
                <a16:creationId xmlns:a16="http://schemas.microsoft.com/office/drawing/2014/main" id="{93B97F54-C45B-4DCF-B0D0-B72EA82C6294}"/>
              </a:ext>
            </a:extLst>
          </p:cNvPr>
          <p:cNvGraphicFramePr>
            <a:graphicFrameLocks noChangeAspect="1"/>
          </p:cNvGraphicFramePr>
          <p:nvPr/>
        </p:nvGraphicFramePr>
        <p:xfrm>
          <a:off x="928688" y="0"/>
          <a:ext cx="6985000" cy="5246688"/>
        </p:xfrm>
        <a:graphic>
          <a:graphicData uri="http://schemas.openxmlformats.org/presentationml/2006/ole">
            <mc:AlternateContent xmlns:mc="http://schemas.openxmlformats.org/markup-compatibility/2006">
              <mc:Choice xmlns:v="urn:schemas-microsoft-com:vml" Requires="v">
                <p:oleObj name="Document" r:id="rId3" imgW="8604707" imgH="5247330" progId="Word.Document.8">
                  <p:embed/>
                </p:oleObj>
              </mc:Choice>
              <mc:Fallback>
                <p:oleObj name="Document" r:id="rId3" imgW="8604707" imgH="5247330" progId="Word.Documen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8688" y="0"/>
                        <a:ext cx="6985000" cy="5246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47811" name="Text Box 3">
            <a:extLst>
              <a:ext uri="{FF2B5EF4-FFF2-40B4-BE49-F238E27FC236}">
                <a16:creationId xmlns:a16="http://schemas.microsoft.com/office/drawing/2014/main" id="{0F2E8814-47AE-42DE-9708-BD158230D495}"/>
              </a:ext>
            </a:extLst>
          </p:cNvPr>
          <p:cNvSpPr txBox="1">
            <a:spLocks noChangeArrowheads="1"/>
          </p:cNvSpPr>
          <p:nvPr/>
        </p:nvSpPr>
        <p:spPr bwMode="auto">
          <a:xfrm>
            <a:off x="0" y="5214950"/>
            <a:ext cx="9143999" cy="1815882"/>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eaLnBrk="0" hangingPunct="0">
              <a:spcBef>
                <a:spcPct val="50000"/>
              </a:spcBef>
              <a:defRPr/>
            </a:pPr>
            <a:r>
              <a:rPr lang="en-GB" sz="2800" b="1" dirty="0">
                <a:solidFill>
                  <a:srgbClr val="FFFF00"/>
                </a:solidFill>
                <a:effectLst>
                  <a:outerShdw blurRad="38100" dist="38100" dir="2700000" algn="tl">
                    <a:srgbClr val="000000">
                      <a:alpha val="43137"/>
                    </a:srgbClr>
                  </a:outerShdw>
                </a:effectLst>
              </a:rPr>
              <a:t>"And I saw three unclean spirits like frogs come out of the mouth of the dragon, </a:t>
            </a:r>
            <a:r>
              <a:rPr lang="en-GB" sz="2800" b="1" dirty="0">
                <a:solidFill>
                  <a:srgbClr val="00FF00"/>
                </a:solidFill>
                <a:effectLst>
                  <a:outerShdw blurRad="38100" dist="38100" dir="2700000" algn="tl">
                    <a:srgbClr val="000000">
                      <a:alpha val="43137"/>
                    </a:srgbClr>
                  </a:outerShdw>
                </a:effectLst>
              </a:rPr>
              <a:t>and out of the mouth of the beast, and out of the mouth of the false prophet."</a:t>
            </a:r>
            <a:r>
              <a:rPr lang="en-GB" sz="2800" b="1" dirty="0">
                <a:solidFill>
                  <a:srgbClr val="FFFF00"/>
                </a:solidFill>
                <a:effectLst>
                  <a:outerShdw blurRad="38100" dist="38100" dir="2700000" algn="tl">
                    <a:srgbClr val="000000">
                      <a:alpha val="43137"/>
                    </a:srgbClr>
                  </a:outerShdw>
                </a:effectLst>
              </a:rPr>
              <a:t> </a:t>
            </a:r>
            <a:r>
              <a:rPr lang="en-GB" sz="2800" b="1" dirty="0">
                <a:solidFill>
                  <a:srgbClr val="FF00FF"/>
                </a:solidFill>
                <a:effectLst>
                  <a:outerShdw blurRad="38100" dist="38100" dir="2700000" algn="tl">
                    <a:srgbClr val="000000">
                      <a:alpha val="43137"/>
                    </a:srgbClr>
                  </a:outerShdw>
                </a:effectLst>
              </a:rPr>
              <a:t>Rev 16:13</a:t>
            </a:r>
          </a:p>
        </p:txBody>
      </p:sp>
      <p:sp>
        <p:nvSpPr>
          <p:cNvPr id="247812" name="Text Box 4">
            <a:extLst>
              <a:ext uri="{FF2B5EF4-FFF2-40B4-BE49-F238E27FC236}">
                <a16:creationId xmlns:a16="http://schemas.microsoft.com/office/drawing/2014/main" id="{9AC29AF7-85DE-4EAD-BEFE-C3B9AEFCBC39}"/>
              </a:ext>
            </a:extLst>
          </p:cNvPr>
          <p:cNvSpPr txBox="1">
            <a:spLocks noChangeArrowheads="1"/>
          </p:cNvSpPr>
          <p:nvPr/>
        </p:nvSpPr>
        <p:spPr bwMode="auto">
          <a:xfrm>
            <a:off x="611188" y="404813"/>
            <a:ext cx="7993062" cy="823912"/>
          </a:xfrm>
          <a:prstGeom prst="rect">
            <a:avLst/>
          </a:prstGeom>
          <a:noFill/>
          <a:ln w="9525">
            <a:noFill/>
            <a:miter lim="800000"/>
            <a:headEnd/>
            <a:tailEnd/>
          </a:ln>
          <a:effectLst/>
        </p:spPr>
        <p:txBody>
          <a:bodyPr>
            <a:spAutoFit/>
          </a:bodyPr>
          <a:lstStyle/>
          <a:p>
            <a:pPr algn="ctr" eaLnBrk="0" hangingPunct="0">
              <a:spcBef>
                <a:spcPct val="50000"/>
              </a:spcBef>
              <a:defRPr/>
            </a:pPr>
            <a:r>
              <a:rPr lang="en-GB" sz="4800" b="1">
                <a:solidFill>
                  <a:srgbClr val="FF0000"/>
                </a:solidFill>
                <a:effectLst>
                  <a:outerShdw blurRad="38100" dist="38100" dir="2700000" algn="tl">
                    <a:srgbClr val="000000"/>
                  </a:outerShdw>
                </a:effectLst>
                <a:latin typeface="Arial" charset="0"/>
                <a:cs typeface="Arial" charset="0"/>
              </a:rPr>
              <a:t>Gog</a:t>
            </a:r>
            <a:r>
              <a:rPr lang="en-GB" sz="4800" b="1">
                <a:solidFill>
                  <a:srgbClr val="0066CC"/>
                </a:solidFill>
                <a:effectLst>
                  <a:outerShdw blurRad="38100" dist="38100" dir="2700000" algn="tl">
                    <a:srgbClr val="000000"/>
                  </a:outerShdw>
                </a:effectLst>
                <a:latin typeface="Arial" charset="0"/>
                <a:cs typeface="Arial" charset="0"/>
              </a:rPr>
              <a:t> </a:t>
            </a:r>
            <a:r>
              <a:rPr lang="en-GB" sz="4800" b="1">
                <a:solidFill>
                  <a:srgbClr val="00FF00"/>
                </a:solidFill>
                <a:effectLst>
                  <a:outerShdw blurRad="38100" dist="38100" dir="2700000" algn="tl">
                    <a:srgbClr val="000000"/>
                  </a:outerShdw>
                </a:effectLst>
                <a:latin typeface="Arial" charset="0"/>
                <a:cs typeface="Arial" charset="0"/>
              </a:rPr>
              <a:t>Deceives The Nations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47810"/>
                                        </p:tgtEl>
                                        <p:attrNameLst>
                                          <p:attrName>style.visibility</p:attrName>
                                        </p:attrNameLst>
                                      </p:cBhvr>
                                      <p:to>
                                        <p:strVal val="visible"/>
                                      </p:to>
                                    </p:set>
                                    <p:animEffect transition="in" filter="circle(in)">
                                      <p:cBhvr>
                                        <p:cTn id="7" dur="2000"/>
                                        <p:tgtEl>
                                          <p:spTgt spid="2478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247811"/>
                                        </p:tgtEl>
                                        <p:attrNameLst>
                                          <p:attrName>style.visibility</p:attrName>
                                        </p:attrNameLst>
                                      </p:cBhvr>
                                      <p:to>
                                        <p:strVal val="visible"/>
                                      </p:to>
                                    </p:set>
                                    <p:anim calcmode="lin" valueType="num">
                                      <p:cBhvr additive="base">
                                        <p:cTn id="12" dur="500" fill="hold"/>
                                        <p:tgtEl>
                                          <p:spTgt spid="247811"/>
                                        </p:tgtEl>
                                        <p:attrNameLst>
                                          <p:attrName>ppt_x</p:attrName>
                                        </p:attrNameLst>
                                      </p:cBhvr>
                                      <p:tavLst>
                                        <p:tav tm="0">
                                          <p:val>
                                            <p:strVal val="#ppt_x"/>
                                          </p:val>
                                        </p:tav>
                                        <p:tav tm="100000">
                                          <p:val>
                                            <p:strVal val="#ppt_x"/>
                                          </p:val>
                                        </p:tav>
                                      </p:tavLst>
                                    </p:anim>
                                    <p:anim calcmode="lin" valueType="num">
                                      <p:cBhvr additive="base">
                                        <p:cTn id="13" dur="500" fill="hold"/>
                                        <p:tgtEl>
                                          <p:spTgt spid="2478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id="{ADCC3783-3B68-4B49-90EC-604D78AFCDED}"/>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6C574E4-7E17-4071-BA42-0BE3EC8143F3}" type="slidenum">
              <a:rPr lang="en-GB" altLang="en-US"/>
              <a:pPr eaLnBrk="1" hangingPunct="1"/>
              <a:t>82</a:t>
            </a:fld>
            <a:endParaRPr lang="en-GB" altLang="en-US"/>
          </a:p>
        </p:txBody>
      </p:sp>
      <p:graphicFrame>
        <p:nvGraphicFramePr>
          <p:cNvPr id="5122" name="Object 2">
            <a:extLst>
              <a:ext uri="{FF2B5EF4-FFF2-40B4-BE49-F238E27FC236}">
                <a16:creationId xmlns:a16="http://schemas.microsoft.com/office/drawing/2014/main" id="{D63FB40F-1BA2-40D0-86E5-F94C604492AB}"/>
              </a:ext>
            </a:extLst>
          </p:cNvPr>
          <p:cNvGraphicFramePr>
            <a:graphicFrameLocks noChangeAspect="1"/>
          </p:cNvGraphicFramePr>
          <p:nvPr/>
        </p:nvGraphicFramePr>
        <p:xfrm>
          <a:off x="857250" y="285750"/>
          <a:ext cx="6985000" cy="5246688"/>
        </p:xfrm>
        <a:graphic>
          <a:graphicData uri="http://schemas.openxmlformats.org/presentationml/2006/ole">
            <mc:AlternateContent xmlns:mc="http://schemas.openxmlformats.org/markup-compatibility/2006">
              <mc:Choice xmlns:v="urn:schemas-microsoft-com:vml" Requires="v">
                <p:oleObj name="Document" r:id="rId3" imgW="8604707" imgH="5247330" progId="Word.Document.8">
                  <p:embed/>
                </p:oleObj>
              </mc:Choice>
              <mc:Fallback>
                <p:oleObj name="Document" r:id="rId3" imgW="8604707" imgH="5247330" progId="Word.Documen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250" y="285750"/>
                        <a:ext cx="6985000" cy="5246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49859" name="Text Box 3">
            <a:extLst>
              <a:ext uri="{FF2B5EF4-FFF2-40B4-BE49-F238E27FC236}">
                <a16:creationId xmlns:a16="http://schemas.microsoft.com/office/drawing/2014/main" id="{7EFDB98C-2132-449D-BDB8-0F11354C6608}"/>
              </a:ext>
            </a:extLst>
          </p:cNvPr>
          <p:cNvSpPr txBox="1">
            <a:spLocks noChangeArrowheads="1"/>
          </p:cNvSpPr>
          <p:nvPr/>
        </p:nvSpPr>
        <p:spPr bwMode="auto">
          <a:xfrm>
            <a:off x="0" y="5643578"/>
            <a:ext cx="9144000" cy="1077218"/>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eaLnBrk="0" hangingPunct="0">
              <a:spcBef>
                <a:spcPct val="50000"/>
              </a:spcBef>
              <a:defRPr/>
            </a:pPr>
            <a:r>
              <a:rPr lang="en-GB" sz="3200" b="1" dirty="0">
                <a:solidFill>
                  <a:srgbClr val="00FF00"/>
                </a:solidFill>
                <a:effectLst>
                  <a:outerShdw blurRad="38100" dist="38100" dir="2700000" algn="tl">
                    <a:srgbClr val="000000"/>
                  </a:outerShdw>
                </a:effectLst>
              </a:rPr>
              <a:t>"Double, double toil and trouble......."Jacob's" trouble. </a:t>
            </a:r>
            <a:r>
              <a:rPr lang="en-GB" sz="3200" b="1" dirty="0">
                <a:solidFill>
                  <a:srgbClr val="FFCC00"/>
                </a:solidFill>
                <a:effectLst>
                  <a:outerShdw blurRad="38100" dist="38100" dir="2700000" algn="tl">
                    <a:srgbClr val="000000"/>
                  </a:outerShdw>
                </a:effectLst>
              </a:rPr>
              <a:t>Clovis 481-511 – King of The Franks</a:t>
            </a:r>
          </a:p>
        </p:txBody>
      </p:sp>
      <p:sp>
        <p:nvSpPr>
          <p:cNvPr id="249860" name="Text Box 4">
            <a:extLst>
              <a:ext uri="{FF2B5EF4-FFF2-40B4-BE49-F238E27FC236}">
                <a16:creationId xmlns:a16="http://schemas.microsoft.com/office/drawing/2014/main" id="{9A8F5D33-0B29-45FB-BDD0-BFCF9B5F4712}"/>
              </a:ext>
            </a:extLst>
          </p:cNvPr>
          <p:cNvSpPr txBox="1">
            <a:spLocks noChangeArrowheads="1"/>
          </p:cNvSpPr>
          <p:nvPr/>
        </p:nvSpPr>
        <p:spPr bwMode="auto">
          <a:xfrm>
            <a:off x="611188" y="404813"/>
            <a:ext cx="7993062" cy="823912"/>
          </a:xfrm>
          <a:prstGeom prst="rect">
            <a:avLst/>
          </a:prstGeom>
          <a:noFill/>
          <a:ln w="9525">
            <a:noFill/>
            <a:miter lim="800000"/>
            <a:headEnd/>
            <a:tailEnd/>
          </a:ln>
          <a:effectLst/>
        </p:spPr>
        <p:txBody>
          <a:bodyPr>
            <a:spAutoFit/>
          </a:bodyPr>
          <a:lstStyle/>
          <a:p>
            <a:pPr algn="ctr" eaLnBrk="0" hangingPunct="0">
              <a:spcBef>
                <a:spcPct val="50000"/>
              </a:spcBef>
              <a:defRPr/>
            </a:pPr>
            <a:r>
              <a:rPr lang="en-GB" sz="4800" b="1" dirty="0">
                <a:solidFill>
                  <a:srgbClr val="FF0000"/>
                </a:solidFill>
                <a:effectLst>
                  <a:outerShdw blurRad="38100" dist="38100" dir="2700000" algn="tl">
                    <a:srgbClr val="000000"/>
                  </a:outerShdw>
                </a:effectLst>
                <a:latin typeface="Arial" charset="0"/>
                <a:cs typeface="Arial" charset="0"/>
              </a:rPr>
              <a:t>Gog </a:t>
            </a:r>
            <a:r>
              <a:rPr lang="en-GB" sz="4800" b="1" dirty="0">
                <a:solidFill>
                  <a:srgbClr val="00FF00"/>
                </a:solidFill>
                <a:effectLst>
                  <a:outerShdw blurRad="38100" dist="38100" dir="2700000" algn="tl">
                    <a:srgbClr val="000000"/>
                  </a:outerShdw>
                </a:effectLst>
                <a:latin typeface="Arial" charset="0"/>
                <a:cs typeface="Arial" charset="0"/>
              </a:rPr>
              <a:t>Deceives The Nations</a:t>
            </a:r>
          </a:p>
        </p:txBody>
      </p:sp>
      <p:sp>
        <p:nvSpPr>
          <p:cNvPr id="249861" name="Text Box 5">
            <a:extLst>
              <a:ext uri="{FF2B5EF4-FFF2-40B4-BE49-F238E27FC236}">
                <a16:creationId xmlns:a16="http://schemas.microsoft.com/office/drawing/2014/main" id="{D1029193-2D06-4049-9167-FABDB415B961}"/>
              </a:ext>
            </a:extLst>
          </p:cNvPr>
          <p:cNvSpPr txBox="1">
            <a:spLocks noChangeArrowheads="1"/>
          </p:cNvSpPr>
          <p:nvPr/>
        </p:nvSpPr>
        <p:spPr bwMode="auto">
          <a:xfrm>
            <a:off x="5857875" y="1643063"/>
            <a:ext cx="3022600" cy="2278062"/>
          </a:xfrm>
          <a:prstGeom prst="rect">
            <a:avLst/>
          </a:prstGeom>
          <a:noFill/>
          <a:ln w="9525">
            <a:noFill/>
            <a:miter lim="800000"/>
            <a:headEnd/>
            <a:tailEnd/>
          </a:ln>
          <a:effectLst/>
        </p:spPr>
        <p:txBody>
          <a:bodyPr>
            <a:spAutoFit/>
          </a:bodyPr>
          <a:lstStyle/>
          <a:p>
            <a:pPr marL="342900" indent="-342900" eaLnBrk="0" hangingPunct="0">
              <a:spcBef>
                <a:spcPct val="50000"/>
              </a:spcBef>
              <a:buFontTx/>
              <a:buAutoNum type="arabicParenR"/>
              <a:defRPr/>
            </a:pPr>
            <a:r>
              <a:rPr lang="en-GB" sz="2800" b="1" dirty="0" err="1">
                <a:solidFill>
                  <a:srgbClr val="FF0000"/>
                </a:solidFill>
                <a:effectLst>
                  <a:outerShdw blurRad="38100" dist="38100" dir="2700000" algn="tl">
                    <a:srgbClr val="000000"/>
                  </a:outerShdw>
                </a:effectLst>
                <a:latin typeface="Arial" charset="0"/>
                <a:cs typeface="Arial" charset="0"/>
              </a:rPr>
              <a:t>Communis</a:t>
            </a:r>
            <a:endParaRPr lang="en-GB" sz="2800" b="1" dirty="0">
              <a:solidFill>
                <a:srgbClr val="FF0000"/>
              </a:solidFill>
              <a:effectLst>
                <a:outerShdw blurRad="38100" dist="38100" dir="2700000" algn="tl">
                  <a:srgbClr val="000000"/>
                </a:outerShdw>
              </a:effectLst>
              <a:latin typeface="Arial" charset="0"/>
              <a:cs typeface="Arial" charset="0"/>
            </a:endParaRPr>
          </a:p>
          <a:p>
            <a:pPr marL="342900" indent="-342900" eaLnBrk="0" hangingPunct="0">
              <a:spcBef>
                <a:spcPct val="50000"/>
              </a:spcBef>
              <a:buFontTx/>
              <a:buAutoNum type="arabicParenR"/>
              <a:defRPr/>
            </a:pPr>
            <a:r>
              <a:rPr lang="en-GB" sz="2800" b="1" dirty="0" err="1">
                <a:solidFill>
                  <a:srgbClr val="FF0000"/>
                </a:solidFill>
                <a:effectLst>
                  <a:outerShdw blurRad="38100" dist="38100" dir="2700000" algn="tl">
                    <a:srgbClr val="000000"/>
                  </a:outerShdw>
                </a:effectLst>
                <a:latin typeface="Arial" charset="0"/>
                <a:cs typeface="Arial" charset="0"/>
              </a:rPr>
              <a:t>Catholism</a:t>
            </a:r>
            <a:r>
              <a:rPr lang="en-GB" sz="2800" b="1" dirty="0">
                <a:solidFill>
                  <a:srgbClr val="FF0000"/>
                </a:solidFill>
                <a:effectLst>
                  <a:outerShdw blurRad="38100" dist="38100" dir="2700000" algn="tl">
                    <a:srgbClr val="000000"/>
                  </a:outerShdw>
                </a:effectLst>
                <a:latin typeface="Arial" charset="0"/>
                <a:cs typeface="Arial" charset="0"/>
              </a:rPr>
              <a:t> </a:t>
            </a:r>
          </a:p>
          <a:p>
            <a:pPr marL="342900" indent="-342900" eaLnBrk="0" hangingPunct="0">
              <a:spcBef>
                <a:spcPct val="50000"/>
              </a:spcBef>
              <a:buFontTx/>
              <a:buAutoNum type="arabicParenR"/>
              <a:defRPr/>
            </a:pPr>
            <a:r>
              <a:rPr lang="en-GB" sz="2800" b="1" dirty="0">
                <a:solidFill>
                  <a:srgbClr val="FF0000"/>
                </a:solidFill>
                <a:effectLst>
                  <a:outerShdw blurRad="38100" dist="38100" dir="2700000" algn="tl">
                    <a:srgbClr val="000000"/>
                  </a:outerShdw>
                </a:effectLst>
                <a:latin typeface="Arial" charset="0"/>
                <a:cs typeface="Arial" charset="0"/>
              </a:rPr>
              <a:t>Capitalism</a:t>
            </a:r>
          </a:p>
          <a:p>
            <a:pPr marL="342900" indent="-342900" eaLnBrk="0" hangingPunct="0">
              <a:spcBef>
                <a:spcPct val="50000"/>
              </a:spcBef>
              <a:defRPr/>
            </a:pPr>
            <a:r>
              <a:rPr lang="en-GB" sz="2000" dirty="0">
                <a:latin typeface="Arial" charset="0"/>
                <a:cs typeface="Arial" charset="0"/>
              </a:rPr>
              <a:t> .</a:t>
            </a:r>
            <a:endParaRPr lang="en-GB" sz="2000" b="1" dirty="0">
              <a:latin typeface="Arial" charset="0"/>
              <a:cs typeface="Arial" charset="0"/>
            </a:endParaRPr>
          </a:p>
        </p:txBody>
      </p:sp>
      <p:sp>
        <p:nvSpPr>
          <p:cNvPr id="249862" name="Text Box 6">
            <a:extLst>
              <a:ext uri="{FF2B5EF4-FFF2-40B4-BE49-F238E27FC236}">
                <a16:creationId xmlns:a16="http://schemas.microsoft.com/office/drawing/2014/main" id="{07631FB6-8DA3-4187-A67F-1E8FEBCBC8CA}"/>
              </a:ext>
            </a:extLst>
          </p:cNvPr>
          <p:cNvSpPr txBox="1">
            <a:spLocks noChangeArrowheads="1"/>
          </p:cNvSpPr>
          <p:nvPr/>
        </p:nvSpPr>
        <p:spPr bwMode="auto">
          <a:xfrm>
            <a:off x="214313" y="1214438"/>
            <a:ext cx="2663825" cy="4400550"/>
          </a:xfrm>
          <a:prstGeom prst="rect">
            <a:avLst/>
          </a:prstGeom>
          <a:noFill/>
          <a:ln w="9525">
            <a:noFill/>
            <a:miter lim="800000"/>
            <a:headEnd/>
            <a:tailEnd/>
          </a:ln>
          <a:effectLst/>
        </p:spPr>
        <p:txBody>
          <a:bodyPr>
            <a:spAutoFit/>
          </a:bodyPr>
          <a:lstStyle/>
          <a:p>
            <a:pPr eaLnBrk="0" hangingPunct="0">
              <a:spcBef>
                <a:spcPct val="50000"/>
              </a:spcBef>
              <a:defRPr/>
            </a:pPr>
            <a:r>
              <a:rPr lang="en-GB" sz="2800" b="1" dirty="0">
                <a:solidFill>
                  <a:srgbClr val="00FFFF"/>
                </a:solidFill>
                <a:effectLst>
                  <a:outerShdw blurRad="38100" dist="38100" dir="2700000" algn="tl">
                    <a:srgbClr val="000000"/>
                  </a:outerShdw>
                </a:effectLst>
                <a:latin typeface="Arial" charset="0"/>
                <a:cs typeface="Arial" charset="0"/>
              </a:rPr>
              <a:t>And the old witch goddess </a:t>
            </a:r>
            <a:r>
              <a:rPr lang="en-GB" sz="2800" b="1" dirty="0" err="1">
                <a:solidFill>
                  <a:srgbClr val="00FFFF"/>
                </a:solidFill>
                <a:effectLst>
                  <a:outerShdw blurRad="38100" dist="38100" dir="2700000" algn="tl">
                    <a:srgbClr val="000000"/>
                  </a:outerShdw>
                </a:effectLst>
                <a:latin typeface="Arial" charset="0"/>
                <a:cs typeface="Arial" charset="0"/>
              </a:rPr>
              <a:t>Hecate</a:t>
            </a:r>
            <a:r>
              <a:rPr lang="en-GB" sz="2800" b="1" dirty="0">
                <a:solidFill>
                  <a:srgbClr val="00FFFF"/>
                </a:solidFill>
                <a:effectLst>
                  <a:outerShdw blurRad="38100" dist="38100" dir="2700000" algn="tl">
                    <a:srgbClr val="000000"/>
                  </a:outerShdw>
                </a:effectLst>
                <a:latin typeface="Arial" charset="0"/>
                <a:cs typeface="Arial" charset="0"/>
              </a:rPr>
              <a:t> is brewing up </a:t>
            </a:r>
            <a:r>
              <a:rPr lang="en-GB" sz="2800" b="1" dirty="0">
                <a:solidFill>
                  <a:srgbClr val="FF00FF"/>
                </a:solidFill>
                <a:effectLst>
                  <a:outerShdw blurRad="38100" dist="38100" dir="2700000" algn="tl">
                    <a:srgbClr val="000000"/>
                  </a:outerShdw>
                </a:effectLst>
                <a:latin typeface="Arial" charset="0"/>
                <a:cs typeface="Arial" charset="0"/>
              </a:rPr>
              <a:t>a witches caldron where the three beasts meet in the New World Order.</a:t>
            </a:r>
          </a:p>
        </p:txBody>
      </p:sp>
      <p:sp>
        <p:nvSpPr>
          <p:cNvPr id="249863" name="Text Box 7">
            <a:extLst>
              <a:ext uri="{FF2B5EF4-FFF2-40B4-BE49-F238E27FC236}">
                <a16:creationId xmlns:a16="http://schemas.microsoft.com/office/drawing/2014/main" id="{6C79FAF0-409E-4B95-AA74-DAD1033BA8C8}"/>
              </a:ext>
            </a:extLst>
          </p:cNvPr>
          <p:cNvSpPr txBox="1">
            <a:spLocks noChangeArrowheads="1"/>
          </p:cNvSpPr>
          <p:nvPr/>
        </p:nvSpPr>
        <p:spPr bwMode="auto">
          <a:xfrm>
            <a:off x="6000750" y="1285875"/>
            <a:ext cx="2376488" cy="457200"/>
          </a:xfrm>
          <a:prstGeom prst="rect">
            <a:avLst/>
          </a:prstGeom>
          <a:noFill/>
          <a:ln w="9525">
            <a:noFill/>
            <a:miter lim="800000"/>
            <a:headEnd/>
            <a:tailEnd/>
          </a:ln>
          <a:effectLst/>
        </p:spPr>
        <p:txBody>
          <a:bodyPr>
            <a:spAutoFit/>
          </a:bodyPr>
          <a:lstStyle/>
          <a:p>
            <a:pPr algn="ctr" eaLnBrk="0" hangingPunct="0">
              <a:spcBef>
                <a:spcPct val="50000"/>
              </a:spcBef>
              <a:defRPr/>
            </a:pPr>
            <a:r>
              <a:rPr lang="en-GB" sz="2400" b="1" dirty="0">
                <a:solidFill>
                  <a:srgbClr val="FFFF00"/>
                </a:solidFill>
                <a:effectLst>
                  <a:outerShdw blurRad="38100" dist="38100" dir="2700000" algn="tl">
                    <a:srgbClr val="000000"/>
                  </a:outerShdw>
                </a:effectLst>
                <a:latin typeface="Arial" charset="0"/>
                <a:cs typeface="Arial" charset="0"/>
              </a:rPr>
              <a:t>Overt</a:t>
            </a:r>
          </a:p>
        </p:txBody>
      </p:sp>
      <p:sp>
        <p:nvSpPr>
          <p:cNvPr id="5131" name="Text Box 8">
            <a:extLst>
              <a:ext uri="{FF2B5EF4-FFF2-40B4-BE49-F238E27FC236}">
                <a16:creationId xmlns:a16="http://schemas.microsoft.com/office/drawing/2014/main" id="{D7859DBC-524B-47BE-9495-1D0870C96CB1}"/>
              </a:ext>
            </a:extLst>
          </p:cNvPr>
          <p:cNvSpPr txBox="1">
            <a:spLocks noChangeArrowheads="1"/>
          </p:cNvSpPr>
          <p:nvPr/>
        </p:nvSpPr>
        <p:spPr bwMode="auto">
          <a:xfrm>
            <a:off x="6351588" y="421481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sz="2000"/>
          </a:p>
        </p:txBody>
      </p:sp>
      <p:sp>
        <p:nvSpPr>
          <p:cNvPr id="249865" name="Text Box 9">
            <a:extLst>
              <a:ext uri="{FF2B5EF4-FFF2-40B4-BE49-F238E27FC236}">
                <a16:creationId xmlns:a16="http://schemas.microsoft.com/office/drawing/2014/main" id="{E4BA6963-0E99-4EFC-882A-73DB41C316D3}"/>
              </a:ext>
            </a:extLst>
          </p:cNvPr>
          <p:cNvSpPr txBox="1">
            <a:spLocks noChangeArrowheads="1"/>
          </p:cNvSpPr>
          <p:nvPr/>
        </p:nvSpPr>
        <p:spPr bwMode="auto">
          <a:xfrm>
            <a:off x="6443663" y="3500438"/>
            <a:ext cx="1296987" cy="457200"/>
          </a:xfrm>
          <a:prstGeom prst="rect">
            <a:avLst/>
          </a:prstGeom>
          <a:noFill/>
          <a:ln w="9525">
            <a:noFill/>
            <a:miter lim="800000"/>
            <a:headEnd/>
            <a:tailEnd/>
          </a:ln>
          <a:effectLst/>
        </p:spPr>
        <p:txBody>
          <a:bodyPr>
            <a:spAutoFit/>
          </a:bodyPr>
          <a:lstStyle/>
          <a:p>
            <a:pPr eaLnBrk="0" hangingPunct="0">
              <a:spcBef>
                <a:spcPct val="50000"/>
              </a:spcBef>
              <a:defRPr/>
            </a:pPr>
            <a:r>
              <a:rPr lang="en-GB" sz="2400" b="1">
                <a:solidFill>
                  <a:srgbClr val="FFFF00"/>
                </a:solidFill>
                <a:effectLst>
                  <a:outerShdw blurRad="38100" dist="38100" dir="2700000" algn="tl">
                    <a:srgbClr val="000000"/>
                  </a:outerShdw>
                </a:effectLst>
                <a:latin typeface="Arial" charset="0"/>
                <a:cs typeface="Arial" charset="0"/>
              </a:rPr>
              <a:t>Covert</a:t>
            </a:r>
          </a:p>
        </p:txBody>
      </p:sp>
      <p:sp>
        <p:nvSpPr>
          <p:cNvPr id="249866" name="Text Box 10">
            <a:extLst>
              <a:ext uri="{FF2B5EF4-FFF2-40B4-BE49-F238E27FC236}">
                <a16:creationId xmlns:a16="http://schemas.microsoft.com/office/drawing/2014/main" id="{C39B8B20-5135-4792-B23C-9982C17EA476}"/>
              </a:ext>
            </a:extLst>
          </p:cNvPr>
          <p:cNvSpPr txBox="1">
            <a:spLocks noChangeArrowheads="1"/>
          </p:cNvSpPr>
          <p:nvPr/>
        </p:nvSpPr>
        <p:spPr bwMode="auto">
          <a:xfrm>
            <a:off x="5786438" y="3857625"/>
            <a:ext cx="3357562" cy="1816100"/>
          </a:xfrm>
          <a:prstGeom prst="rect">
            <a:avLst/>
          </a:prstGeom>
          <a:noFill/>
          <a:ln w="9525">
            <a:noFill/>
            <a:miter lim="800000"/>
            <a:headEnd/>
            <a:tailEnd/>
          </a:ln>
          <a:effectLst/>
        </p:spPr>
        <p:txBody>
          <a:bodyPr>
            <a:spAutoFit/>
          </a:bodyPr>
          <a:lstStyle/>
          <a:p>
            <a:pPr marL="342900" indent="-342900" eaLnBrk="0" hangingPunct="0">
              <a:spcBef>
                <a:spcPct val="50000"/>
              </a:spcBef>
              <a:buFontTx/>
              <a:buAutoNum type="arabicParenR"/>
              <a:defRPr/>
            </a:pPr>
            <a:r>
              <a:rPr lang="en-GB" sz="2800" b="1" dirty="0">
                <a:solidFill>
                  <a:srgbClr val="FF0000"/>
                </a:solidFill>
                <a:effectLst>
                  <a:outerShdw blurRad="38100" dist="38100" dir="2700000" algn="tl">
                    <a:srgbClr val="000000"/>
                  </a:outerShdw>
                </a:effectLst>
                <a:latin typeface="Arial" charset="0"/>
                <a:cs typeface="Arial" charset="0"/>
              </a:rPr>
              <a:t>Knights Templar</a:t>
            </a:r>
          </a:p>
          <a:p>
            <a:pPr marL="342900" indent="-342900" eaLnBrk="0" hangingPunct="0">
              <a:spcBef>
                <a:spcPct val="50000"/>
              </a:spcBef>
              <a:buFontTx/>
              <a:buAutoNum type="arabicParenR"/>
              <a:defRPr/>
            </a:pPr>
            <a:r>
              <a:rPr lang="en-GB" sz="2800" b="1" dirty="0">
                <a:solidFill>
                  <a:srgbClr val="FF0000"/>
                </a:solidFill>
                <a:effectLst>
                  <a:outerShdw blurRad="38100" dist="38100" dir="2700000" algn="tl">
                    <a:srgbClr val="000000"/>
                  </a:outerShdw>
                </a:effectLst>
                <a:latin typeface="Arial" charset="0"/>
                <a:cs typeface="Arial" charset="0"/>
              </a:rPr>
              <a:t>Illuminati</a:t>
            </a:r>
          </a:p>
          <a:p>
            <a:pPr marL="342900" indent="-342900" eaLnBrk="0" hangingPunct="0">
              <a:spcBef>
                <a:spcPct val="50000"/>
              </a:spcBef>
              <a:buFontTx/>
              <a:buAutoNum type="arabicParenR"/>
              <a:defRPr/>
            </a:pPr>
            <a:r>
              <a:rPr lang="en-GB" sz="2800" b="1" dirty="0">
                <a:solidFill>
                  <a:srgbClr val="FF0000"/>
                </a:solidFill>
                <a:effectLst>
                  <a:outerShdw blurRad="38100" dist="38100" dir="2700000" algn="tl">
                    <a:srgbClr val="000000"/>
                  </a:outerShdw>
                </a:effectLst>
                <a:latin typeface="Arial" charset="0"/>
                <a:cs typeface="Arial" charset="0"/>
              </a:rPr>
              <a:t>Finance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49862"/>
                                        </p:tgtEl>
                                        <p:attrNameLst>
                                          <p:attrName>style.visibility</p:attrName>
                                        </p:attrNameLst>
                                      </p:cBhvr>
                                      <p:to>
                                        <p:strVal val="visible"/>
                                      </p:to>
                                    </p:set>
                                    <p:anim calcmode="discrete" valueType="clr">
                                      <p:cBhvr override="childStyle">
                                        <p:cTn id="7" dur="80"/>
                                        <p:tgtEl>
                                          <p:spTgt spid="24986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49862"/>
                                        </p:tgtEl>
                                        <p:attrNameLst>
                                          <p:attrName>fillcolor</p:attrName>
                                        </p:attrNameLst>
                                      </p:cBhvr>
                                      <p:tavLst>
                                        <p:tav tm="0">
                                          <p:val>
                                            <p:clrVal>
                                              <a:schemeClr val="accent2"/>
                                            </p:clrVal>
                                          </p:val>
                                        </p:tav>
                                        <p:tav tm="50000">
                                          <p:val>
                                            <p:clrVal>
                                              <a:schemeClr val="hlink"/>
                                            </p:clrVal>
                                          </p:val>
                                        </p:tav>
                                      </p:tavLst>
                                    </p:anim>
                                    <p:set>
                                      <p:cBhvr>
                                        <p:cTn id="9" dur="80"/>
                                        <p:tgtEl>
                                          <p:spTgt spid="249862"/>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49863"/>
                                        </p:tgtEl>
                                        <p:attrNameLst>
                                          <p:attrName>style.visibility</p:attrName>
                                        </p:attrNameLst>
                                      </p:cBhvr>
                                      <p:to>
                                        <p:strVal val="visible"/>
                                      </p:to>
                                    </p:set>
                                    <p:anim calcmode="lin" valueType="num">
                                      <p:cBhvr additive="base">
                                        <p:cTn id="14" dur="500" fill="hold"/>
                                        <p:tgtEl>
                                          <p:spTgt spid="249863"/>
                                        </p:tgtEl>
                                        <p:attrNameLst>
                                          <p:attrName>ppt_x</p:attrName>
                                        </p:attrNameLst>
                                      </p:cBhvr>
                                      <p:tavLst>
                                        <p:tav tm="0">
                                          <p:val>
                                            <p:strVal val="#ppt_x"/>
                                          </p:val>
                                        </p:tav>
                                        <p:tav tm="100000">
                                          <p:val>
                                            <p:strVal val="#ppt_x"/>
                                          </p:val>
                                        </p:tav>
                                      </p:tavLst>
                                    </p:anim>
                                    <p:anim calcmode="lin" valueType="num">
                                      <p:cBhvr additive="base">
                                        <p:cTn id="15" dur="500" fill="hold"/>
                                        <p:tgtEl>
                                          <p:spTgt spid="249863"/>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7" presetClass="entr" presetSubtype="0" fill="hold" grpId="0" nodeType="clickEffect">
                                  <p:stCondLst>
                                    <p:cond delay="0"/>
                                  </p:stCondLst>
                                  <p:iterate type="lt">
                                    <p:tmPct val="50000"/>
                                  </p:iterate>
                                  <p:childTnLst>
                                    <p:set>
                                      <p:cBhvr>
                                        <p:cTn id="19" dur="1" fill="hold">
                                          <p:stCondLst>
                                            <p:cond delay="0"/>
                                          </p:stCondLst>
                                        </p:cTn>
                                        <p:tgtEl>
                                          <p:spTgt spid="249861"/>
                                        </p:tgtEl>
                                        <p:attrNameLst>
                                          <p:attrName>style.visibility</p:attrName>
                                        </p:attrNameLst>
                                      </p:cBhvr>
                                      <p:to>
                                        <p:strVal val="visible"/>
                                      </p:to>
                                    </p:set>
                                    <p:anim calcmode="discrete" valueType="clr">
                                      <p:cBhvr override="childStyle">
                                        <p:cTn id="20" dur="80"/>
                                        <p:tgtEl>
                                          <p:spTgt spid="249861"/>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249861"/>
                                        </p:tgtEl>
                                        <p:attrNameLst>
                                          <p:attrName>fillcolor</p:attrName>
                                        </p:attrNameLst>
                                      </p:cBhvr>
                                      <p:tavLst>
                                        <p:tav tm="0">
                                          <p:val>
                                            <p:clrVal>
                                              <a:schemeClr val="accent2"/>
                                            </p:clrVal>
                                          </p:val>
                                        </p:tav>
                                        <p:tav tm="50000">
                                          <p:val>
                                            <p:clrVal>
                                              <a:schemeClr val="hlink"/>
                                            </p:clrVal>
                                          </p:val>
                                        </p:tav>
                                      </p:tavLst>
                                    </p:anim>
                                    <p:set>
                                      <p:cBhvr>
                                        <p:cTn id="22" dur="80"/>
                                        <p:tgtEl>
                                          <p:spTgt spid="249861"/>
                                        </p:tgtEl>
                                        <p:attrNameLst>
                                          <p:attrName>fill.type</p:attrName>
                                        </p:attrNameLst>
                                      </p:cBhvr>
                                      <p:to>
                                        <p:strVal val="solid"/>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49865"/>
                                        </p:tgtEl>
                                        <p:attrNameLst>
                                          <p:attrName>style.visibility</p:attrName>
                                        </p:attrNameLst>
                                      </p:cBhvr>
                                      <p:to>
                                        <p:strVal val="visible"/>
                                      </p:to>
                                    </p:set>
                                    <p:anim calcmode="lin" valueType="num">
                                      <p:cBhvr additive="base">
                                        <p:cTn id="27" dur="500" fill="hold"/>
                                        <p:tgtEl>
                                          <p:spTgt spid="249865"/>
                                        </p:tgtEl>
                                        <p:attrNameLst>
                                          <p:attrName>ppt_x</p:attrName>
                                        </p:attrNameLst>
                                      </p:cBhvr>
                                      <p:tavLst>
                                        <p:tav tm="0">
                                          <p:val>
                                            <p:strVal val="#ppt_x"/>
                                          </p:val>
                                        </p:tav>
                                        <p:tav tm="100000">
                                          <p:val>
                                            <p:strVal val="#ppt_x"/>
                                          </p:val>
                                        </p:tav>
                                      </p:tavLst>
                                    </p:anim>
                                    <p:anim calcmode="lin" valueType="num">
                                      <p:cBhvr additive="base">
                                        <p:cTn id="28" dur="500" fill="hold"/>
                                        <p:tgtEl>
                                          <p:spTgt spid="249865"/>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7" presetClass="entr" presetSubtype="0" fill="hold" grpId="0" nodeType="clickEffect">
                                  <p:stCondLst>
                                    <p:cond delay="0"/>
                                  </p:stCondLst>
                                  <p:iterate type="lt">
                                    <p:tmPct val="50000"/>
                                  </p:iterate>
                                  <p:childTnLst>
                                    <p:set>
                                      <p:cBhvr>
                                        <p:cTn id="32" dur="1" fill="hold">
                                          <p:stCondLst>
                                            <p:cond delay="0"/>
                                          </p:stCondLst>
                                        </p:cTn>
                                        <p:tgtEl>
                                          <p:spTgt spid="249866"/>
                                        </p:tgtEl>
                                        <p:attrNameLst>
                                          <p:attrName>style.visibility</p:attrName>
                                        </p:attrNameLst>
                                      </p:cBhvr>
                                      <p:to>
                                        <p:strVal val="visible"/>
                                      </p:to>
                                    </p:set>
                                    <p:anim calcmode="discrete" valueType="clr">
                                      <p:cBhvr override="childStyle">
                                        <p:cTn id="33" dur="80"/>
                                        <p:tgtEl>
                                          <p:spTgt spid="249866"/>
                                        </p:tgtEl>
                                        <p:attrNameLst>
                                          <p:attrName>style.color</p:attrName>
                                        </p:attrNameLst>
                                      </p:cBhvr>
                                      <p:tavLst>
                                        <p:tav tm="0">
                                          <p:val>
                                            <p:clrVal>
                                              <a:schemeClr val="accent2"/>
                                            </p:clrVal>
                                          </p:val>
                                        </p:tav>
                                        <p:tav tm="50000">
                                          <p:val>
                                            <p:clrVal>
                                              <a:schemeClr val="hlink"/>
                                            </p:clrVal>
                                          </p:val>
                                        </p:tav>
                                      </p:tavLst>
                                    </p:anim>
                                    <p:anim calcmode="discrete" valueType="clr">
                                      <p:cBhvr>
                                        <p:cTn id="34" dur="80"/>
                                        <p:tgtEl>
                                          <p:spTgt spid="249866"/>
                                        </p:tgtEl>
                                        <p:attrNameLst>
                                          <p:attrName>fillcolor</p:attrName>
                                        </p:attrNameLst>
                                      </p:cBhvr>
                                      <p:tavLst>
                                        <p:tav tm="0">
                                          <p:val>
                                            <p:clrVal>
                                              <a:schemeClr val="accent2"/>
                                            </p:clrVal>
                                          </p:val>
                                        </p:tav>
                                        <p:tav tm="50000">
                                          <p:val>
                                            <p:clrVal>
                                              <a:schemeClr val="hlink"/>
                                            </p:clrVal>
                                          </p:val>
                                        </p:tav>
                                      </p:tavLst>
                                    </p:anim>
                                    <p:set>
                                      <p:cBhvr>
                                        <p:cTn id="35" dur="80"/>
                                        <p:tgtEl>
                                          <p:spTgt spid="249866"/>
                                        </p:tgtEl>
                                        <p:attrNameLst>
                                          <p:attrName>fill.type</p:attrName>
                                        </p:attrNameLst>
                                      </p:cBhvr>
                                      <p:to>
                                        <p:strVal val="solid"/>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4" fill="hold" nodeType="clickEffect">
                                  <p:stCondLst>
                                    <p:cond delay="0"/>
                                  </p:stCondLst>
                                  <p:childTnLst>
                                    <p:set>
                                      <p:cBhvr>
                                        <p:cTn id="39" dur="1" fill="hold">
                                          <p:stCondLst>
                                            <p:cond delay="0"/>
                                          </p:stCondLst>
                                        </p:cTn>
                                        <p:tgtEl>
                                          <p:spTgt spid="249859"/>
                                        </p:tgtEl>
                                        <p:attrNameLst>
                                          <p:attrName>style.visibility</p:attrName>
                                        </p:attrNameLst>
                                      </p:cBhvr>
                                      <p:to>
                                        <p:strVal val="visible"/>
                                      </p:to>
                                    </p:set>
                                    <p:anim calcmode="lin" valueType="num">
                                      <p:cBhvr additive="base">
                                        <p:cTn id="40" dur="500" fill="hold"/>
                                        <p:tgtEl>
                                          <p:spTgt spid="249859"/>
                                        </p:tgtEl>
                                        <p:attrNameLst>
                                          <p:attrName>ppt_x</p:attrName>
                                        </p:attrNameLst>
                                      </p:cBhvr>
                                      <p:tavLst>
                                        <p:tav tm="0">
                                          <p:val>
                                            <p:strVal val="#ppt_x"/>
                                          </p:val>
                                        </p:tav>
                                        <p:tav tm="100000">
                                          <p:val>
                                            <p:strVal val="#ppt_x"/>
                                          </p:val>
                                        </p:tav>
                                      </p:tavLst>
                                    </p:anim>
                                    <p:anim calcmode="lin" valueType="num">
                                      <p:cBhvr additive="base">
                                        <p:cTn id="41" dur="500" fill="hold"/>
                                        <p:tgtEl>
                                          <p:spTgt spid="2498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861" grpId="0"/>
      <p:bldP spid="249862" grpId="0"/>
      <p:bldP spid="249863" grpId="0"/>
      <p:bldP spid="249865" grpId="0"/>
      <p:bldP spid="249866"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a:extLst>
              <a:ext uri="{FF2B5EF4-FFF2-40B4-BE49-F238E27FC236}">
                <a16:creationId xmlns:a16="http://schemas.microsoft.com/office/drawing/2014/main" id="{CA8EA82E-0C47-473E-929C-7EDA6D14B23D}"/>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83B24FF-94E8-40B2-B11E-8BDCBBF9774D}" type="slidenum">
              <a:rPr lang="en-GB" altLang="en-US"/>
              <a:pPr eaLnBrk="1" hangingPunct="1"/>
              <a:t>83</a:t>
            </a:fld>
            <a:endParaRPr lang="en-GB" altLang="en-US"/>
          </a:p>
        </p:txBody>
      </p:sp>
      <p:graphicFrame>
        <p:nvGraphicFramePr>
          <p:cNvPr id="6146" name="Object 2">
            <a:extLst>
              <a:ext uri="{FF2B5EF4-FFF2-40B4-BE49-F238E27FC236}">
                <a16:creationId xmlns:a16="http://schemas.microsoft.com/office/drawing/2014/main" id="{86A14D4E-063E-4885-8794-C939F2E1C6E4}"/>
              </a:ext>
            </a:extLst>
          </p:cNvPr>
          <p:cNvGraphicFramePr>
            <a:graphicFrameLocks noChangeAspect="1"/>
          </p:cNvGraphicFramePr>
          <p:nvPr/>
        </p:nvGraphicFramePr>
        <p:xfrm>
          <a:off x="-1214438" y="0"/>
          <a:ext cx="6985001" cy="5246688"/>
        </p:xfrm>
        <a:graphic>
          <a:graphicData uri="http://schemas.openxmlformats.org/presentationml/2006/ole">
            <mc:AlternateContent xmlns:mc="http://schemas.openxmlformats.org/markup-compatibility/2006">
              <mc:Choice xmlns:v="urn:schemas-microsoft-com:vml" Requires="v">
                <p:oleObj name="Document" r:id="rId3" imgW="8604707" imgH="5247330" progId="Word.Document.8">
                  <p:embed/>
                </p:oleObj>
              </mc:Choice>
              <mc:Fallback>
                <p:oleObj name="Document" r:id="rId3" imgW="8604707" imgH="5247330" progId="Word.Documen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4438" y="0"/>
                        <a:ext cx="6985001" cy="5246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1907" name="Text Box 3">
            <a:extLst>
              <a:ext uri="{FF2B5EF4-FFF2-40B4-BE49-F238E27FC236}">
                <a16:creationId xmlns:a16="http://schemas.microsoft.com/office/drawing/2014/main" id="{F300B780-27A9-460D-B104-DD968B891C10}"/>
              </a:ext>
            </a:extLst>
          </p:cNvPr>
          <p:cNvSpPr txBox="1">
            <a:spLocks noChangeArrowheads="1"/>
          </p:cNvSpPr>
          <p:nvPr/>
        </p:nvSpPr>
        <p:spPr bwMode="auto">
          <a:xfrm>
            <a:off x="1" y="5103674"/>
            <a:ext cx="9143999" cy="1754326"/>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eaLnBrk="0" hangingPunct="0">
              <a:spcBef>
                <a:spcPct val="50000"/>
              </a:spcBef>
              <a:defRPr/>
            </a:pPr>
            <a:r>
              <a:rPr lang="en-GB" sz="3600" b="1" dirty="0">
                <a:solidFill>
                  <a:srgbClr val="FFFF00"/>
                </a:solidFill>
                <a:effectLst>
                  <a:outerShdw blurRad="38100" dist="38100" dir="2700000" algn="tl">
                    <a:srgbClr val="000000"/>
                  </a:outerShdw>
                </a:effectLst>
              </a:rPr>
              <a:t>"Double, double toil and trouble......."</a:t>
            </a:r>
            <a:r>
              <a:rPr lang="en-GB" sz="3600" b="1" dirty="0">
                <a:solidFill>
                  <a:srgbClr val="00FF00"/>
                </a:solidFill>
                <a:effectLst>
                  <a:outerShdw blurRad="38100" dist="38100" dir="2700000" algn="tl">
                    <a:srgbClr val="000000"/>
                  </a:outerShdw>
                </a:effectLst>
              </a:rPr>
              <a:t>Jacob's" trouble. Clovis </a:t>
            </a:r>
            <a:r>
              <a:rPr lang="en-GB" sz="3600" b="1" dirty="0">
                <a:solidFill>
                  <a:srgbClr val="00FFFF"/>
                </a:solidFill>
                <a:effectLst>
                  <a:outerShdw blurRad="38100" dist="38100" dir="2700000" algn="tl">
                    <a:srgbClr val="000000"/>
                  </a:outerShdw>
                </a:effectLst>
              </a:rPr>
              <a:t>481-511 – King of The Franks</a:t>
            </a:r>
            <a:endParaRPr lang="en-GB" sz="3600" b="1" dirty="0">
              <a:solidFill>
                <a:srgbClr val="00FFFF"/>
              </a:solidFill>
            </a:endParaRPr>
          </a:p>
        </p:txBody>
      </p:sp>
      <p:sp>
        <p:nvSpPr>
          <p:cNvPr id="251908" name="Text Box 4">
            <a:extLst>
              <a:ext uri="{FF2B5EF4-FFF2-40B4-BE49-F238E27FC236}">
                <a16:creationId xmlns:a16="http://schemas.microsoft.com/office/drawing/2014/main" id="{BAD60A1E-1536-4DFA-A8E5-D0972DD69B7A}"/>
              </a:ext>
            </a:extLst>
          </p:cNvPr>
          <p:cNvSpPr txBox="1">
            <a:spLocks noChangeArrowheads="1"/>
          </p:cNvSpPr>
          <p:nvPr/>
        </p:nvSpPr>
        <p:spPr bwMode="auto">
          <a:xfrm>
            <a:off x="611188" y="404813"/>
            <a:ext cx="7993062" cy="823912"/>
          </a:xfrm>
          <a:prstGeom prst="rect">
            <a:avLst/>
          </a:prstGeom>
          <a:noFill/>
          <a:ln w="9525">
            <a:noFill/>
            <a:miter lim="800000"/>
            <a:headEnd/>
            <a:tailEnd/>
          </a:ln>
          <a:effectLst/>
        </p:spPr>
        <p:txBody>
          <a:bodyPr>
            <a:spAutoFit/>
          </a:bodyPr>
          <a:lstStyle/>
          <a:p>
            <a:pPr algn="ctr" eaLnBrk="0" hangingPunct="0">
              <a:spcBef>
                <a:spcPct val="50000"/>
              </a:spcBef>
              <a:defRPr/>
            </a:pPr>
            <a:r>
              <a:rPr lang="en-GB" sz="4800" b="1">
                <a:solidFill>
                  <a:srgbClr val="FF0000"/>
                </a:solidFill>
                <a:effectLst>
                  <a:outerShdw blurRad="38100" dist="38100" dir="2700000" algn="tl">
                    <a:srgbClr val="000000"/>
                  </a:outerShdw>
                </a:effectLst>
                <a:latin typeface="Arial" charset="0"/>
                <a:cs typeface="Arial" charset="0"/>
              </a:rPr>
              <a:t>Gog </a:t>
            </a:r>
            <a:r>
              <a:rPr lang="en-GB" sz="4800" b="1">
                <a:solidFill>
                  <a:srgbClr val="00FF00"/>
                </a:solidFill>
                <a:effectLst>
                  <a:outerShdw blurRad="38100" dist="38100" dir="2700000" algn="tl">
                    <a:srgbClr val="000000"/>
                  </a:outerShdw>
                </a:effectLst>
                <a:latin typeface="Arial" charset="0"/>
                <a:cs typeface="Arial" charset="0"/>
              </a:rPr>
              <a:t>Deceives The Nations</a:t>
            </a:r>
          </a:p>
        </p:txBody>
      </p:sp>
      <p:sp>
        <p:nvSpPr>
          <p:cNvPr id="6152" name="Text Box 5">
            <a:extLst>
              <a:ext uri="{FF2B5EF4-FFF2-40B4-BE49-F238E27FC236}">
                <a16:creationId xmlns:a16="http://schemas.microsoft.com/office/drawing/2014/main" id="{5A1F60FF-A39F-4702-966C-EF3AAABBBD12}"/>
              </a:ext>
            </a:extLst>
          </p:cNvPr>
          <p:cNvSpPr txBox="1">
            <a:spLocks noChangeArrowheads="1"/>
          </p:cNvSpPr>
          <p:nvPr/>
        </p:nvSpPr>
        <p:spPr bwMode="auto">
          <a:xfrm>
            <a:off x="6351588" y="421481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sz="2000"/>
          </a:p>
        </p:txBody>
      </p:sp>
      <p:sp>
        <p:nvSpPr>
          <p:cNvPr id="251910" name="Text Box 6">
            <a:extLst>
              <a:ext uri="{FF2B5EF4-FFF2-40B4-BE49-F238E27FC236}">
                <a16:creationId xmlns:a16="http://schemas.microsoft.com/office/drawing/2014/main" id="{050111F6-1A1F-485B-A14A-DDD93406FAF7}"/>
              </a:ext>
            </a:extLst>
          </p:cNvPr>
          <p:cNvSpPr txBox="1">
            <a:spLocks noChangeArrowheads="1"/>
          </p:cNvSpPr>
          <p:nvPr/>
        </p:nvSpPr>
        <p:spPr bwMode="auto">
          <a:xfrm>
            <a:off x="4071938" y="1500188"/>
            <a:ext cx="4749800" cy="3540125"/>
          </a:xfrm>
          <a:prstGeom prst="rect">
            <a:avLst/>
          </a:prstGeom>
          <a:noFill/>
          <a:ln w="9525">
            <a:noFill/>
            <a:miter lim="800000"/>
            <a:headEnd/>
            <a:tailEnd/>
          </a:ln>
          <a:effectLst/>
        </p:spPr>
        <p:txBody>
          <a:bodyPr>
            <a:spAutoFit/>
          </a:bodyPr>
          <a:lstStyle/>
          <a:p>
            <a:pPr eaLnBrk="0" hangingPunct="0">
              <a:spcBef>
                <a:spcPct val="50000"/>
              </a:spcBef>
              <a:defRPr/>
            </a:pPr>
            <a:r>
              <a:rPr lang="en-GB" sz="2800" b="1" dirty="0">
                <a:solidFill>
                  <a:srgbClr val="00FFFF"/>
                </a:solidFill>
                <a:effectLst>
                  <a:outerShdw blurRad="38100" dist="38100" dir="2700000" algn="tl">
                    <a:srgbClr val="000000"/>
                  </a:outerShdw>
                </a:effectLst>
                <a:latin typeface="Arial" charset="0"/>
                <a:cs typeface="Arial" charset="0"/>
              </a:rPr>
              <a:t>The 3 frogs representing Gog’s covert attack on Israel is very appropriate: </a:t>
            </a:r>
            <a:r>
              <a:rPr lang="en-GB" sz="2800" b="1" dirty="0">
                <a:solidFill>
                  <a:srgbClr val="FFC000"/>
                </a:solidFill>
                <a:effectLst>
                  <a:outerShdw blurRad="38100" dist="38100" dir="2700000" algn="tl">
                    <a:srgbClr val="000000"/>
                  </a:outerShdw>
                </a:effectLst>
                <a:latin typeface="Arial" charset="0"/>
                <a:cs typeface="Arial" charset="0"/>
              </a:rPr>
              <a:t>Frogs hide in the slim and can travel on land or in water </a:t>
            </a:r>
            <a:r>
              <a:rPr lang="en-GB" sz="2800" b="1" dirty="0">
                <a:solidFill>
                  <a:srgbClr val="00FF00"/>
                </a:solidFill>
                <a:effectLst>
                  <a:outerShdw blurRad="38100" dist="38100" dir="2700000" algn="tl">
                    <a:srgbClr val="000000"/>
                  </a:outerShdw>
                </a:effectLst>
                <a:latin typeface="Arial" charset="0"/>
                <a:cs typeface="Arial" charset="0"/>
              </a:rPr>
              <a:t>(Jews are into organised – drugs –  slave trade – the mafia etc.)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51910"/>
                                        </p:tgtEl>
                                        <p:attrNameLst>
                                          <p:attrName>style.visibility</p:attrName>
                                        </p:attrNameLst>
                                      </p:cBhvr>
                                      <p:to>
                                        <p:strVal val="visible"/>
                                      </p:to>
                                    </p:set>
                                    <p:anim calcmode="discrete" valueType="clr">
                                      <p:cBhvr override="childStyle">
                                        <p:cTn id="7" dur="80"/>
                                        <p:tgtEl>
                                          <p:spTgt spid="25191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51910"/>
                                        </p:tgtEl>
                                        <p:attrNameLst>
                                          <p:attrName>fillcolor</p:attrName>
                                        </p:attrNameLst>
                                      </p:cBhvr>
                                      <p:tavLst>
                                        <p:tav tm="0">
                                          <p:val>
                                            <p:clrVal>
                                              <a:schemeClr val="accent2"/>
                                            </p:clrVal>
                                          </p:val>
                                        </p:tav>
                                        <p:tav tm="50000">
                                          <p:val>
                                            <p:clrVal>
                                              <a:schemeClr val="hlink"/>
                                            </p:clrVal>
                                          </p:val>
                                        </p:tav>
                                      </p:tavLst>
                                    </p:anim>
                                    <p:set>
                                      <p:cBhvr>
                                        <p:cTn id="9" dur="80"/>
                                        <p:tgtEl>
                                          <p:spTgt spid="251910"/>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251907"/>
                                        </p:tgtEl>
                                        <p:attrNameLst>
                                          <p:attrName>style.visibility</p:attrName>
                                        </p:attrNameLst>
                                      </p:cBhvr>
                                      <p:to>
                                        <p:strVal val="visible"/>
                                      </p:to>
                                    </p:set>
                                    <p:anim calcmode="discrete" valueType="clr">
                                      <p:cBhvr override="childStyle">
                                        <p:cTn id="14" dur="80"/>
                                        <p:tgtEl>
                                          <p:spTgt spid="251907"/>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251907"/>
                                        </p:tgtEl>
                                        <p:attrNameLst>
                                          <p:attrName>fillcolor</p:attrName>
                                        </p:attrNameLst>
                                      </p:cBhvr>
                                      <p:tavLst>
                                        <p:tav tm="0">
                                          <p:val>
                                            <p:clrVal>
                                              <a:schemeClr val="accent2"/>
                                            </p:clrVal>
                                          </p:val>
                                        </p:tav>
                                        <p:tav tm="50000">
                                          <p:val>
                                            <p:clrVal>
                                              <a:schemeClr val="hlink"/>
                                            </p:clrVal>
                                          </p:val>
                                        </p:tav>
                                      </p:tavLst>
                                    </p:anim>
                                    <p:set>
                                      <p:cBhvr>
                                        <p:cTn id="16" dur="80"/>
                                        <p:tgtEl>
                                          <p:spTgt spid="25190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910"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020AE9-A2A2-4540-9F1E-DCBE4A41AEDA}"/>
              </a:ext>
            </a:extLst>
          </p:cNvPr>
          <p:cNvSpPr>
            <a:spLocks noGrp="1"/>
          </p:cNvSpPr>
          <p:nvPr>
            <p:ph type="title"/>
          </p:nvPr>
        </p:nvSpPr>
        <p:spPr/>
        <p:txBody>
          <a:bodyPr/>
          <a:lstStyle/>
          <a:p>
            <a:pPr>
              <a:defRPr/>
            </a:pPr>
            <a:r>
              <a:rPr lang="en-GB" b="1" dirty="0">
                <a:solidFill>
                  <a:srgbClr val="FF0000"/>
                </a:solidFill>
              </a:rPr>
              <a:t>Gog </a:t>
            </a:r>
            <a:r>
              <a:rPr lang="en-GB" b="1" dirty="0">
                <a:solidFill>
                  <a:srgbClr val="00FF00"/>
                </a:solidFill>
              </a:rPr>
              <a:t>Deceives The Nations</a:t>
            </a:r>
            <a:br>
              <a:rPr lang="en-GB" b="1" dirty="0">
                <a:solidFill>
                  <a:srgbClr val="00FF00"/>
                </a:solidFill>
              </a:rPr>
            </a:br>
            <a:endParaRPr lang="en-GB" dirty="0"/>
          </a:p>
        </p:txBody>
      </p:sp>
      <p:sp>
        <p:nvSpPr>
          <p:cNvPr id="2" name="Slide Number Placeholder 1">
            <a:extLst>
              <a:ext uri="{FF2B5EF4-FFF2-40B4-BE49-F238E27FC236}">
                <a16:creationId xmlns:a16="http://schemas.microsoft.com/office/drawing/2014/main" id="{654ACF6E-7030-4420-A50F-EED4FF0BD34B}"/>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6E9807D-B030-4138-8D2B-BE94E4D089BA}" type="slidenum">
              <a:rPr lang="en-GB" altLang="en-US"/>
              <a:pPr eaLnBrk="1" hangingPunct="1"/>
              <a:t>84</a:t>
            </a:fld>
            <a:endParaRPr lang="en-GB" altLang="en-US"/>
          </a:p>
        </p:txBody>
      </p:sp>
      <p:pic>
        <p:nvPicPr>
          <p:cNvPr id="328706" name="Picture 2" descr="http://www.parks.tas.gov.au/file.aspx?id=1060&amp;mode=thumbnail">
            <a:extLst>
              <a:ext uri="{FF2B5EF4-FFF2-40B4-BE49-F238E27FC236}">
                <a16:creationId xmlns:a16="http://schemas.microsoft.com/office/drawing/2014/main" id="{8C6E8F44-AD86-41A4-B39F-DA2C292D6A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928688"/>
            <a:ext cx="5786438"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76F84DA4-4068-4B2C-8B0C-797E906DFD56}"/>
              </a:ext>
            </a:extLst>
          </p:cNvPr>
          <p:cNvSpPr txBox="1"/>
          <p:nvPr/>
        </p:nvSpPr>
        <p:spPr>
          <a:xfrm>
            <a:off x="0" y="4857760"/>
            <a:ext cx="9144000" cy="2062103"/>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lgn="ctr" eaLnBrk="0" hangingPunct="0">
              <a:spcBef>
                <a:spcPct val="50000"/>
              </a:spcBef>
              <a:defRPr/>
            </a:pPr>
            <a:r>
              <a:rPr lang="en-GB" sz="3200" b="1" dirty="0">
                <a:solidFill>
                  <a:srgbClr val="00FF00"/>
                </a:solidFill>
                <a:effectLst>
                  <a:outerShdw blurRad="38100" dist="38100" dir="2700000" algn="tl">
                    <a:srgbClr val="000000"/>
                  </a:outerShdw>
                </a:effectLst>
              </a:rPr>
              <a:t>They can blend in with their surroundings so no one notices them. </a:t>
            </a:r>
            <a:r>
              <a:rPr lang="en-GB" sz="3200" b="1" dirty="0">
                <a:solidFill>
                  <a:srgbClr val="FFFF00"/>
                </a:solidFill>
                <a:effectLst>
                  <a:outerShdw blurRad="38100" dist="38100" dir="2700000" algn="tl">
                    <a:srgbClr val="000000"/>
                  </a:outerShdw>
                </a:effectLst>
              </a:rPr>
              <a:t>They hide in secret societies – Masons – Crown Temple – The Illuminati etc</a:t>
            </a:r>
            <a:endParaRPr lang="en-GB"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28706"/>
                                        </p:tgtEl>
                                        <p:attrNameLst>
                                          <p:attrName>style.visibility</p:attrName>
                                        </p:attrNameLst>
                                      </p:cBhvr>
                                      <p:to>
                                        <p:strVal val="visible"/>
                                      </p:to>
                                    </p:set>
                                    <p:animEffect transition="in" filter="circle(in)">
                                      <p:cBhvr>
                                        <p:cTn id="7" dur="2000"/>
                                        <p:tgtEl>
                                          <p:spTgt spid="3287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1FD26-CC3E-4836-91F9-A1789385BA68}"/>
              </a:ext>
            </a:extLst>
          </p:cNvPr>
          <p:cNvSpPr>
            <a:spLocks noGrp="1"/>
          </p:cNvSpPr>
          <p:nvPr>
            <p:ph type="title"/>
          </p:nvPr>
        </p:nvSpPr>
        <p:spPr/>
        <p:txBody>
          <a:bodyPr/>
          <a:lstStyle/>
          <a:p>
            <a:pPr>
              <a:defRPr/>
            </a:pPr>
            <a:r>
              <a:rPr lang="en-GB" b="1" dirty="0">
                <a:solidFill>
                  <a:srgbClr val="FF0000"/>
                </a:solidFill>
              </a:rPr>
              <a:t>Gog</a:t>
            </a:r>
            <a:r>
              <a:rPr lang="en-GB" b="1" dirty="0">
                <a:solidFill>
                  <a:srgbClr val="0066CC"/>
                </a:solidFill>
              </a:rPr>
              <a:t> </a:t>
            </a:r>
            <a:r>
              <a:rPr lang="en-GB" b="1" dirty="0">
                <a:solidFill>
                  <a:srgbClr val="00FF00"/>
                </a:solidFill>
              </a:rPr>
              <a:t>Deceives The Nations</a:t>
            </a:r>
            <a:br>
              <a:rPr lang="en-GB" b="1" dirty="0">
                <a:solidFill>
                  <a:srgbClr val="00FF00"/>
                </a:solidFill>
              </a:rPr>
            </a:br>
            <a:endParaRPr lang="en-GB" dirty="0"/>
          </a:p>
        </p:txBody>
      </p:sp>
      <p:sp>
        <p:nvSpPr>
          <p:cNvPr id="3" name="Slide Number Placeholder 2">
            <a:extLst>
              <a:ext uri="{FF2B5EF4-FFF2-40B4-BE49-F238E27FC236}">
                <a16:creationId xmlns:a16="http://schemas.microsoft.com/office/drawing/2014/main" id="{D592C6F7-5783-473D-B2AF-AC405E9E3902}"/>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E95BD1B-1C92-4AF6-A34F-910C68202A87}" type="slidenum">
              <a:rPr lang="en-GB" altLang="en-US"/>
              <a:pPr eaLnBrk="1" hangingPunct="1"/>
              <a:t>85</a:t>
            </a:fld>
            <a:endParaRPr lang="en-GB" altLang="en-US"/>
          </a:p>
        </p:txBody>
      </p:sp>
      <p:sp>
        <p:nvSpPr>
          <p:cNvPr id="4" name="TextBox 3">
            <a:extLst>
              <a:ext uri="{FF2B5EF4-FFF2-40B4-BE49-F238E27FC236}">
                <a16:creationId xmlns:a16="http://schemas.microsoft.com/office/drawing/2014/main" id="{A2BC66A0-DF95-49F3-96B5-D3F3D7E8683C}"/>
              </a:ext>
            </a:extLst>
          </p:cNvPr>
          <p:cNvSpPr txBox="1"/>
          <p:nvPr/>
        </p:nvSpPr>
        <p:spPr>
          <a:xfrm>
            <a:off x="0" y="1071563"/>
            <a:ext cx="9144000" cy="1600200"/>
          </a:xfrm>
          <a:prstGeom prst="rect">
            <a:avLst/>
          </a:prstGeom>
          <a:noFill/>
        </p:spPr>
        <p:txBody>
          <a:bodyPr>
            <a:spAutoFit/>
          </a:bodyPr>
          <a:lstStyle/>
          <a:p>
            <a:pPr algn="ctr">
              <a:defRPr/>
            </a:pPr>
            <a:r>
              <a:rPr lang="en-GB" sz="4000" b="1" dirty="0">
                <a:solidFill>
                  <a:srgbClr val="FFFF00"/>
                </a:solidFill>
                <a:effectLst>
                  <a:outerShdw blurRad="38100" dist="38100" dir="2700000" algn="tl">
                    <a:srgbClr val="000000"/>
                  </a:outerShdw>
                </a:effectLst>
                <a:latin typeface="Arial" charset="0"/>
                <a:cs typeface="Arial" charset="0"/>
              </a:rPr>
              <a:t>Some Additional </a:t>
            </a:r>
            <a:r>
              <a:rPr lang="en-GB" sz="4000" b="1" dirty="0">
                <a:solidFill>
                  <a:srgbClr val="FF0000"/>
                </a:solidFill>
                <a:effectLst>
                  <a:outerShdw blurRad="38100" dist="38100" dir="2700000" algn="tl">
                    <a:srgbClr val="000000"/>
                  </a:outerShdw>
                </a:effectLst>
                <a:latin typeface="Arial" charset="0"/>
                <a:cs typeface="Arial" charset="0"/>
              </a:rPr>
              <a:t>“Frog” </a:t>
            </a:r>
            <a:r>
              <a:rPr lang="en-GB" sz="4000" b="1" dirty="0">
                <a:solidFill>
                  <a:srgbClr val="FFFF00"/>
                </a:solidFill>
                <a:effectLst>
                  <a:outerShdw blurRad="38100" dist="38100" dir="2700000" algn="tl">
                    <a:srgbClr val="000000"/>
                  </a:outerShdw>
                </a:effectLst>
                <a:latin typeface="Arial" charset="0"/>
                <a:cs typeface="Arial" charset="0"/>
              </a:rPr>
              <a:t>Banners Extant at the Time In France</a:t>
            </a:r>
          </a:p>
          <a:p>
            <a:pPr>
              <a:defRPr/>
            </a:pPr>
            <a:endParaRPr lang="en-GB" dirty="0">
              <a:latin typeface="Arial" charset="0"/>
              <a:cs typeface="Arial" charset="0"/>
            </a:endParaRPr>
          </a:p>
        </p:txBody>
      </p:sp>
      <p:pic>
        <p:nvPicPr>
          <p:cNvPr id="330754" name="Picture 2" descr="http://autumnanddavid.com/ancestry/drb/pictures/clovis_i.jpg">
            <a:extLst>
              <a:ext uri="{FF2B5EF4-FFF2-40B4-BE49-F238E27FC236}">
                <a16:creationId xmlns:a16="http://schemas.microsoft.com/office/drawing/2014/main" id="{41959B5F-CB3D-45EA-B982-1E7AA1E987DE}"/>
              </a:ext>
            </a:extLst>
          </p:cNvPr>
          <p:cNvPicPr>
            <a:picLocks noChangeAspect="1" noChangeArrowheads="1"/>
          </p:cNvPicPr>
          <p:nvPr/>
        </p:nvPicPr>
        <p:blipFill>
          <a:blip r:embed="rId2" cstate="print">
            <a:duotone>
              <a:prstClr val="black"/>
              <a:srgbClr val="00FF00">
                <a:tint val="45000"/>
                <a:satMod val="400000"/>
              </a:srgbClr>
            </a:duotone>
          </a:blip>
          <a:srcRect/>
          <a:stretch>
            <a:fillRect/>
          </a:stretch>
        </p:blipFill>
        <p:spPr bwMode="auto">
          <a:xfrm>
            <a:off x="428596" y="2500306"/>
            <a:ext cx="2828925" cy="352425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aphicFrame>
        <p:nvGraphicFramePr>
          <p:cNvPr id="330755" name="Object 3">
            <a:extLst>
              <a:ext uri="{FF2B5EF4-FFF2-40B4-BE49-F238E27FC236}">
                <a16:creationId xmlns:a16="http://schemas.microsoft.com/office/drawing/2014/main" id="{ED9DCBE6-EC48-4776-98DD-1F72C5B236CB}"/>
              </a:ext>
            </a:extLst>
          </p:cNvPr>
          <p:cNvGraphicFramePr>
            <a:graphicFrameLocks noChangeAspect="1"/>
          </p:cNvGraphicFramePr>
          <p:nvPr/>
        </p:nvGraphicFramePr>
        <p:xfrm>
          <a:off x="2500313" y="2000250"/>
          <a:ext cx="6137275" cy="4337050"/>
        </p:xfrm>
        <a:graphic>
          <a:graphicData uri="http://schemas.openxmlformats.org/presentationml/2006/ole">
            <mc:AlternateContent xmlns:mc="http://schemas.openxmlformats.org/markup-compatibility/2006">
              <mc:Choice xmlns:v="urn:schemas-microsoft-com:vml" Requires="v">
                <p:oleObj name="Document" r:id="rId3" imgW="6136861" imgH="4337793" progId="Word.Document.8">
                  <p:embed/>
                </p:oleObj>
              </mc:Choice>
              <mc:Fallback>
                <p:oleObj name="Document" r:id="rId3" imgW="6136861" imgH="4337793" progId="Word.Document.8">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0313" y="2000250"/>
                        <a:ext cx="6137275" cy="4337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a:extLst>
              <a:ext uri="{FF2B5EF4-FFF2-40B4-BE49-F238E27FC236}">
                <a16:creationId xmlns:a16="http://schemas.microsoft.com/office/drawing/2014/main" id="{81D71248-A9F5-4EE6-8879-62C41B07A67B}"/>
              </a:ext>
            </a:extLst>
          </p:cNvPr>
          <p:cNvSpPr txBox="1"/>
          <p:nvPr/>
        </p:nvSpPr>
        <p:spPr>
          <a:xfrm>
            <a:off x="357188" y="6211888"/>
            <a:ext cx="4643437" cy="646112"/>
          </a:xfrm>
          <a:prstGeom prst="rect">
            <a:avLst/>
          </a:prstGeom>
          <a:noFill/>
        </p:spPr>
        <p:txBody>
          <a:bodyPr>
            <a:spAutoFit/>
          </a:bodyPr>
          <a:lstStyle/>
          <a:p>
            <a:pPr>
              <a:defRPr/>
            </a:pPr>
            <a:r>
              <a:rPr lang="en-GB" sz="3600" b="1" dirty="0">
                <a:solidFill>
                  <a:srgbClr val="FFFF00"/>
                </a:solidFill>
                <a:effectLst>
                  <a:outerShdw blurRad="38100" dist="38100" dir="2700000" algn="tl">
                    <a:srgbClr val="000000">
                      <a:alpha val="43137"/>
                    </a:srgbClr>
                  </a:outerShdw>
                </a:effectLst>
                <a:latin typeface="Arial" charset="0"/>
                <a:cs typeface="Arial" charset="0"/>
              </a:rPr>
              <a:t>King Clovis 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6" presetClass="entr" presetSubtype="16" fill="hold" nodeType="clickEffect">
                                  <p:stCondLst>
                                    <p:cond delay="0"/>
                                  </p:stCondLst>
                                  <p:childTnLst>
                                    <p:set>
                                      <p:cBhvr>
                                        <p:cTn id="12" dur="1" fill="hold">
                                          <p:stCondLst>
                                            <p:cond delay="0"/>
                                          </p:stCondLst>
                                        </p:cTn>
                                        <p:tgtEl>
                                          <p:spTgt spid="330755"/>
                                        </p:tgtEl>
                                        <p:attrNameLst>
                                          <p:attrName>style.visibility</p:attrName>
                                        </p:attrNameLst>
                                      </p:cBhvr>
                                      <p:to>
                                        <p:strVal val="visible"/>
                                      </p:to>
                                    </p:set>
                                    <p:animEffect transition="in" filter="circle(in)">
                                      <p:cBhvr>
                                        <p:cTn id="13" dur="2000"/>
                                        <p:tgtEl>
                                          <p:spTgt spid="33075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6" presetClass="entr" presetSubtype="16" fill="hold" nodeType="clickEffect">
                                  <p:stCondLst>
                                    <p:cond delay="0"/>
                                  </p:stCondLst>
                                  <p:childTnLst>
                                    <p:set>
                                      <p:cBhvr>
                                        <p:cTn id="17" dur="1" fill="hold">
                                          <p:stCondLst>
                                            <p:cond delay="0"/>
                                          </p:stCondLst>
                                        </p:cTn>
                                        <p:tgtEl>
                                          <p:spTgt spid="330754"/>
                                        </p:tgtEl>
                                        <p:attrNameLst>
                                          <p:attrName>style.visibility</p:attrName>
                                        </p:attrNameLst>
                                      </p:cBhvr>
                                      <p:to>
                                        <p:strVal val="visible"/>
                                      </p:to>
                                    </p:set>
                                    <p:animEffect transition="in" filter="circle(in)">
                                      <p:cBhvr>
                                        <p:cTn id="18" dur="2000"/>
                                        <p:tgtEl>
                                          <p:spTgt spid="33075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87C1D-D978-4BDE-9F90-8A5C47830BAD}"/>
              </a:ext>
            </a:extLst>
          </p:cNvPr>
          <p:cNvSpPr>
            <a:spLocks noGrp="1"/>
          </p:cNvSpPr>
          <p:nvPr>
            <p:ph type="title"/>
          </p:nvPr>
        </p:nvSpPr>
        <p:spPr/>
        <p:txBody>
          <a:bodyPr/>
          <a:lstStyle/>
          <a:p>
            <a:pPr>
              <a:defRPr/>
            </a:pPr>
            <a:r>
              <a:rPr lang="en-GB" b="1" dirty="0">
                <a:solidFill>
                  <a:srgbClr val="FF0000"/>
                </a:solidFill>
              </a:rPr>
              <a:t>Gog</a:t>
            </a:r>
            <a:r>
              <a:rPr lang="en-GB" b="1" dirty="0">
                <a:solidFill>
                  <a:srgbClr val="0066CC"/>
                </a:solidFill>
              </a:rPr>
              <a:t> </a:t>
            </a:r>
            <a:r>
              <a:rPr lang="en-GB" b="1" dirty="0">
                <a:solidFill>
                  <a:srgbClr val="00FF00"/>
                </a:solidFill>
              </a:rPr>
              <a:t>Deceives The Nations</a:t>
            </a:r>
            <a:br>
              <a:rPr lang="en-GB" b="1" dirty="0">
                <a:solidFill>
                  <a:srgbClr val="00FF00"/>
                </a:solidFill>
              </a:rPr>
            </a:br>
            <a:endParaRPr lang="en-GB" dirty="0"/>
          </a:p>
        </p:txBody>
      </p:sp>
      <p:sp>
        <p:nvSpPr>
          <p:cNvPr id="3" name="Slide Number Placeholder 2">
            <a:extLst>
              <a:ext uri="{FF2B5EF4-FFF2-40B4-BE49-F238E27FC236}">
                <a16:creationId xmlns:a16="http://schemas.microsoft.com/office/drawing/2014/main" id="{E5C13919-4365-4027-B753-70FF18E0D6DD}"/>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1E1ED1D-A22D-46C5-A328-77381A64FA2F}" type="slidenum">
              <a:rPr lang="en-GB" altLang="en-US"/>
              <a:pPr eaLnBrk="1" hangingPunct="1"/>
              <a:t>86</a:t>
            </a:fld>
            <a:endParaRPr lang="en-GB" altLang="en-US"/>
          </a:p>
        </p:txBody>
      </p:sp>
      <p:pic>
        <p:nvPicPr>
          <p:cNvPr id="331778" name="Picture 2" descr="http://lazarusunbound.com/images/frogs_shield.gif">
            <a:extLst>
              <a:ext uri="{FF2B5EF4-FFF2-40B4-BE49-F238E27FC236}">
                <a16:creationId xmlns:a16="http://schemas.microsoft.com/office/drawing/2014/main" id="{9306155D-C905-417C-A504-8D71CD7E50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813" y="2000250"/>
            <a:ext cx="3143250" cy="347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F1AF9E68-A700-426B-B835-2D49851DF669}"/>
              </a:ext>
            </a:extLst>
          </p:cNvPr>
          <p:cNvSpPr txBox="1"/>
          <p:nvPr/>
        </p:nvSpPr>
        <p:spPr>
          <a:xfrm>
            <a:off x="4572000" y="2357438"/>
            <a:ext cx="4071938" cy="3140075"/>
          </a:xfrm>
          <a:prstGeom prst="rect">
            <a:avLst/>
          </a:prstGeom>
          <a:noFill/>
        </p:spPr>
        <p:txBody>
          <a:bodyPr>
            <a:spAutoFit/>
          </a:bodyPr>
          <a:lstStyle/>
          <a:p>
            <a:pPr>
              <a:defRPr/>
            </a:pPr>
            <a:r>
              <a:rPr lang="en-GB" sz="3600" b="1" dirty="0">
                <a:solidFill>
                  <a:srgbClr val="00FFFF"/>
                </a:solidFill>
                <a:effectLst>
                  <a:outerShdw blurRad="38100" dist="38100" dir="2700000" algn="tl">
                    <a:srgbClr val="000000"/>
                  </a:outerShdw>
                </a:effectLst>
                <a:latin typeface="Arial" charset="0"/>
                <a:cs typeface="Arial" charset="0"/>
              </a:rPr>
              <a:t>A warning to God’s Elect that that Jacob’s Trouble was brewing</a:t>
            </a:r>
          </a:p>
          <a:p>
            <a:pPr>
              <a:defRPr/>
            </a:pPr>
            <a:endParaRPr lang="en-GB"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31778"/>
                                        </p:tgtEl>
                                        <p:attrNameLst>
                                          <p:attrName>style.visibility</p:attrName>
                                        </p:attrNameLst>
                                      </p:cBhvr>
                                      <p:to>
                                        <p:strVal val="visible"/>
                                      </p:to>
                                    </p:set>
                                    <p:animEffect transition="in" filter="circle(in)">
                                      <p:cBhvr>
                                        <p:cTn id="7" dur="2000"/>
                                        <p:tgtEl>
                                          <p:spTgt spid="3317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A05AF-4533-4E89-A782-6E7B1AF68138}"/>
              </a:ext>
            </a:extLst>
          </p:cNvPr>
          <p:cNvSpPr>
            <a:spLocks noGrp="1"/>
          </p:cNvSpPr>
          <p:nvPr>
            <p:ph type="title"/>
          </p:nvPr>
        </p:nvSpPr>
        <p:spPr/>
        <p:txBody>
          <a:bodyPr/>
          <a:lstStyle/>
          <a:p>
            <a:pPr>
              <a:defRPr/>
            </a:pPr>
            <a:r>
              <a:rPr lang="en-GB" b="1" dirty="0">
                <a:solidFill>
                  <a:srgbClr val="FF0000"/>
                </a:solidFill>
              </a:rPr>
              <a:t>Gog</a:t>
            </a:r>
            <a:r>
              <a:rPr lang="en-GB" b="1" dirty="0">
                <a:solidFill>
                  <a:srgbClr val="0066CC"/>
                </a:solidFill>
              </a:rPr>
              <a:t> </a:t>
            </a:r>
            <a:r>
              <a:rPr lang="en-GB" b="1" dirty="0">
                <a:solidFill>
                  <a:srgbClr val="00FF00"/>
                </a:solidFill>
              </a:rPr>
              <a:t>Deceives The Nations</a:t>
            </a:r>
            <a:br>
              <a:rPr lang="en-GB" b="1" dirty="0">
                <a:solidFill>
                  <a:srgbClr val="00FF00"/>
                </a:solidFill>
              </a:rPr>
            </a:br>
            <a:endParaRPr lang="en-GB" dirty="0"/>
          </a:p>
        </p:txBody>
      </p:sp>
      <p:sp>
        <p:nvSpPr>
          <p:cNvPr id="3" name="Slide Number Placeholder 2">
            <a:extLst>
              <a:ext uri="{FF2B5EF4-FFF2-40B4-BE49-F238E27FC236}">
                <a16:creationId xmlns:a16="http://schemas.microsoft.com/office/drawing/2014/main" id="{BB395BA3-1615-4C34-AF71-F1201D6F8880}"/>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9D6E325-1491-4588-A0F6-4CAC06D3B065}" type="slidenum">
              <a:rPr lang="en-GB" altLang="en-US"/>
              <a:pPr eaLnBrk="1" hangingPunct="1"/>
              <a:t>87</a:t>
            </a:fld>
            <a:endParaRPr lang="en-GB" altLang="en-US"/>
          </a:p>
        </p:txBody>
      </p:sp>
      <p:pic>
        <p:nvPicPr>
          <p:cNvPr id="4" name="Picture 2" descr="http://lazarusunbound.com/images/frogs_shield.gif">
            <a:extLst>
              <a:ext uri="{FF2B5EF4-FFF2-40B4-BE49-F238E27FC236}">
                <a16:creationId xmlns:a16="http://schemas.microsoft.com/office/drawing/2014/main" id="{795B1FF7-4BE0-4421-9518-31E52F9086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75" y="1071563"/>
            <a:ext cx="3143250" cy="347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2802" name="Picture 2" descr="http://lazarusunbound.com/images/saints_shield.jpg">
            <a:extLst>
              <a:ext uri="{FF2B5EF4-FFF2-40B4-BE49-F238E27FC236}">
                <a16:creationId xmlns:a16="http://schemas.microsoft.com/office/drawing/2014/main" id="{EB78AF45-B61B-4C37-AC64-A5FFB5B087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071563"/>
            <a:ext cx="3857625"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32BD8BC3-50FC-4F8D-AF0D-23BDDF4D6263}"/>
              </a:ext>
            </a:extLst>
          </p:cNvPr>
          <p:cNvSpPr txBox="1"/>
          <p:nvPr/>
        </p:nvSpPr>
        <p:spPr>
          <a:xfrm>
            <a:off x="0" y="4826675"/>
            <a:ext cx="9144000" cy="2031325"/>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lgn="ctr">
              <a:defRPr/>
            </a:pPr>
            <a:r>
              <a:rPr lang="en-GB" sz="3600" b="1" dirty="0">
                <a:solidFill>
                  <a:srgbClr val="FFFF00"/>
                </a:solidFill>
                <a:effectLst>
                  <a:outerShdw blurRad="38100" dist="38100" dir="2700000" algn="tl">
                    <a:srgbClr val="000000"/>
                  </a:outerShdw>
                </a:effectLst>
              </a:rPr>
              <a:t>These frogs were soon replaced with Fleur de </a:t>
            </a:r>
            <a:r>
              <a:rPr lang="en-GB" sz="3600" b="1" dirty="0" err="1">
                <a:solidFill>
                  <a:srgbClr val="FFFF00"/>
                </a:solidFill>
                <a:effectLst>
                  <a:outerShdw blurRad="38100" dist="38100" dir="2700000" algn="tl">
                    <a:srgbClr val="000000"/>
                  </a:outerShdw>
                </a:effectLst>
              </a:rPr>
              <a:t>Lis</a:t>
            </a:r>
            <a:r>
              <a:rPr lang="en-GB" sz="3600" b="1" dirty="0">
                <a:solidFill>
                  <a:srgbClr val="FFFF00"/>
                </a:solidFill>
                <a:effectLst>
                  <a:outerShdw blurRad="38100" dist="38100" dir="2700000" algn="tl">
                    <a:srgbClr val="000000"/>
                  </a:outerShdw>
                </a:effectLst>
              </a:rPr>
              <a:t> as the French didn’t like being called frogs!</a:t>
            </a:r>
          </a:p>
          <a:p>
            <a:pPr>
              <a:defRPr/>
            </a:pP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332802"/>
                                        </p:tgtEl>
                                        <p:attrNameLst>
                                          <p:attrName>style.visibility</p:attrName>
                                        </p:attrNameLst>
                                      </p:cBhvr>
                                      <p:to>
                                        <p:strVal val="visible"/>
                                      </p:to>
                                    </p:set>
                                    <p:animEffect transition="in" filter="circle(in)">
                                      <p:cBhvr>
                                        <p:cTn id="12" dur="2000"/>
                                        <p:tgtEl>
                                          <p:spTgt spid="33280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a:extLst>
              <a:ext uri="{FF2B5EF4-FFF2-40B4-BE49-F238E27FC236}">
                <a16:creationId xmlns:a16="http://schemas.microsoft.com/office/drawing/2014/main" id="{60B89036-2022-4B77-BF8E-007831516D50}"/>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9B14CDE-0E2F-460B-BEF5-612EB8485DE4}" type="slidenum">
              <a:rPr lang="en-GB" altLang="en-US"/>
              <a:pPr eaLnBrk="1" hangingPunct="1"/>
              <a:t>88</a:t>
            </a:fld>
            <a:endParaRPr lang="en-GB" altLang="en-US"/>
          </a:p>
        </p:txBody>
      </p:sp>
      <p:sp>
        <p:nvSpPr>
          <p:cNvPr id="253954" name="Text Box 2">
            <a:extLst>
              <a:ext uri="{FF2B5EF4-FFF2-40B4-BE49-F238E27FC236}">
                <a16:creationId xmlns:a16="http://schemas.microsoft.com/office/drawing/2014/main" id="{3DF862BD-A7BF-4123-897B-2997C4CD5C46}"/>
              </a:ext>
            </a:extLst>
          </p:cNvPr>
          <p:cNvSpPr txBox="1">
            <a:spLocks noChangeArrowheads="1"/>
          </p:cNvSpPr>
          <p:nvPr/>
        </p:nvSpPr>
        <p:spPr bwMode="auto">
          <a:xfrm>
            <a:off x="611188" y="404813"/>
            <a:ext cx="7993062" cy="823912"/>
          </a:xfrm>
          <a:prstGeom prst="rect">
            <a:avLst/>
          </a:prstGeom>
          <a:noFill/>
          <a:ln w="9525">
            <a:noFill/>
            <a:miter lim="800000"/>
            <a:headEnd/>
            <a:tailEnd/>
          </a:ln>
          <a:effectLst/>
        </p:spPr>
        <p:txBody>
          <a:bodyPr>
            <a:spAutoFit/>
          </a:bodyPr>
          <a:lstStyle/>
          <a:p>
            <a:pPr algn="ctr" eaLnBrk="0" hangingPunct="0">
              <a:spcBef>
                <a:spcPct val="50000"/>
              </a:spcBef>
              <a:defRPr/>
            </a:pPr>
            <a:r>
              <a:rPr lang="en-GB" sz="4800" b="1" dirty="0">
                <a:solidFill>
                  <a:srgbClr val="FF0000"/>
                </a:solidFill>
                <a:effectLst>
                  <a:outerShdw blurRad="38100" dist="38100" dir="2700000" algn="tl">
                    <a:srgbClr val="000000"/>
                  </a:outerShdw>
                </a:effectLst>
                <a:latin typeface="Arial" charset="0"/>
                <a:cs typeface="Arial" charset="0"/>
              </a:rPr>
              <a:t>Gog</a:t>
            </a:r>
            <a:r>
              <a:rPr lang="en-GB" sz="4800" b="1" dirty="0">
                <a:solidFill>
                  <a:srgbClr val="0066CC"/>
                </a:solidFill>
                <a:effectLst>
                  <a:outerShdw blurRad="38100" dist="38100" dir="2700000" algn="tl">
                    <a:srgbClr val="000000"/>
                  </a:outerShdw>
                </a:effectLst>
                <a:latin typeface="Arial" charset="0"/>
                <a:cs typeface="Arial" charset="0"/>
              </a:rPr>
              <a:t> </a:t>
            </a:r>
            <a:r>
              <a:rPr lang="en-GB" sz="4800" b="1" dirty="0">
                <a:solidFill>
                  <a:srgbClr val="00FF00"/>
                </a:solidFill>
                <a:effectLst>
                  <a:outerShdw blurRad="38100" dist="38100" dir="2700000" algn="tl">
                    <a:srgbClr val="000000"/>
                  </a:outerShdw>
                </a:effectLst>
                <a:latin typeface="Arial" charset="0"/>
                <a:cs typeface="Arial" charset="0"/>
              </a:rPr>
              <a:t>Deceives The Nations</a:t>
            </a:r>
          </a:p>
        </p:txBody>
      </p:sp>
      <p:sp>
        <p:nvSpPr>
          <p:cNvPr id="253956" name="Text Box 4">
            <a:extLst>
              <a:ext uri="{FF2B5EF4-FFF2-40B4-BE49-F238E27FC236}">
                <a16:creationId xmlns:a16="http://schemas.microsoft.com/office/drawing/2014/main" id="{E45EE7AA-A619-44CA-8D2C-A782A7BD9123}"/>
              </a:ext>
            </a:extLst>
          </p:cNvPr>
          <p:cNvSpPr txBox="1">
            <a:spLocks noChangeArrowheads="1"/>
          </p:cNvSpPr>
          <p:nvPr/>
        </p:nvSpPr>
        <p:spPr bwMode="auto">
          <a:xfrm>
            <a:off x="3857625" y="1428750"/>
            <a:ext cx="5143500" cy="3970338"/>
          </a:xfrm>
          <a:prstGeom prst="rect">
            <a:avLst/>
          </a:prstGeom>
          <a:noFill/>
          <a:ln w="9525">
            <a:noFill/>
            <a:miter lim="800000"/>
            <a:headEnd/>
            <a:tailEnd/>
          </a:ln>
          <a:effectLst/>
        </p:spPr>
        <p:txBody>
          <a:bodyPr>
            <a:spAutoFit/>
          </a:bodyPr>
          <a:lstStyle/>
          <a:p>
            <a:pPr eaLnBrk="0" hangingPunct="0">
              <a:spcBef>
                <a:spcPct val="50000"/>
              </a:spcBef>
              <a:defRPr/>
            </a:pPr>
            <a:r>
              <a:rPr lang="en-GB" sz="2800" b="1" dirty="0">
                <a:solidFill>
                  <a:srgbClr val="00FFFF"/>
                </a:solidFill>
                <a:effectLst>
                  <a:outerShdw blurRad="38100" dist="38100" dir="2700000" algn="tl">
                    <a:srgbClr val="000000"/>
                  </a:outerShdw>
                </a:effectLst>
                <a:latin typeface="Arial" charset="0"/>
                <a:cs typeface="Arial" charset="0"/>
              </a:rPr>
              <a:t>The Illuminati was founded by a witch and has always been involved in </a:t>
            </a:r>
            <a:r>
              <a:rPr lang="en-GB" sz="2800" b="1" dirty="0">
                <a:solidFill>
                  <a:srgbClr val="FF0000"/>
                </a:solidFill>
                <a:effectLst>
                  <a:outerShdw blurRad="38100" dist="38100" dir="2700000" algn="tl">
                    <a:srgbClr val="000000"/>
                  </a:outerShdw>
                </a:effectLst>
                <a:latin typeface="Arial" charset="0"/>
                <a:cs typeface="Arial" charset="0"/>
              </a:rPr>
              <a:t>witchcraft.</a:t>
            </a:r>
            <a:r>
              <a:rPr lang="en-GB" sz="2800" b="1" dirty="0">
                <a:solidFill>
                  <a:srgbClr val="99FF33"/>
                </a:solidFill>
                <a:effectLst>
                  <a:outerShdw blurRad="38100" dist="38100" dir="2700000" algn="tl">
                    <a:srgbClr val="000000"/>
                  </a:outerShdw>
                </a:effectLst>
                <a:latin typeface="Arial" charset="0"/>
                <a:cs typeface="Arial" charset="0"/>
              </a:rPr>
              <a:t> </a:t>
            </a:r>
            <a:r>
              <a:rPr lang="en-GB" sz="2800" b="1" dirty="0">
                <a:solidFill>
                  <a:srgbClr val="FFC000"/>
                </a:solidFill>
                <a:effectLst>
                  <a:outerShdw blurRad="38100" dist="38100" dir="2700000" algn="tl">
                    <a:srgbClr val="000000"/>
                  </a:outerShdw>
                </a:effectLst>
                <a:latin typeface="Arial" charset="0"/>
                <a:cs typeface="Arial" charset="0"/>
              </a:rPr>
              <a:t>And Masonry is essentially Baal worship or Satanism when the layers of symbolism are stripped away.</a:t>
            </a:r>
            <a:r>
              <a:rPr lang="en-GB" sz="2800" b="1" dirty="0">
                <a:solidFill>
                  <a:srgbClr val="FFFF00"/>
                </a:solidFill>
                <a:effectLst>
                  <a:outerShdw blurRad="38100" dist="38100" dir="2700000" algn="tl">
                    <a:srgbClr val="000000"/>
                  </a:outerShdw>
                </a:effectLst>
                <a:latin typeface="Arial" charset="0"/>
                <a:cs typeface="Arial" charset="0"/>
              </a:rPr>
              <a:t> </a:t>
            </a:r>
            <a:r>
              <a:rPr lang="en-GB" sz="2800" b="1" dirty="0">
                <a:solidFill>
                  <a:srgbClr val="00FF00"/>
                </a:solidFill>
                <a:effectLst>
                  <a:outerShdw blurRad="38100" dist="38100" dir="2700000" algn="tl">
                    <a:srgbClr val="000000"/>
                  </a:outerShdw>
                </a:effectLst>
                <a:latin typeface="Arial" charset="0"/>
                <a:cs typeface="Arial" charset="0"/>
              </a:rPr>
              <a:t>And this end time beast emerged in France.</a:t>
            </a:r>
          </a:p>
        </p:txBody>
      </p:sp>
      <p:pic>
        <p:nvPicPr>
          <p:cNvPr id="7178" name="Picture 10" descr="http://www.eaec.org/images/newsletter/Adam%20Weishaupt_small.jpg">
            <a:extLst>
              <a:ext uri="{FF2B5EF4-FFF2-40B4-BE49-F238E27FC236}">
                <a16:creationId xmlns:a16="http://schemas.microsoft.com/office/drawing/2014/main" id="{9EBC6315-C872-421F-9FBD-09EFC162D4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5" y="1571625"/>
            <a:ext cx="2928938" cy="407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9BF2E04B-3A82-4B3C-AA05-67B01B94B1A4}"/>
              </a:ext>
            </a:extLst>
          </p:cNvPr>
          <p:cNvSpPr txBox="1"/>
          <p:nvPr/>
        </p:nvSpPr>
        <p:spPr>
          <a:xfrm>
            <a:off x="0" y="5657671"/>
            <a:ext cx="9144000" cy="1200329"/>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defRPr/>
            </a:pPr>
            <a:r>
              <a:rPr lang="en-GB" sz="3600" b="1" dirty="0">
                <a:solidFill>
                  <a:srgbClr val="FFFF00"/>
                </a:solidFill>
                <a:effectLst>
                  <a:outerShdw blurRad="38100" dist="38100" dir="2700000" algn="tl">
                    <a:srgbClr val="000000">
                      <a:alpha val="43137"/>
                    </a:srgbClr>
                  </a:outerShdw>
                </a:effectLst>
              </a:rPr>
              <a:t>Adam Weishaupt – who revived the Illuminati</a:t>
            </a:r>
            <a:endParaRPr lang="en-GB" sz="3600"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7178"/>
                                        </p:tgtEl>
                                        <p:attrNameLst>
                                          <p:attrName>style.visibility</p:attrName>
                                        </p:attrNameLst>
                                      </p:cBhvr>
                                      <p:to>
                                        <p:strVal val="visible"/>
                                      </p:to>
                                    </p:set>
                                    <p:animEffect transition="in" filter="circle(in)">
                                      <p:cBhvr>
                                        <p:cTn id="7" dur="2000"/>
                                        <p:tgtEl>
                                          <p:spTgt spid="71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53956"/>
                                        </p:tgtEl>
                                        <p:attrNameLst>
                                          <p:attrName>style.visibility</p:attrName>
                                        </p:attrNameLst>
                                      </p:cBhvr>
                                      <p:to>
                                        <p:strVal val="visible"/>
                                      </p:to>
                                    </p:set>
                                    <p:anim calcmode="discrete" valueType="clr">
                                      <p:cBhvr override="childStyle">
                                        <p:cTn id="12" dur="80"/>
                                        <p:tgtEl>
                                          <p:spTgt spid="25395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53956"/>
                                        </p:tgtEl>
                                        <p:attrNameLst>
                                          <p:attrName>fillcolor</p:attrName>
                                        </p:attrNameLst>
                                      </p:cBhvr>
                                      <p:tavLst>
                                        <p:tav tm="0">
                                          <p:val>
                                            <p:clrVal>
                                              <a:schemeClr val="accent2"/>
                                            </p:clrVal>
                                          </p:val>
                                        </p:tav>
                                        <p:tav tm="50000">
                                          <p:val>
                                            <p:clrVal>
                                              <a:schemeClr val="hlink"/>
                                            </p:clrVal>
                                          </p:val>
                                        </p:tav>
                                      </p:tavLst>
                                    </p:anim>
                                    <p:set>
                                      <p:cBhvr>
                                        <p:cTn id="14" dur="80"/>
                                        <p:tgtEl>
                                          <p:spTgt spid="253956"/>
                                        </p:tgtEl>
                                        <p:attrNameLst>
                                          <p:attrName>fill.type</p:attrName>
                                        </p:attrNameLst>
                                      </p:cBhvr>
                                      <p:to>
                                        <p:strVal val="solid"/>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956"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FA9B0428-B2BA-4B03-AC3B-269652E2AFC6}"/>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1902481-7F94-43A0-8DB3-6B0D965F5289}" type="slidenum">
              <a:rPr lang="en-GB" altLang="en-US"/>
              <a:pPr eaLnBrk="1" hangingPunct="1"/>
              <a:t>89</a:t>
            </a:fld>
            <a:endParaRPr lang="en-GB" altLang="en-US"/>
          </a:p>
        </p:txBody>
      </p:sp>
      <p:sp>
        <p:nvSpPr>
          <p:cNvPr id="483334" name="Rectangle 6">
            <a:extLst>
              <a:ext uri="{FF2B5EF4-FFF2-40B4-BE49-F238E27FC236}">
                <a16:creationId xmlns:a16="http://schemas.microsoft.com/office/drawing/2014/main" id="{0F018EC0-A2DD-492A-BE63-2A905F47192A}"/>
              </a:ext>
            </a:extLst>
          </p:cNvPr>
          <p:cNvSpPr>
            <a:spLocks noGrp="1" noChangeArrowheads="1"/>
          </p:cNvSpPr>
          <p:nvPr>
            <p:ph type="title"/>
          </p:nvPr>
        </p:nvSpPr>
        <p:spPr/>
        <p:txBody>
          <a:bodyPr/>
          <a:lstStyle/>
          <a:p>
            <a:pPr eaLnBrk="1" hangingPunct="1">
              <a:defRPr/>
            </a:pPr>
            <a:r>
              <a:rPr lang="en-GB" b="1">
                <a:solidFill>
                  <a:srgbClr val="FF0000"/>
                </a:solidFill>
              </a:rPr>
              <a:t>Gog </a:t>
            </a:r>
            <a:r>
              <a:rPr lang="en-GB" b="1">
                <a:solidFill>
                  <a:srgbClr val="FFFF00"/>
                </a:solidFill>
              </a:rPr>
              <a:t>Speaks Like A Frog</a:t>
            </a:r>
          </a:p>
        </p:txBody>
      </p:sp>
      <p:pic>
        <p:nvPicPr>
          <p:cNvPr id="483333" name="Picture 5" descr="frog">
            <a:hlinkClick r:id="rId3"/>
            <a:extLst>
              <a:ext uri="{FF2B5EF4-FFF2-40B4-BE49-F238E27FC236}">
                <a16:creationId xmlns:a16="http://schemas.microsoft.com/office/drawing/2014/main" id="{87E2F5A2-DD3E-461F-86C6-6CE1F14982C9}"/>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539750" y="1766888"/>
            <a:ext cx="3960813" cy="4157662"/>
          </a:xfrm>
        </p:spPr>
      </p:pic>
      <p:sp>
        <p:nvSpPr>
          <p:cNvPr id="483336" name="Text Box 8">
            <a:extLst>
              <a:ext uri="{FF2B5EF4-FFF2-40B4-BE49-F238E27FC236}">
                <a16:creationId xmlns:a16="http://schemas.microsoft.com/office/drawing/2014/main" id="{7E3D54C3-BF05-4257-ABD4-CC58CC01FB59}"/>
              </a:ext>
            </a:extLst>
          </p:cNvPr>
          <p:cNvSpPr txBox="1">
            <a:spLocks noChangeArrowheads="1"/>
          </p:cNvSpPr>
          <p:nvPr/>
        </p:nvSpPr>
        <p:spPr bwMode="auto">
          <a:xfrm>
            <a:off x="4716463" y="1557338"/>
            <a:ext cx="4427537" cy="4362450"/>
          </a:xfrm>
          <a:prstGeom prst="rect">
            <a:avLst/>
          </a:prstGeom>
          <a:noFill/>
          <a:ln w="9525">
            <a:noFill/>
            <a:miter lim="800000"/>
            <a:headEnd/>
            <a:tailEnd/>
          </a:ln>
          <a:effectLst/>
        </p:spPr>
        <p:txBody>
          <a:bodyPr>
            <a:spAutoFit/>
          </a:bodyPr>
          <a:lstStyle/>
          <a:p>
            <a:pPr>
              <a:spcBef>
                <a:spcPct val="50000"/>
              </a:spcBef>
              <a:defRPr/>
            </a:pPr>
            <a:r>
              <a:rPr lang="en-GB" sz="2800" b="1" dirty="0" err="1">
                <a:solidFill>
                  <a:srgbClr val="00FFFF"/>
                </a:solidFill>
                <a:effectLst>
                  <a:outerShdw blurRad="38100" dist="38100" dir="2700000" algn="tl">
                    <a:srgbClr val="000000"/>
                  </a:outerShdw>
                </a:effectLst>
                <a:latin typeface="Arial" charset="0"/>
                <a:cs typeface="Arial" charset="0"/>
              </a:rPr>
              <a:t>Ibn</a:t>
            </a:r>
            <a:r>
              <a:rPr lang="en-GB" sz="2800" b="1" dirty="0">
                <a:solidFill>
                  <a:srgbClr val="00FFFF"/>
                </a:solidFill>
                <a:effectLst>
                  <a:outerShdw blurRad="38100" dist="38100" dir="2700000" algn="tl">
                    <a:srgbClr val="000000"/>
                  </a:outerShdw>
                </a:effectLst>
                <a:latin typeface="Arial" charset="0"/>
                <a:cs typeface="Arial" charset="0"/>
              </a:rPr>
              <a:t> </a:t>
            </a:r>
            <a:r>
              <a:rPr lang="en-GB" sz="2800" b="1" dirty="0" err="1">
                <a:solidFill>
                  <a:srgbClr val="00FFFF"/>
                </a:solidFill>
                <a:effectLst>
                  <a:outerShdw blurRad="38100" dist="38100" dir="2700000" algn="tl">
                    <a:srgbClr val="000000"/>
                  </a:outerShdw>
                </a:effectLst>
                <a:latin typeface="Arial" charset="0"/>
                <a:cs typeface="Arial" charset="0"/>
              </a:rPr>
              <a:t>Fadlan</a:t>
            </a:r>
            <a:r>
              <a:rPr lang="en-GB" sz="2800" b="1" dirty="0">
                <a:solidFill>
                  <a:srgbClr val="00FFFF"/>
                </a:solidFill>
                <a:effectLst>
                  <a:outerShdw blurRad="38100" dist="38100" dir="2700000" algn="tl">
                    <a:srgbClr val="000000"/>
                  </a:outerShdw>
                </a:effectLst>
                <a:latin typeface="Arial" charset="0"/>
                <a:cs typeface="Arial" charset="0"/>
              </a:rPr>
              <a:t>, a fastidious Arab traveller, whose journey took </a:t>
            </a:r>
            <a:r>
              <a:rPr lang="en-GB" sz="2800" b="1" dirty="0">
                <a:solidFill>
                  <a:srgbClr val="FFC000"/>
                </a:solidFill>
                <a:effectLst>
                  <a:outerShdw blurRad="38100" dist="38100" dir="2700000" algn="tl">
                    <a:srgbClr val="000000"/>
                  </a:outerShdw>
                </a:effectLst>
                <a:latin typeface="Arial" charset="0"/>
                <a:cs typeface="Arial" charset="0"/>
              </a:rPr>
              <a:t>him to a village in Khazaria called </a:t>
            </a:r>
            <a:r>
              <a:rPr lang="en-GB" sz="2800" b="1" dirty="0" err="1">
                <a:solidFill>
                  <a:srgbClr val="FFC000"/>
                </a:solidFill>
                <a:effectLst>
                  <a:outerShdw blurRad="38100" dist="38100" dir="2700000" algn="tl">
                    <a:srgbClr val="000000"/>
                  </a:outerShdw>
                </a:effectLst>
                <a:latin typeface="Arial" charset="0"/>
                <a:cs typeface="Arial" charset="0"/>
              </a:rPr>
              <a:t>Ardkwa</a:t>
            </a:r>
            <a:r>
              <a:rPr lang="en-GB" sz="2800" b="1" dirty="0">
                <a:solidFill>
                  <a:srgbClr val="FFC000"/>
                </a:solidFill>
                <a:effectLst>
                  <a:outerShdw blurRad="38100" dist="38100" dir="2700000" algn="tl">
                    <a:srgbClr val="000000"/>
                  </a:outerShdw>
                </a:effectLst>
                <a:latin typeface="Arial" charset="0"/>
                <a:cs typeface="Arial" charset="0"/>
              </a:rPr>
              <a:t> whose inhabitants are called </a:t>
            </a:r>
            <a:r>
              <a:rPr lang="en-GB" sz="2800" b="1" dirty="0" err="1">
                <a:solidFill>
                  <a:srgbClr val="FFC000"/>
                </a:solidFill>
                <a:effectLst>
                  <a:outerShdw blurRad="38100" dist="38100" dir="2700000" algn="tl">
                    <a:srgbClr val="000000"/>
                  </a:outerShdw>
                </a:effectLst>
                <a:latin typeface="Arial" charset="0"/>
                <a:cs typeface="Arial" charset="0"/>
              </a:rPr>
              <a:t>Kardals</a:t>
            </a:r>
            <a:r>
              <a:rPr lang="en-GB" sz="2800" b="1" dirty="0">
                <a:solidFill>
                  <a:srgbClr val="FFC000"/>
                </a:solidFill>
                <a:effectLst>
                  <a:outerShdw blurRad="38100" dist="38100" dir="2700000" algn="tl">
                    <a:srgbClr val="000000"/>
                  </a:outerShdw>
                </a:effectLst>
                <a:latin typeface="Arial" charset="0"/>
                <a:cs typeface="Arial" charset="0"/>
              </a:rPr>
              <a:t> said;</a:t>
            </a:r>
            <a:r>
              <a:rPr lang="en-GB" sz="2800" b="1" dirty="0">
                <a:solidFill>
                  <a:srgbClr val="FFFF00"/>
                </a:solidFill>
                <a:effectLst>
                  <a:outerShdw blurRad="38100" dist="38100" dir="2700000" algn="tl">
                    <a:srgbClr val="000000"/>
                  </a:outerShdw>
                </a:effectLst>
                <a:latin typeface="Arial" charset="0"/>
                <a:cs typeface="Arial" charset="0"/>
              </a:rPr>
              <a:t> </a:t>
            </a:r>
            <a:r>
              <a:rPr lang="en-GB" sz="2800" b="1" dirty="0">
                <a:solidFill>
                  <a:srgbClr val="FF0000"/>
                </a:solidFill>
                <a:effectLst>
                  <a:outerShdw blurRad="38100" dist="38100" dir="2700000" algn="tl">
                    <a:srgbClr val="000000"/>
                  </a:outerShdw>
                </a:effectLst>
                <a:latin typeface="Arial" charset="0"/>
                <a:cs typeface="Arial" charset="0"/>
              </a:rPr>
              <a:t>“their language sounds entirely like the croaking of frogs”.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483333"/>
                                        </p:tgtEl>
                                        <p:attrNameLst>
                                          <p:attrName>style.visibility</p:attrName>
                                        </p:attrNameLst>
                                      </p:cBhvr>
                                      <p:to>
                                        <p:strVal val="visible"/>
                                      </p:to>
                                    </p:set>
                                    <p:animEffect transition="in" filter="circle(in)">
                                      <p:cBhvr>
                                        <p:cTn id="7" dur="2000"/>
                                        <p:tgtEl>
                                          <p:spTgt spid="4833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83336"/>
                                        </p:tgtEl>
                                        <p:attrNameLst>
                                          <p:attrName>style.visibility</p:attrName>
                                        </p:attrNameLst>
                                      </p:cBhvr>
                                      <p:to>
                                        <p:strVal val="visible"/>
                                      </p:to>
                                    </p:set>
                                    <p:anim calcmode="discrete" valueType="clr">
                                      <p:cBhvr override="childStyle">
                                        <p:cTn id="12" dur="80"/>
                                        <p:tgtEl>
                                          <p:spTgt spid="48333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83336"/>
                                        </p:tgtEl>
                                        <p:attrNameLst>
                                          <p:attrName>fillcolor</p:attrName>
                                        </p:attrNameLst>
                                      </p:cBhvr>
                                      <p:tavLst>
                                        <p:tav tm="0">
                                          <p:val>
                                            <p:clrVal>
                                              <a:schemeClr val="accent2"/>
                                            </p:clrVal>
                                          </p:val>
                                        </p:tav>
                                        <p:tav tm="50000">
                                          <p:val>
                                            <p:clrVal>
                                              <a:schemeClr val="hlink"/>
                                            </p:clrVal>
                                          </p:val>
                                        </p:tav>
                                      </p:tavLst>
                                    </p:anim>
                                    <p:set>
                                      <p:cBhvr>
                                        <p:cTn id="14" dur="80"/>
                                        <p:tgtEl>
                                          <p:spTgt spid="48333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3336" grpId="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0A2CD45D-1FC2-4A23-9219-6AA6B4496A91}"/>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2908E7C-BE02-4656-99A1-D98789241D04}" type="slidenum">
              <a:rPr lang="en-GB" altLang="en-US"/>
              <a:pPr eaLnBrk="1" hangingPunct="1"/>
              <a:t>9</a:t>
            </a:fld>
            <a:endParaRPr lang="en-GB" altLang="en-US"/>
          </a:p>
        </p:txBody>
      </p:sp>
      <p:sp>
        <p:nvSpPr>
          <p:cNvPr id="34818" name="Rectangle 2">
            <a:extLst>
              <a:ext uri="{FF2B5EF4-FFF2-40B4-BE49-F238E27FC236}">
                <a16:creationId xmlns:a16="http://schemas.microsoft.com/office/drawing/2014/main" id="{6AD605D2-359D-4FFB-AA9F-31377AC82A09}"/>
              </a:ext>
            </a:extLst>
          </p:cNvPr>
          <p:cNvSpPr>
            <a:spLocks noGrp="1" noChangeArrowheads="1"/>
          </p:cNvSpPr>
          <p:nvPr>
            <p:ph type="title"/>
          </p:nvPr>
        </p:nvSpPr>
        <p:spPr/>
        <p:txBody>
          <a:bodyPr/>
          <a:lstStyle/>
          <a:p>
            <a:pPr eaLnBrk="1" hangingPunct="1">
              <a:defRPr/>
            </a:pPr>
            <a:r>
              <a:rPr lang="en-GB" sz="4000" b="1">
                <a:solidFill>
                  <a:srgbClr val="FF0000"/>
                </a:solidFill>
              </a:rPr>
              <a:t>Gog – </a:t>
            </a:r>
            <a:r>
              <a:rPr lang="en-GB" sz="4000" b="1">
                <a:solidFill>
                  <a:srgbClr val="FFFF00"/>
                </a:solidFill>
              </a:rPr>
              <a:t>Causes Israelites to Kill One Another</a:t>
            </a:r>
          </a:p>
        </p:txBody>
      </p:sp>
      <p:sp>
        <p:nvSpPr>
          <p:cNvPr id="34819" name="Rectangle 3">
            <a:extLst>
              <a:ext uri="{FF2B5EF4-FFF2-40B4-BE49-F238E27FC236}">
                <a16:creationId xmlns:a16="http://schemas.microsoft.com/office/drawing/2014/main" id="{F49AB0E5-50FA-4508-AC02-223C803C1286}"/>
              </a:ext>
            </a:extLst>
          </p:cNvPr>
          <p:cNvSpPr>
            <a:spLocks noGrp="1" noChangeArrowheads="1"/>
          </p:cNvSpPr>
          <p:nvPr>
            <p:ph type="body" idx="1"/>
          </p:nvPr>
        </p:nvSpPr>
        <p:spPr>
          <a:xfrm>
            <a:off x="3214688" y="1600200"/>
            <a:ext cx="5472112" cy="4043363"/>
          </a:xfrm>
        </p:spPr>
        <p:txBody>
          <a:bodyPr/>
          <a:lstStyle/>
          <a:p>
            <a:pPr marL="609600" indent="-609600" eaLnBrk="1" hangingPunct="1">
              <a:buFontTx/>
              <a:buNone/>
              <a:defRPr/>
            </a:pPr>
            <a:r>
              <a:rPr lang="en-GB" b="1" dirty="0">
                <a:solidFill>
                  <a:srgbClr val="FF0000"/>
                </a:solidFill>
                <a:effectLst>
                  <a:outerShdw blurRad="38100" dist="38100" dir="2700000" algn="tl">
                    <a:srgbClr val="000000"/>
                  </a:outerShdw>
                </a:effectLst>
              </a:rPr>
              <a:t>1)</a:t>
            </a:r>
            <a:r>
              <a:rPr lang="en-GB" dirty="0">
                <a:solidFill>
                  <a:srgbClr val="99FF33"/>
                </a:solidFill>
              </a:rPr>
              <a:t> </a:t>
            </a:r>
            <a:r>
              <a:rPr lang="en-GB" b="1" dirty="0">
                <a:solidFill>
                  <a:srgbClr val="00FF99"/>
                </a:solidFill>
                <a:effectLst>
                  <a:outerShdw blurRad="38100" dist="38100" dir="2700000" algn="tl">
                    <a:srgbClr val="000000"/>
                  </a:outerShdw>
                </a:effectLst>
              </a:rPr>
              <a:t>They shall put you out of the meeting places: yea, </a:t>
            </a:r>
            <a:r>
              <a:rPr lang="en-GB" b="1" dirty="0">
                <a:solidFill>
                  <a:srgbClr val="FFFF00"/>
                </a:solidFill>
                <a:effectLst>
                  <a:outerShdw blurRad="38100" dist="38100" dir="2700000" algn="tl">
                    <a:srgbClr val="000000"/>
                  </a:outerShdw>
                </a:effectLst>
              </a:rPr>
              <a:t>the time cometh, that whosoever </a:t>
            </a:r>
            <a:r>
              <a:rPr lang="en-GB" b="1" dirty="0" err="1">
                <a:solidFill>
                  <a:srgbClr val="FFFF00"/>
                </a:solidFill>
                <a:effectLst>
                  <a:outerShdw blurRad="38100" dist="38100" dir="2700000" algn="tl">
                    <a:srgbClr val="000000"/>
                  </a:outerShdw>
                </a:effectLst>
              </a:rPr>
              <a:t>killeth</a:t>
            </a:r>
            <a:r>
              <a:rPr lang="en-GB" b="1" dirty="0">
                <a:solidFill>
                  <a:srgbClr val="FFFF00"/>
                </a:solidFill>
                <a:effectLst>
                  <a:outerShdw blurRad="38100" dist="38100" dir="2700000" algn="tl">
                    <a:srgbClr val="000000"/>
                  </a:outerShdw>
                </a:effectLst>
              </a:rPr>
              <a:t> you</a:t>
            </a:r>
            <a:r>
              <a:rPr lang="en-GB" b="1" dirty="0">
                <a:solidFill>
                  <a:srgbClr val="00FF99"/>
                </a:solidFill>
                <a:effectLst>
                  <a:outerShdw blurRad="38100" dist="38100" dir="2700000" algn="tl">
                    <a:srgbClr val="000000"/>
                  </a:outerShdw>
                </a:effectLst>
              </a:rPr>
              <a:t> </a:t>
            </a:r>
            <a:r>
              <a:rPr lang="en-GB" b="1" dirty="0">
                <a:solidFill>
                  <a:srgbClr val="FF00FF"/>
                </a:solidFill>
                <a:effectLst>
                  <a:outerShdw blurRad="38100" dist="38100" dir="2700000" algn="tl">
                    <a:srgbClr val="000000"/>
                  </a:outerShdw>
                </a:effectLst>
              </a:rPr>
              <a:t>will think that he doeth God service.</a:t>
            </a:r>
            <a:r>
              <a:rPr lang="en-GB" b="1" dirty="0">
                <a:solidFill>
                  <a:srgbClr val="00FF99"/>
                </a:solidFill>
                <a:effectLst>
                  <a:outerShdw blurRad="38100" dist="38100" dir="2700000" algn="tl">
                    <a:srgbClr val="000000"/>
                  </a:outerShdw>
                </a:effectLst>
              </a:rPr>
              <a:t> </a:t>
            </a:r>
            <a:r>
              <a:rPr lang="en-GB" b="1" dirty="0">
                <a:solidFill>
                  <a:schemeClr val="hlink"/>
                </a:solidFill>
                <a:effectLst>
                  <a:outerShdw blurRad="38100" dist="38100" dir="2700000" algn="tl">
                    <a:srgbClr val="000000"/>
                  </a:outerShdw>
                </a:effectLst>
              </a:rPr>
              <a:t>John 16:2 </a:t>
            </a:r>
          </a:p>
        </p:txBody>
      </p:sp>
      <p:pic>
        <p:nvPicPr>
          <p:cNvPr id="20485" name="Picture 6" descr="http://www.1st-art-gallery.com/thumbnail/102772/1/Martyrdom-Of-St-Stephen-1560s.jpg">
            <a:extLst>
              <a:ext uri="{FF2B5EF4-FFF2-40B4-BE49-F238E27FC236}">
                <a16:creationId xmlns:a16="http://schemas.microsoft.com/office/drawing/2014/main" id="{472A3129-5321-4F06-9738-617DBC5EAC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0212"/>
          <a:stretch>
            <a:fillRect/>
          </a:stretch>
        </p:blipFill>
        <p:spPr bwMode="auto">
          <a:xfrm>
            <a:off x="214313" y="857250"/>
            <a:ext cx="2500312"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91431192-F5C7-4FD4-8407-A17C2B0FACF3}"/>
              </a:ext>
            </a:extLst>
          </p:cNvPr>
          <p:cNvSpPr txBox="1"/>
          <p:nvPr/>
        </p:nvSpPr>
        <p:spPr>
          <a:xfrm>
            <a:off x="2786063" y="5357813"/>
            <a:ext cx="4572000" cy="1200150"/>
          </a:xfrm>
          <a:prstGeom prst="rect">
            <a:avLst/>
          </a:prstGeom>
          <a:noFill/>
        </p:spPr>
        <p:txBody>
          <a:bodyPr>
            <a:spAutoFit/>
          </a:bodyPr>
          <a:lstStyle/>
          <a:p>
            <a:pPr algn="ctr">
              <a:defRPr/>
            </a:pPr>
            <a:r>
              <a:rPr lang="en-GB" sz="3600" b="1" dirty="0">
                <a:solidFill>
                  <a:srgbClr val="FFFF00"/>
                </a:solidFill>
                <a:effectLst>
                  <a:outerShdw blurRad="38100" dist="38100" dir="2700000" algn="tl">
                    <a:srgbClr val="000000">
                      <a:alpha val="43137"/>
                    </a:srgbClr>
                  </a:outerShdw>
                </a:effectLst>
                <a:latin typeface="Arial" charset="0"/>
                <a:cs typeface="Arial" charset="0"/>
              </a:rPr>
              <a:t>Left : The stoning of St. Steven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3481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build="p"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Rectangle 2">
            <a:extLst>
              <a:ext uri="{FF2B5EF4-FFF2-40B4-BE49-F238E27FC236}">
                <a16:creationId xmlns:a16="http://schemas.microsoft.com/office/drawing/2014/main" id="{32874118-D5CC-4B66-A585-E840FC397124}"/>
              </a:ext>
            </a:extLst>
          </p:cNvPr>
          <p:cNvSpPr>
            <a:spLocks noGrp="1" noChangeArrowheads="1"/>
          </p:cNvSpPr>
          <p:nvPr>
            <p:ph type="title"/>
          </p:nvPr>
        </p:nvSpPr>
        <p:spPr/>
        <p:txBody>
          <a:bodyPr/>
          <a:lstStyle/>
          <a:p>
            <a:pPr eaLnBrk="1" hangingPunct="1">
              <a:defRPr/>
            </a:pPr>
            <a:r>
              <a:rPr lang="en-GB" b="1">
                <a:solidFill>
                  <a:srgbClr val="FF0000"/>
                </a:solidFill>
              </a:rPr>
              <a:t>Frogs </a:t>
            </a:r>
            <a:r>
              <a:rPr lang="en-GB" b="1">
                <a:solidFill>
                  <a:srgbClr val="FFFF00"/>
                </a:solidFill>
              </a:rPr>
              <a:t>- A Link To Egypt</a:t>
            </a:r>
          </a:p>
        </p:txBody>
      </p:sp>
      <p:sp>
        <p:nvSpPr>
          <p:cNvPr id="5" name="Slide Number Placeholder 5">
            <a:extLst>
              <a:ext uri="{FF2B5EF4-FFF2-40B4-BE49-F238E27FC236}">
                <a16:creationId xmlns:a16="http://schemas.microsoft.com/office/drawing/2014/main" id="{59AC867F-40ED-4C64-A8FD-49E002A5050C}"/>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3647F87-F582-45E1-94E9-9ACF046AC82D}" type="slidenum">
              <a:rPr lang="en-GB" altLang="en-US"/>
              <a:pPr eaLnBrk="1" hangingPunct="1"/>
              <a:t>90</a:t>
            </a:fld>
            <a:endParaRPr lang="en-GB" altLang="en-US"/>
          </a:p>
        </p:txBody>
      </p:sp>
      <p:sp>
        <p:nvSpPr>
          <p:cNvPr id="489479" name="Text Box 7">
            <a:extLst>
              <a:ext uri="{FF2B5EF4-FFF2-40B4-BE49-F238E27FC236}">
                <a16:creationId xmlns:a16="http://schemas.microsoft.com/office/drawing/2014/main" id="{E3E536C9-6F03-4427-AB8B-E47E9FB59126}"/>
              </a:ext>
            </a:extLst>
          </p:cNvPr>
          <p:cNvSpPr txBox="1">
            <a:spLocks noChangeArrowheads="1"/>
          </p:cNvSpPr>
          <p:nvPr/>
        </p:nvSpPr>
        <p:spPr bwMode="auto">
          <a:xfrm>
            <a:off x="3000375" y="1773238"/>
            <a:ext cx="5892800" cy="3540125"/>
          </a:xfrm>
          <a:prstGeom prst="rect">
            <a:avLst/>
          </a:prstGeom>
          <a:noFill/>
          <a:ln w="9525">
            <a:noFill/>
            <a:miter lim="800000"/>
            <a:headEnd/>
            <a:tailEnd/>
          </a:ln>
          <a:effectLst/>
        </p:spPr>
        <p:txBody>
          <a:bodyPr>
            <a:spAutoFit/>
          </a:bodyPr>
          <a:lstStyle/>
          <a:p>
            <a:pPr>
              <a:spcBef>
                <a:spcPct val="50000"/>
              </a:spcBef>
              <a:defRPr/>
            </a:pPr>
            <a:r>
              <a:rPr lang="en-GB" sz="3200" b="1" dirty="0">
                <a:solidFill>
                  <a:srgbClr val="00FFFF"/>
                </a:solidFill>
                <a:effectLst>
                  <a:outerShdw blurRad="38100" dist="38100" dir="2700000" algn="tl">
                    <a:srgbClr val="000000"/>
                  </a:outerShdw>
                </a:effectLst>
                <a:latin typeface="Arial" charset="0"/>
                <a:cs typeface="Arial" charset="0"/>
              </a:rPr>
              <a:t>The 3 Frogs of Revelation also indicate a link to Egypt </a:t>
            </a:r>
            <a:r>
              <a:rPr lang="en-GB" sz="3200" b="1" dirty="0">
                <a:solidFill>
                  <a:srgbClr val="FFC000"/>
                </a:solidFill>
                <a:effectLst>
                  <a:outerShdw blurRad="38100" dist="38100" dir="2700000" algn="tl">
                    <a:srgbClr val="000000"/>
                  </a:outerShdw>
                </a:effectLst>
                <a:latin typeface="Arial" charset="0"/>
                <a:cs typeface="Arial" charset="0"/>
              </a:rPr>
              <a:t>– the plague of frogs</a:t>
            </a:r>
            <a:r>
              <a:rPr lang="en-GB" sz="3200" b="1" dirty="0">
                <a:solidFill>
                  <a:srgbClr val="FF00FF"/>
                </a:solidFill>
                <a:effectLst>
                  <a:outerShdw blurRad="38100" dist="38100" dir="2700000" algn="tl">
                    <a:srgbClr val="000000"/>
                  </a:outerShdw>
                </a:effectLst>
                <a:latin typeface="Arial" charset="0"/>
                <a:cs typeface="Arial" charset="0"/>
              </a:rPr>
              <a:t> – also Egyptian Gods </a:t>
            </a:r>
            <a:r>
              <a:rPr lang="en-GB" sz="3200" b="1" dirty="0" err="1">
                <a:solidFill>
                  <a:srgbClr val="FF00FF"/>
                </a:solidFill>
                <a:effectLst>
                  <a:outerShdw blurRad="38100" dist="38100" dir="2700000" algn="tl">
                    <a:srgbClr val="000000"/>
                  </a:outerShdw>
                </a:effectLst>
                <a:latin typeface="Arial" charset="0"/>
                <a:cs typeface="Arial" charset="0"/>
              </a:rPr>
              <a:t>Amon</a:t>
            </a:r>
            <a:r>
              <a:rPr lang="en-GB" sz="3200" b="1" dirty="0">
                <a:solidFill>
                  <a:srgbClr val="FF00FF"/>
                </a:solidFill>
                <a:effectLst>
                  <a:outerShdw blurRad="38100" dist="38100" dir="2700000" algn="tl">
                    <a:srgbClr val="000000"/>
                  </a:outerShdw>
                </a:effectLst>
                <a:latin typeface="Arial" charset="0"/>
                <a:cs typeface="Arial" charset="0"/>
              </a:rPr>
              <a:t> &amp; </a:t>
            </a:r>
            <a:r>
              <a:rPr lang="en-GB" sz="3200" b="1" dirty="0" err="1">
                <a:solidFill>
                  <a:srgbClr val="FF00FF"/>
                </a:solidFill>
                <a:effectLst>
                  <a:outerShdw blurRad="38100" dist="38100" dir="2700000" algn="tl">
                    <a:srgbClr val="000000"/>
                  </a:outerShdw>
                </a:effectLst>
                <a:latin typeface="Arial" charset="0"/>
                <a:cs typeface="Arial" charset="0"/>
              </a:rPr>
              <a:t>Amonet</a:t>
            </a:r>
            <a:r>
              <a:rPr lang="en-GB" sz="3200" b="1" dirty="0">
                <a:solidFill>
                  <a:srgbClr val="FFFF00"/>
                </a:solidFill>
                <a:effectLst>
                  <a:outerShdw blurRad="38100" dist="38100" dir="2700000" algn="tl">
                    <a:srgbClr val="000000"/>
                  </a:outerShdw>
                </a:effectLst>
                <a:latin typeface="Arial" charset="0"/>
                <a:cs typeface="Arial" charset="0"/>
              </a:rPr>
              <a:t> </a:t>
            </a:r>
            <a:r>
              <a:rPr lang="en-GB" sz="3200" b="1" dirty="0">
                <a:solidFill>
                  <a:srgbClr val="00FF00"/>
                </a:solidFill>
                <a:effectLst>
                  <a:outerShdw blurRad="38100" dist="38100" dir="2700000" algn="tl">
                    <a:srgbClr val="000000"/>
                  </a:outerShdw>
                </a:effectLst>
                <a:latin typeface="Arial" charset="0"/>
                <a:cs typeface="Arial" charset="0"/>
              </a:rPr>
              <a:t>were transformed from the frogs </a:t>
            </a:r>
            <a:r>
              <a:rPr lang="en-GB" sz="3200" b="1" dirty="0" err="1">
                <a:solidFill>
                  <a:srgbClr val="00FF00"/>
                </a:solidFill>
                <a:effectLst>
                  <a:outerShdw blurRad="38100" dist="38100" dir="2700000" algn="tl">
                    <a:srgbClr val="000000"/>
                  </a:outerShdw>
                </a:effectLst>
                <a:latin typeface="Arial" charset="0"/>
                <a:cs typeface="Arial" charset="0"/>
              </a:rPr>
              <a:t>Niau</a:t>
            </a:r>
            <a:r>
              <a:rPr lang="en-GB" sz="3200" b="1" dirty="0">
                <a:solidFill>
                  <a:srgbClr val="00FF00"/>
                </a:solidFill>
                <a:effectLst>
                  <a:outerShdw blurRad="38100" dist="38100" dir="2700000" algn="tl">
                    <a:srgbClr val="000000"/>
                  </a:outerShdw>
                </a:effectLst>
                <a:latin typeface="Arial" charset="0"/>
                <a:cs typeface="Arial" charset="0"/>
              </a:rPr>
              <a:t> and </a:t>
            </a:r>
            <a:r>
              <a:rPr lang="en-GB" sz="3200" b="1" dirty="0" err="1">
                <a:solidFill>
                  <a:srgbClr val="00FF00"/>
                </a:solidFill>
                <a:effectLst>
                  <a:outerShdw blurRad="38100" dist="38100" dir="2700000" algn="tl">
                    <a:srgbClr val="000000"/>
                  </a:outerShdw>
                </a:effectLst>
                <a:latin typeface="Arial" charset="0"/>
                <a:cs typeface="Arial" charset="0"/>
              </a:rPr>
              <a:t>Naiut</a:t>
            </a:r>
            <a:r>
              <a:rPr lang="en-GB" sz="3200" b="1" dirty="0">
                <a:solidFill>
                  <a:srgbClr val="00FF00"/>
                </a:solidFill>
                <a:effectLst>
                  <a:outerShdw blurRad="38100" dist="38100" dir="2700000" algn="tl">
                    <a:srgbClr val="000000"/>
                  </a:outerShdw>
                </a:effectLst>
                <a:latin typeface="Arial" charset="0"/>
                <a:cs typeface="Arial" charset="0"/>
              </a:rPr>
              <a:t>.</a:t>
            </a:r>
          </a:p>
        </p:txBody>
      </p:sp>
      <p:pic>
        <p:nvPicPr>
          <p:cNvPr id="90119" name="Picture 7" descr="http://pagesperso-orange.fr/anciennegypte/amon.gif">
            <a:extLst>
              <a:ext uri="{FF2B5EF4-FFF2-40B4-BE49-F238E27FC236}">
                <a16:creationId xmlns:a16="http://schemas.microsoft.com/office/drawing/2014/main" id="{B7B9A1D5-6AF2-47D9-8DD8-61A1CD4843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8" y="1285875"/>
            <a:ext cx="2000250" cy="478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69593177-B9D5-4080-A98F-FE0EEBC018CE}"/>
              </a:ext>
            </a:extLst>
          </p:cNvPr>
          <p:cNvSpPr txBox="1"/>
          <p:nvPr/>
        </p:nvSpPr>
        <p:spPr>
          <a:xfrm>
            <a:off x="642938" y="6000750"/>
            <a:ext cx="1857375" cy="646113"/>
          </a:xfrm>
          <a:prstGeom prst="rect">
            <a:avLst/>
          </a:prstGeom>
          <a:noFill/>
        </p:spPr>
        <p:txBody>
          <a:bodyPr>
            <a:spAutoFit/>
          </a:bodyPr>
          <a:lstStyle/>
          <a:p>
            <a:pPr>
              <a:defRPr/>
            </a:pPr>
            <a:r>
              <a:rPr lang="en-GB" sz="3600" b="1" dirty="0" err="1">
                <a:solidFill>
                  <a:srgbClr val="FFFF00"/>
                </a:solidFill>
                <a:effectLst>
                  <a:outerShdw blurRad="38100" dist="38100" dir="2700000" algn="tl">
                    <a:srgbClr val="000000">
                      <a:alpha val="43137"/>
                    </a:srgbClr>
                  </a:outerShdw>
                </a:effectLst>
                <a:latin typeface="Arial" charset="0"/>
                <a:cs typeface="Arial" charset="0"/>
              </a:rPr>
              <a:t>Amon</a:t>
            </a:r>
            <a:endParaRPr lang="en-GB" sz="3600" b="1" dirty="0">
              <a:solidFill>
                <a:srgbClr val="FFFF00"/>
              </a:solidFill>
              <a:effectLst>
                <a:outerShdw blurRad="38100" dist="38100" dir="2700000" algn="tl">
                  <a:srgbClr val="000000">
                    <a:alpha val="43137"/>
                  </a:srgbClr>
                </a:outerShdw>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90119"/>
                                        </p:tgtEl>
                                        <p:attrNameLst>
                                          <p:attrName>style.visibility</p:attrName>
                                        </p:attrNameLst>
                                      </p:cBhvr>
                                      <p:to>
                                        <p:strVal val="visible"/>
                                      </p:to>
                                    </p:set>
                                    <p:animEffect transition="in" filter="circle(in)">
                                      <p:cBhvr>
                                        <p:cTn id="7" dur="2000"/>
                                        <p:tgtEl>
                                          <p:spTgt spid="901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iterate type="lt">
                                    <p:tmAbs val="75"/>
                                  </p:iterate>
                                  <p:childTnLst>
                                    <p:set>
                                      <p:cBhvr>
                                        <p:cTn id="17" dur="1" fill="hold">
                                          <p:stCondLst>
                                            <p:cond delay="74"/>
                                          </p:stCondLst>
                                        </p:cTn>
                                        <p:tgtEl>
                                          <p:spTgt spid="4894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9479" grpId="0" autoUpdateAnimBg="0"/>
      <p:bldP spid="8"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Rectangle 2">
            <a:extLst>
              <a:ext uri="{FF2B5EF4-FFF2-40B4-BE49-F238E27FC236}">
                <a16:creationId xmlns:a16="http://schemas.microsoft.com/office/drawing/2014/main" id="{BD363930-3778-4637-8DFF-AEBF0E072CA4}"/>
              </a:ext>
            </a:extLst>
          </p:cNvPr>
          <p:cNvSpPr>
            <a:spLocks noGrp="1" noChangeArrowheads="1"/>
          </p:cNvSpPr>
          <p:nvPr>
            <p:ph type="title"/>
          </p:nvPr>
        </p:nvSpPr>
        <p:spPr/>
        <p:txBody>
          <a:bodyPr/>
          <a:lstStyle/>
          <a:p>
            <a:pPr eaLnBrk="1" hangingPunct="1">
              <a:defRPr/>
            </a:pPr>
            <a:r>
              <a:rPr lang="en-GB" b="1">
                <a:solidFill>
                  <a:srgbClr val="FF0000"/>
                </a:solidFill>
              </a:rPr>
              <a:t>Frogs </a:t>
            </a:r>
            <a:r>
              <a:rPr lang="en-GB" b="1">
                <a:solidFill>
                  <a:srgbClr val="FFFF00"/>
                </a:solidFill>
              </a:rPr>
              <a:t>- A Link To Egypt</a:t>
            </a:r>
          </a:p>
        </p:txBody>
      </p:sp>
      <p:sp>
        <p:nvSpPr>
          <p:cNvPr id="5" name="Slide Number Placeholder 5">
            <a:extLst>
              <a:ext uri="{FF2B5EF4-FFF2-40B4-BE49-F238E27FC236}">
                <a16:creationId xmlns:a16="http://schemas.microsoft.com/office/drawing/2014/main" id="{9F235FB8-009F-4F3F-BD3C-8056462061CE}"/>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C69DA08-D56D-465D-B89C-B5668EF3729C}" type="slidenum">
              <a:rPr lang="en-GB" altLang="en-US"/>
              <a:pPr eaLnBrk="1" hangingPunct="1"/>
              <a:t>91</a:t>
            </a:fld>
            <a:endParaRPr lang="en-GB" altLang="en-US"/>
          </a:p>
        </p:txBody>
      </p:sp>
      <p:sp>
        <p:nvSpPr>
          <p:cNvPr id="489479" name="Text Box 7">
            <a:extLst>
              <a:ext uri="{FF2B5EF4-FFF2-40B4-BE49-F238E27FC236}">
                <a16:creationId xmlns:a16="http://schemas.microsoft.com/office/drawing/2014/main" id="{AFC48DBC-8569-437F-A9CE-ED9F4CBB9EFA}"/>
              </a:ext>
            </a:extLst>
          </p:cNvPr>
          <p:cNvSpPr txBox="1">
            <a:spLocks noChangeArrowheads="1"/>
          </p:cNvSpPr>
          <p:nvPr/>
        </p:nvSpPr>
        <p:spPr bwMode="auto">
          <a:xfrm>
            <a:off x="4214813" y="1773238"/>
            <a:ext cx="4678362" cy="4032250"/>
          </a:xfrm>
          <a:prstGeom prst="rect">
            <a:avLst/>
          </a:prstGeom>
          <a:noFill/>
          <a:ln w="9525">
            <a:noFill/>
            <a:miter lim="800000"/>
            <a:headEnd/>
            <a:tailEnd/>
          </a:ln>
          <a:effectLst/>
        </p:spPr>
        <p:txBody>
          <a:bodyPr>
            <a:spAutoFit/>
          </a:bodyPr>
          <a:lstStyle/>
          <a:p>
            <a:pPr>
              <a:spcBef>
                <a:spcPct val="50000"/>
              </a:spcBef>
              <a:defRPr/>
            </a:pPr>
            <a:r>
              <a:rPr lang="en-GB" sz="3200" b="1" dirty="0">
                <a:solidFill>
                  <a:srgbClr val="00FFFF"/>
                </a:solidFill>
                <a:effectLst>
                  <a:outerShdw blurRad="38100" dist="38100" dir="2700000" algn="tl">
                    <a:srgbClr val="000000"/>
                  </a:outerShdw>
                </a:effectLst>
                <a:latin typeface="Arial" charset="0"/>
                <a:cs typeface="Arial" charset="0"/>
              </a:rPr>
              <a:t>The magic secrets of these gods were taken to Europe</a:t>
            </a:r>
            <a:r>
              <a:rPr lang="en-GB" sz="3200" b="1" dirty="0">
                <a:solidFill>
                  <a:srgbClr val="FFFF00"/>
                </a:solidFill>
                <a:effectLst>
                  <a:outerShdw blurRad="38100" dist="38100" dir="2700000" algn="tl">
                    <a:srgbClr val="000000"/>
                  </a:outerShdw>
                </a:effectLst>
                <a:latin typeface="Arial" charset="0"/>
                <a:cs typeface="Arial" charset="0"/>
              </a:rPr>
              <a:t> </a:t>
            </a:r>
            <a:r>
              <a:rPr lang="en-GB" sz="3200" b="1" dirty="0">
                <a:solidFill>
                  <a:srgbClr val="FFC000"/>
                </a:solidFill>
                <a:effectLst>
                  <a:outerShdw blurRad="38100" dist="38100" dir="2700000" algn="tl">
                    <a:srgbClr val="000000"/>
                  </a:outerShdw>
                </a:effectLst>
                <a:latin typeface="Arial" charset="0"/>
                <a:cs typeface="Arial" charset="0"/>
              </a:rPr>
              <a:t>following the collapse of Egypt – leaping from one continent to </a:t>
            </a:r>
            <a:r>
              <a:rPr lang="en-GB" sz="3200" b="1" dirty="0">
                <a:solidFill>
                  <a:srgbClr val="00FF00"/>
                </a:solidFill>
                <a:effectLst>
                  <a:outerShdw blurRad="38100" dist="38100" dir="2700000" algn="tl">
                    <a:srgbClr val="000000"/>
                  </a:outerShdw>
                </a:effectLst>
                <a:latin typeface="Arial" charset="0"/>
                <a:cs typeface="Arial" charset="0"/>
              </a:rPr>
              <a:t>another for which the frog is a good analogy.</a:t>
            </a:r>
          </a:p>
        </p:txBody>
      </p:sp>
      <p:pic>
        <p:nvPicPr>
          <p:cNvPr id="334850" name="Picture 2" descr="http://mysite.verizon.net/rogmios/sitebuildercontent/sitebuilderpictures/PHARAOH.jpg">
            <a:extLst>
              <a:ext uri="{FF2B5EF4-FFF2-40B4-BE49-F238E27FC236}">
                <a16:creationId xmlns:a16="http://schemas.microsoft.com/office/drawing/2014/main" id="{8C5F44D6-EB13-4903-A6A4-494F0F8AC1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63" y="1714500"/>
            <a:ext cx="30480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34850"/>
                                        </p:tgtEl>
                                        <p:attrNameLst>
                                          <p:attrName>style.visibility</p:attrName>
                                        </p:attrNameLst>
                                      </p:cBhvr>
                                      <p:to>
                                        <p:strVal val="visible"/>
                                      </p:to>
                                    </p:set>
                                    <p:animEffect transition="in" filter="circle(in)">
                                      <p:cBhvr>
                                        <p:cTn id="7" dur="2000"/>
                                        <p:tgtEl>
                                          <p:spTgt spid="3348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iterate type="lt">
                                    <p:tmAbs val="75"/>
                                  </p:iterate>
                                  <p:childTnLst>
                                    <p:set>
                                      <p:cBhvr>
                                        <p:cTn id="11" dur="1" fill="hold">
                                          <p:stCondLst>
                                            <p:cond delay="74"/>
                                          </p:stCondLst>
                                        </p:cTn>
                                        <p:tgtEl>
                                          <p:spTgt spid="4894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9479" grpId="0"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C02F8EAA-26E0-4B1F-BB2C-369E50DCF968}"/>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D415FB8-3727-4F57-9459-38E242BE1998}" type="slidenum">
              <a:rPr lang="en-GB" altLang="en-US"/>
              <a:pPr eaLnBrk="1" hangingPunct="1"/>
              <a:t>92</a:t>
            </a:fld>
            <a:endParaRPr lang="en-GB" altLang="en-US"/>
          </a:p>
        </p:txBody>
      </p:sp>
      <p:sp>
        <p:nvSpPr>
          <p:cNvPr id="256002" name="Rectangle 2">
            <a:extLst>
              <a:ext uri="{FF2B5EF4-FFF2-40B4-BE49-F238E27FC236}">
                <a16:creationId xmlns:a16="http://schemas.microsoft.com/office/drawing/2014/main" id="{30D711BB-3DCB-4B33-B627-05E525DA8027}"/>
              </a:ext>
            </a:extLst>
          </p:cNvPr>
          <p:cNvSpPr>
            <a:spLocks noGrp="1" noChangeArrowheads="1"/>
          </p:cNvSpPr>
          <p:nvPr>
            <p:ph type="title"/>
          </p:nvPr>
        </p:nvSpPr>
        <p:spPr/>
        <p:txBody>
          <a:bodyPr/>
          <a:lstStyle/>
          <a:p>
            <a:pPr eaLnBrk="1" hangingPunct="1">
              <a:defRPr/>
            </a:pPr>
            <a:r>
              <a:rPr lang="en-GB" sz="4000" b="1">
                <a:solidFill>
                  <a:srgbClr val="00FF99"/>
                </a:solidFill>
              </a:rPr>
              <a:t>The 3 Principals (Frogs)</a:t>
            </a:r>
            <a:br>
              <a:rPr lang="en-GB" sz="4000" b="1">
                <a:solidFill>
                  <a:srgbClr val="00FF99"/>
                </a:solidFill>
              </a:rPr>
            </a:br>
            <a:r>
              <a:rPr lang="en-GB" sz="4000" b="1">
                <a:solidFill>
                  <a:srgbClr val="FF0000"/>
                </a:solidFill>
              </a:rPr>
              <a:t>Finance, Religious &amp; Political</a:t>
            </a:r>
          </a:p>
        </p:txBody>
      </p:sp>
      <p:sp>
        <p:nvSpPr>
          <p:cNvPr id="256003" name="Text Box 3">
            <a:extLst>
              <a:ext uri="{FF2B5EF4-FFF2-40B4-BE49-F238E27FC236}">
                <a16:creationId xmlns:a16="http://schemas.microsoft.com/office/drawing/2014/main" id="{65B8F7FB-2230-47D9-B7F0-E69615CBC40C}"/>
              </a:ext>
            </a:extLst>
          </p:cNvPr>
          <p:cNvSpPr txBox="1">
            <a:spLocks noChangeArrowheads="1"/>
          </p:cNvSpPr>
          <p:nvPr/>
        </p:nvSpPr>
        <p:spPr bwMode="auto">
          <a:xfrm>
            <a:off x="900113" y="4941888"/>
            <a:ext cx="7416800" cy="1554162"/>
          </a:xfrm>
          <a:prstGeom prst="rect">
            <a:avLst/>
          </a:prstGeom>
          <a:noFill/>
          <a:ln w="9525">
            <a:noFill/>
            <a:miter lim="800000"/>
            <a:headEnd/>
            <a:tailEnd/>
          </a:ln>
          <a:effectLst/>
        </p:spPr>
        <p:txBody>
          <a:bodyPr>
            <a:spAutoFit/>
          </a:bodyPr>
          <a:lstStyle/>
          <a:p>
            <a:pPr algn="ctr" eaLnBrk="0" hangingPunct="0">
              <a:spcBef>
                <a:spcPct val="50000"/>
              </a:spcBef>
              <a:defRPr/>
            </a:pPr>
            <a:r>
              <a:rPr lang="en-GB" sz="3200" b="1" dirty="0">
                <a:solidFill>
                  <a:srgbClr val="FF0000"/>
                </a:solidFill>
                <a:effectLst>
                  <a:outerShdw blurRad="38100" dist="38100" dir="2700000" algn="tl">
                    <a:srgbClr val="000000"/>
                  </a:outerShdw>
                </a:effectLst>
                <a:latin typeface="Arial" charset="0"/>
                <a:cs typeface="Arial" charset="0"/>
              </a:rPr>
              <a:t>The overseeing eye = the Rothschild </a:t>
            </a:r>
            <a:r>
              <a:rPr lang="en-GB" sz="3200" b="1" dirty="0">
                <a:solidFill>
                  <a:schemeClr val="hlink"/>
                </a:solidFill>
                <a:effectLst>
                  <a:outerShdw blurRad="38100" dist="38100" dir="2700000" algn="tl">
                    <a:srgbClr val="000000"/>
                  </a:outerShdw>
                </a:effectLst>
                <a:latin typeface="Arial" charset="0"/>
                <a:cs typeface="Arial" charset="0"/>
              </a:rPr>
              <a:t>&amp; Rockefeller Banking and</a:t>
            </a:r>
            <a:r>
              <a:rPr lang="en-GB" sz="3200" b="1" dirty="0">
                <a:solidFill>
                  <a:srgbClr val="FF0000"/>
                </a:solidFill>
                <a:effectLst>
                  <a:outerShdw blurRad="38100" dist="38100" dir="2700000" algn="tl">
                    <a:srgbClr val="000000"/>
                  </a:outerShdw>
                </a:effectLst>
                <a:latin typeface="Arial" charset="0"/>
                <a:cs typeface="Arial" charset="0"/>
              </a:rPr>
              <a:t> </a:t>
            </a:r>
            <a:r>
              <a:rPr lang="en-GB" sz="3200" b="1" dirty="0">
                <a:solidFill>
                  <a:srgbClr val="FFFF00"/>
                </a:solidFill>
                <a:effectLst>
                  <a:outerShdw blurRad="38100" dist="38100" dir="2700000" algn="tl">
                    <a:srgbClr val="000000"/>
                  </a:outerShdw>
                </a:effectLst>
                <a:latin typeface="Arial" charset="0"/>
                <a:cs typeface="Arial" charset="0"/>
              </a:rPr>
              <a:t>Commercial conglomerates</a:t>
            </a:r>
            <a:r>
              <a:rPr lang="en-GB" sz="2000" b="1" dirty="0">
                <a:solidFill>
                  <a:srgbClr val="FF0000"/>
                </a:solidFill>
                <a:latin typeface="Arial" charset="0"/>
                <a:cs typeface="Arial" charset="0"/>
              </a:rPr>
              <a:t> </a:t>
            </a:r>
          </a:p>
        </p:txBody>
      </p:sp>
      <p:pic>
        <p:nvPicPr>
          <p:cNvPr id="256004" name="Picture 4" descr="http://www.theforbiddenknowledge.com/hardtruth/templar.gif">
            <a:extLst>
              <a:ext uri="{FF2B5EF4-FFF2-40B4-BE49-F238E27FC236}">
                <a16:creationId xmlns:a16="http://schemas.microsoft.com/office/drawing/2014/main" id="{AF3EAD93-51A6-4903-AF6C-FA8675D7CF2C}"/>
              </a:ext>
            </a:extLst>
          </p:cNvPr>
          <p:cNvPicPr>
            <a:picLocks noGrp="1" noChangeAspect="1" noChangeArrowheads="1"/>
          </p:cNvPicPr>
          <p:nvPr>
            <p:ph idx="1"/>
          </p:nvPr>
        </p:nvPicPr>
        <p:blipFill>
          <a:blip r:embed="rId3" r:link="rId4">
            <a:extLst>
              <a:ext uri="{28A0092B-C50C-407E-A947-70E740481C1C}">
                <a14:useLocalDpi xmlns:a14="http://schemas.microsoft.com/office/drawing/2010/main" val="0"/>
              </a:ext>
            </a:extLst>
          </a:blip>
          <a:srcRect/>
          <a:stretch>
            <a:fillRect/>
          </a:stretch>
        </p:blipFill>
        <p:spPr>
          <a:xfrm>
            <a:off x="179388" y="1484313"/>
            <a:ext cx="8748712" cy="3011487"/>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56004"/>
                                        </p:tgtEl>
                                        <p:attrNameLst>
                                          <p:attrName>style.visibility</p:attrName>
                                        </p:attrNameLst>
                                      </p:cBhvr>
                                      <p:to>
                                        <p:strVal val="visible"/>
                                      </p:to>
                                    </p:set>
                                    <p:animEffect transition="in" filter="circle(in)">
                                      <p:cBhvr>
                                        <p:cTn id="7" dur="2000"/>
                                        <p:tgtEl>
                                          <p:spTgt spid="25600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56003"/>
                                        </p:tgtEl>
                                        <p:attrNameLst>
                                          <p:attrName>style.visibility</p:attrName>
                                        </p:attrNameLst>
                                      </p:cBhvr>
                                      <p:to>
                                        <p:strVal val="visible"/>
                                      </p:to>
                                    </p:set>
                                    <p:anim calcmode="discrete" valueType="clr">
                                      <p:cBhvr override="childStyle">
                                        <p:cTn id="12" dur="80"/>
                                        <p:tgtEl>
                                          <p:spTgt spid="256003"/>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56003"/>
                                        </p:tgtEl>
                                        <p:attrNameLst>
                                          <p:attrName>fillcolor</p:attrName>
                                        </p:attrNameLst>
                                      </p:cBhvr>
                                      <p:tavLst>
                                        <p:tav tm="0">
                                          <p:val>
                                            <p:clrVal>
                                              <a:schemeClr val="accent2"/>
                                            </p:clrVal>
                                          </p:val>
                                        </p:tav>
                                        <p:tav tm="50000">
                                          <p:val>
                                            <p:clrVal>
                                              <a:schemeClr val="hlink"/>
                                            </p:clrVal>
                                          </p:val>
                                        </p:tav>
                                      </p:tavLst>
                                    </p:anim>
                                    <p:set>
                                      <p:cBhvr>
                                        <p:cTn id="14" dur="80"/>
                                        <p:tgtEl>
                                          <p:spTgt spid="25600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03"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DFA0869E-E18B-4AC7-821E-4692F180490C}"/>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92CCF38-8217-4477-917A-0FF07089EC1D}" type="slidenum">
              <a:rPr lang="en-GB" altLang="en-US"/>
              <a:pPr eaLnBrk="1" hangingPunct="1"/>
              <a:t>93</a:t>
            </a:fld>
            <a:endParaRPr lang="en-GB" altLang="en-US"/>
          </a:p>
        </p:txBody>
      </p:sp>
      <p:pic>
        <p:nvPicPr>
          <p:cNvPr id="258050" name="Picture 2" descr="mso7C0D1">
            <a:extLst>
              <a:ext uri="{FF2B5EF4-FFF2-40B4-BE49-F238E27FC236}">
                <a16:creationId xmlns:a16="http://schemas.microsoft.com/office/drawing/2014/main" id="{0550D338-290D-490D-BEF9-DA0DF9F831E6}"/>
              </a:ext>
            </a:extLst>
          </p:cNvPr>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l="14067" t="6509" r="47569" b="15370"/>
          <a:stretch>
            <a:fillRect/>
          </a:stretch>
        </p:blipFill>
        <p:spPr bwMode="auto">
          <a:xfrm>
            <a:off x="250825" y="188913"/>
            <a:ext cx="4365625"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8051" name="Text Box 3">
            <a:extLst>
              <a:ext uri="{FF2B5EF4-FFF2-40B4-BE49-F238E27FC236}">
                <a16:creationId xmlns:a16="http://schemas.microsoft.com/office/drawing/2014/main" id="{95FADD60-816A-4416-ACC4-51111BF9421F}"/>
              </a:ext>
            </a:extLst>
          </p:cNvPr>
          <p:cNvSpPr txBox="1">
            <a:spLocks noChangeArrowheads="1"/>
          </p:cNvSpPr>
          <p:nvPr/>
        </p:nvSpPr>
        <p:spPr bwMode="auto">
          <a:xfrm>
            <a:off x="4859338" y="333375"/>
            <a:ext cx="4284662" cy="1373188"/>
          </a:xfrm>
          <a:prstGeom prst="rect">
            <a:avLst/>
          </a:prstGeom>
          <a:noFill/>
          <a:ln w="9525">
            <a:noFill/>
            <a:miter lim="800000"/>
            <a:headEnd/>
            <a:tailEnd/>
          </a:ln>
          <a:effectLst/>
        </p:spPr>
        <p:txBody>
          <a:bodyPr>
            <a:spAutoFit/>
          </a:bodyPr>
          <a:lstStyle/>
          <a:p>
            <a:pPr algn="ctr" eaLnBrk="0" hangingPunct="0">
              <a:spcBef>
                <a:spcPct val="50000"/>
              </a:spcBef>
              <a:defRPr/>
            </a:pPr>
            <a:r>
              <a:rPr lang="en-GB" sz="2800" b="1">
                <a:solidFill>
                  <a:srgbClr val="00FF99"/>
                </a:solidFill>
                <a:effectLst>
                  <a:outerShdw blurRad="38100" dist="38100" dir="2700000" algn="tl">
                    <a:srgbClr val="000000"/>
                  </a:outerShdw>
                </a:effectLst>
                <a:latin typeface="Arial" charset="0"/>
                <a:cs typeface="Arial" charset="0"/>
              </a:rPr>
              <a:t>The 3 Principals (Frogs)</a:t>
            </a:r>
            <a:br>
              <a:rPr lang="en-GB" sz="2800" b="1">
                <a:solidFill>
                  <a:srgbClr val="00FF99"/>
                </a:solidFill>
                <a:effectLst>
                  <a:outerShdw blurRad="38100" dist="38100" dir="2700000" algn="tl">
                    <a:srgbClr val="000000"/>
                  </a:outerShdw>
                </a:effectLst>
                <a:latin typeface="Arial" charset="0"/>
                <a:cs typeface="Arial" charset="0"/>
              </a:rPr>
            </a:br>
            <a:r>
              <a:rPr lang="en-GB" sz="2800" b="1">
                <a:solidFill>
                  <a:srgbClr val="00FF99"/>
                </a:solidFill>
                <a:effectLst>
                  <a:outerShdw blurRad="38100" dist="38100" dir="2700000" algn="tl">
                    <a:srgbClr val="000000"/>
                  </a:outerShdw>
                </a:effectLst>
                <a:latin typeface="Arial" charset="0"/>
                <a:cs typeface="Arial" charset="0"/>
              </a:rPr>
              <a:t>Finance, Religious &amp; Political</a:t>
            </a:r>
          </a:p>
        </p:txBody>
      </p:sp>
      <p:sp>
        <p:nvSpPr>
          <p:cNvPr id="258052" name="Text Box 4">
            <a:extLst>
              <a:ext uri="{FF2B5EF4-FFF2-40B4-BE49-F238E27FC236}">
                <a16:creationId xmlns:a16="http://schemas.microsoft.com/office/drawing/2014/main" id="{F8A24C7E-F70B-4306-940E-529C62BB736B}"/>
              </a:ext>
            </a:extLst>
          </p:cNvPr>
          <p:cNvSpPr txBox="1">
            <a:spLocks noChangeArrowheads="1"/>
          </p:cNvSpPr>
          <p:nvPr/>
        </p:nvSpPr>
        <p:spPr bwMode="auto">
          <a:xfrm>
            <a:off x="5148263" y="2276475"/>
            <a:ext cx="3600450" cy="3016250"/>
          </a:xfrm>
          <a:prstGeom prst="rect">
            <a:avLst/>
          </a:prstGeom>
          <a:noFill/>
          <a:ln w="9525">
            <a:noFill/>
            <a:miter lim="800000"/>
            <a:headEnd/>
            <a:tailEnd/>
          </a:ln>
          <a:effectLst/>
        </p:spPr>
        <p:txBody>
          <a:bodyPr>
            <a:spAutoFit/>
          </a:bodyPr>
          <a:lstStyle/>
          <a:p>
            <a:pPr algn="ctr" eaLnBrk="0" hangingPunct="0">
              <a:spcBef>
                <a:spcPct val="50000"/>
              </a:spcBef>
              <a:defRPr/>
            </a:pPr>
            <a:r>
              <a:rPr lang="en-GB" sz="3200" b="1">
                <a:solidFill>
                  <a:srgbClr val="FFFF00"/>
                </a:solidFill>
                <a:effectLst>
                  <a:outerShdw blurRad="38100" dist="38100" dir="2700000" algn="tl">
                    <a:srgbClr val="000000"/>
                  </a:outerShdw>
                </a:effectLst>
                <a:latin typeface="Arial" charset="0"/>
                <a:cs typeface="Arial" charset="0"/>
              </a:rPr>
              <a:t>Here we see the complete diagram of </a:t>
            </a:r>
            <a:r>
              <a:rPr lang="en-GB" sz="3200" b="1">
                <a:solidFill>
                  <a:srgbClr val="FF0000"/>
                </a:solidFill>
                <a:effectLst>
                  <a:outerShdw blurRad="38100" dist="38100" dir="2700000" algn="tl">
                    <a:srgbClr val="000000"/>
                  </a:outerShdw>
                </a:effectLst>
                <a:latin typeface="Arial" charset="0"/>
                <a:cs typeface="Arial" charset="0"/>
              </a:rPr>
              <a:t>Gog’s Masonic &amp; Templar structure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58050"/>
                                        </p:tgtEl>
                                        <p:attrNameLst>
                                          <p:attrName>style.visibility</p:attrName>
                                        </p:attrNameLst>
                                      </p:cBhvr>
                                      <p:to>
                                        <p:strVal val="visible"/>
                                      </p:to>
                                    </p:set>
                                    <p:animEffect transition="in" filter="circle(in)">
                                      <p:cBhvr>
                                        <p:cTn id="7" dur="2000"/>
                                        <p:tgtEl>
                                          <p:spTgt spid="2580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58051"/>
                                        </p:tgtEl>
                                        <p:attrNameLst>
                                          <p:attrName>style.visibility</p:attrName>
                                        </p:attrNameLst>
                                      </p:cBhvr>
                                      <p:to>
                                        <p:strVal val="visible"/>
                                      </p:to>
                                    </p:set>
                                    <p:anim calcmode="discrete" valueType="clr">
                                      <p:cBhvr override="childStyle">
                                        <p:cTn id="12" dur="80"/>
                                        <p:tgtEl>
                                          <p:spTgt spid="258051"/>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58051"/>
                                        </p:tgtEl>
                                        <p:attrNameLst>
                                          <p:attrName>fillcolor</p:attrName>
                                        </p:attrNameLst>
                                      </p:cBhvr>
                                      <p:tavLst>
                                        <p:tav tm="0">
                                          <p:val>
                                            <p:clrVal>
                                              <a:schemeClr val="accent2"/>
                                            </p:clrVal>
                                          </p:val>
                                        </p:tav>
                                        <p:tav tm="50000">
                                          <p:val>
                                            <p:clrVal>
                                              <a:schemeClr val="hlink"/>
                                            </p:clrVal>
                                          </p:val>
                                        </p:tav>
                                      </p:tavLst>
                                    </p:anim>
                                    <p:set>
                                      <p:cBhvr>
                                        <p:cTn id="14" dur="80"/>
                                        <p:tgtEl>
                                          <p:spTgt spid="258051"/>
                                        </p:tgtEl>
                                        <p:attrNameLst>
                                          <p:attrName>fill.type</p:attrName>
                                        </p:attrNameLst>
                                      </p:cBhvr>
                                      <p:to>
                                        <p:strVal val="solid"/>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258052"/>
                                        </p:tgtEl>
                                        <p:attrNameLst>
                                          <p:attrName>style.visibility</p:attrName>
                                        </p:attrNameLst>
                                      </p:cBhvr>
                                      <p:to>
                                        <p:strVal val="visible"/>
                                      </p:to>
                                    </p:set>
                                    <p:anim calcmode="discrete" valueType="clr">
                                      <p:cBhvr override="childStyle">
                                        <p:cTn id="19" dur="80"/>
                                        <p:tgtEl>
                                          <p:spTgt spid="258052"/>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258052"/>
                                        </p:tgtEl>
                                        <p:attrNameLst>
                                          <p:attrName>fillcolor</p:attrName>
                                        </p:attrNameLst>
                                      </p:cBhvr>
                                      <p:tavLst>
                                        <p:tav tm="0">
                                          <p:val>
                                            <p:clrVal>
                                              <a:schemeClr val="accent2"/>
                                            </p:clrVal>
                                          </p:val>
                                        </p:tav>
                                        <p:tav tm="50000">
                                          <p:val>
                                            <p:clrVal>
                                              <a:schemeClr val="hlink"/>
                                            </p:clrVal>
                                          </p:val>
                                        </p:tav>
                                      </p:tavLst>
                                    </p:anim>
                                    <p:set>
                                      <p:cBhvr>
                                        <p:cTn id="21" dur="80"/>
                                        <p:tgtEl>
                                          <p:spTgt spid="25805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051" grpId="0"/>
      <p:bldP spid="258052"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100" name="Picture 4" descr="Billy Graham Old">
            <a:extLst>
              <a:ext uri="{FF2B5EF4-FFF2-40B4-BE49-F238E27FC236}">
                <a16:creationId xmlns:a16="http://schemas.microsoft.com/office/drawing/2014/main" id="{75173761-D4A3-4252-A231-F40E52BEDF5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5088" y="0"/>
            <a:ext cx="9078912" cy="6891338"/>
          </a:xfrm>
        </p:spPr>
      </p:pic>
      <p:sp>
        <p:nvSpPr>
          <p:cNvPr id="5" name="Slide Number Placeholder 5">
            <a:extLst>
              <a:ext uri="{FF2B5EF4-FFF2-40B4-BE49-F238E27FC236}">
                <a16:creationId xmlns:a16="http://schemas.microsoft.com/office/drawing/2014/main" id="{565C226C-05D1-463D-8705-9E4BDBEFF0C7}"/>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5E50387-799A-48A0-9354-08A0E5347CBC}" type="slidenum">
              <a:rPr lang="en-GB" altLang="en-US"/>
              <a:pPr eaLnBrk="1" hangingPunct="1"/>
              <a:t>94</a:t>
            </a:fld>
            <a:endParaRPr lang="en-GB" altLang="en-US"/>
          </a:p>
        </p:txBody>
      </p:sp>
      <p:sp>
        <p:nvSpPr>
          <p:cNvPr id="260098" name="Rectangle 2">
            <a:extLst>
              <a:ext uri="{FF2B5EF4-FFF2-40B4-BE49-F238E27FC236}">
                <a16:creationId xmlns:a16="http://schemas.microsoft.com/office/drawing/2014/main" id="{F2D85700-6C23-4FE2-A1BD-CFC0ED9112FD}"/>
              </a:ext>
            </a:extLst>
          </p:cNvPr>
          <p:cNvSpPr>
            <a:spLocks noGrp="1" noChangeArrowheads="1"/>
          </p:cNvSpPr>
          <p:nvPr>
            <p:ph type="title"/>
          </p:nvPr>
        </p:nvSpPr>
        <p:spPr>
          <a:xfrm>
            <a:off x="468313" y="188913"/>
            <a:ext cx="8229600" cy="915987"/>
          </a:xfrm>
        </p:spPr>
        <p:txBody>
          <a:bodyPr/>
          <a:lstStyle/>
          <a:p>
            <a:pPr eaLnBrk="1" hangingPunct="1">
              <a:defRPr/>
            </a:pPr>
            <a:r>
              <a:rPr lang="en-GB" b="1" dirty="0">
                <a:solidFill>
                  <a:srgbClr val="00FFFF"/>
                </a:solidFill>
              </a:rPr>
              <a:t>Billy Graham </a:t>
            </a:r>
            <a:r>
              <a:rPr lang="en-GB" b="1" dirty="0">
                <a:solidFill>
                  <a:srgbClr val="FF0000"/>
                </a:solidFill>
              </a:rPr>
              <a:t>(Frank) - Jew</a:t>
            </a:r>
          </a:p>
        </p:txBody>
      </p:sp>
      <p:sp>
        <p:nvSpPr>
          <p:cNvPr id="100357" name="Text Box 3">
            <a:extLst>
              <a:ext uri="{FF2B5EF4-FFF2-40B4-BE49-F238E27FC236}">
                <a16:creationId xmlns:a16="http://schemas.microsoft.com/office/drawing/2014/main" id="{694C9820-A174-4ED9-82F9-46C61FD7590A}"/>
              </a:ext>
            </a:extLst>
          </p:cNvPr>
          <p:cNvSpPr txBox="1">
            <a:spLocks noChangeArrowheads="1"/>
          </p:cNvSpPr>
          <p:nvPr/>
        </p:nvSpPr>
        <p:spPr bwMode="auto">
          <a:xfrm>
            <a:off x="1239838" y="2703513"/>
            <a:ext cx="3260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sz="2000"/>
          </a:p>
        </p:txBody>
      </p:sp>
      <p:sp>
        <p:nvSpPr>
          <p:cNvPr id="6" name="TextBox 5">
            <a:extLst>
              <a:ext uri="{FF2B5EF4-FFF2-40B4-BE49-F238E27FC236}">
                <a16:creationId xmlns:a16="http://schemas.microsoft.com/office/drawing/2014/main" id="{0CDF5742-5EA3-4A78-818F-22D599C92990}"/>
              </a:ext>
            </a:extLst>
          </p:cNvPr>
          <p:cNvSpPr txBox="1"/>
          <p:nvPr/>
        </p:nvSpPr>
        <p:spPr>
          <a:xfrm>
            <a:off x="357188" y="2786063"/>
            <a:ext cx="5143500" cy="3416300"/>
          </a:xfrm>
          <a:prstGeom prst="rect">
            <a:avLst/>
          </a:prstGeom>
          <a:noFill/>
        </p:spPr>
        <p:txBody>
          <a:bodyPr>
            <a:spAutoFit/>
          </a:bodyPr>
          <a:lstStyle/>
          <a:p>
            <a:pPr>
              <a:defRPr/>
            </a:pPr>
            <a:r>
              <a:rPr lang="en-GB" sz="3600" b="1" dirty="0">
                <a:solidFill>
                  <a:srgbClr val="FFFF00"/>
                </a:solidFill>
                <a:effectLst>
                  <a:outerShdw blurRad="38100" dist="38100" dir="2700000" algn="tl">
                    <a:srgbClr val="000000">
                      <a:alpha val="43137"/>
                    </a:srgbClr>
                  </a:outerShdw>
                </a:effectLst>
                <a:latin typeface="Arial" charset="0"/>
                <a:cs typeface="Arial" charset="0"/>
              </a:rPr>
              <a:t>Interestingly Billy Graham’s real name Frank originates from the land of the 3 frogs </a:t>
            </a:r>
            <a:r>
              <a:rPr lang="en-GB" sz="3600" b="1" dirty="0">
                <a:solidFill>
                  <a:srgbClr val="00FFFF"/>
                </a:solidFill>
                <a:effectLst>
                  <a:outerShdw blurRad="38100" dist="38100" dir="2700000" algn="tl">
                    <a:srgbClr val="000000">
                      <a:alpha val="43137"/>
                    </a:srgbClr>
                  </a:outerShdw>
                </a:effectLst>
                <a:latin typeface="Arial" charset="0"/>
                <a:cs typeface="Arial" charset="0"/>
              </a:rPr>
              <a:t>– The Kingdom of the Franks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60100"/>
                                        </p:tgtEl>
                                        <p:attrNameLst>
                                          <p:attrName>style.visibility</p:attrName>
                                        </p:attrNameLst>
                                      </p:cBhvr>
                                      <p:to>
                                        <p:strVal val="visible"/>
                                      </p:to>
                                    </p:set>
                                    <p:animEffect transition="in" filter="circle(in)">
                                      <p:cBhvr>
                                        <p:cTn id="7" dur="2000"/>
                                        <p:tgtEl>
                                          <p:spTgt spid="26010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60098"/>
                                        </p:tgtEl>
                                        <p:attrNameLst>
                                          <p:attrName>style.visibility</p:attrName>
                                        </p:attrNameLst>
                                      </p:cBhvr>
                                      <p:to>
                                        <p:strVal val="visible"/>
                                      </p:to>
                                    </p:set>
                                    <p:anim calcmode="lin" valueType="num">
                                      <p:cBhvr additive="base">
                                        <p:cTn id="12" dur="500" fill="hold"/>
                                        <p:tgtEl>
                                          <p:spTgt spid="260098"/>
                                        </p:tgtEl>
                                        <p:attrNameLst>
                                          <p:attrName>ppt_x</p:attrName>
                                        </p:attrNameLst>
                                      </p:cBhvr>
                                      <p:tavLst>
                                        <p:tav tm="0">
                                          <p:val>
                                            <p:strVal val="#ppt_x"/>
                                          </p:val>
                                        </p:tav>
                                        <p:tav tm="100000">
                                          <p:val>
                                            <p:strVal val="#ppt_x"/>
                                          </p:val>
                                        </p:tav>
                                      </p:tavLst>
                                    </p:anim>
                                    <p:anim calcmode="lin" valueType="num">
                                      <p:cBhvr additive="base">
                                        <p:cTn id="13" dur="500" fill="hold"/>
                                        <p:tgtEl>
                                          <p:spTgt spid="260098"/>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1" fill="hold" grpId="0" nodeType="clickEffect">
                                  <p:stCondLst>
                                    <p:cond delay="0"/>
                                  </p:stCondLst>
                                  <p:iterate type="lt">
                                    <p:tmPct val="20000"/>
                                  </p:iterate>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098" grpId="0"/>
      <p:bldP spid="6"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EECBF76E-2AF4-49A8-A37E-341A3BC76E2D}"/>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9ADBBC3-229C-4982-83D1-84BDDD34BA9B}" type="slidenum">
              <a:rPr lang="en-GB" altLang="en-US"/>
              <a:pPr eaLnBrk="1" hangingPunct="1"/>
              <a:t>95</a:t>
            </a:fld>
            <a:endParaRPr lang="en-GB" altLang="en-US"/>
          </a:p>
        </p:txBody>
      </p:sp>
      <p:sp>
        <p:nvSpPr>
          <p:cNvPr id="262146" name="Rectangle 2">
            <a:extLst>
              <a:ext uri="{FF2B5EF4-FFF2-40B4-BE49-F238E27FC236}">
                <a16:creationId xmlns:a16="http://schemas.microsoft.com/office/drawing/2014/main" id="{F9E11F05-E7DA-48BC-AB2D-691C35368514}"/>
              </a:ext>
            </a:extLst>
          </p:cNvPr>
          <p:cNvSpPr>
            <a:spLocks noGrp="1" noChangeArrowheads="1"/>
          </p:cNvSpPr>
          <p:nvPr>
            <p:ph type="title"/>
          </p:nvPr>
        </p:nvSpPr>
        <p:spPr>
          <a:xfrm>
            <a:off x="468313" y="188913"/>
            <a:ext cx="8229600" cy="915987"/>
          </a:xfrm>
        </p:spPr>
        <p:txBody>
          <a:bodyPr/>
          <a:lstStyle/>
          <a:p>
            <a:pPr eaLnBrk="1" hangingPunct="1">
              <a:defRPr/>
            </a:pPr>
            <a:r>
              <a:rPr lang="en-GB" b="1" dirty="0">
                <a:solidFill>
                  <a:srgbClr val="00FF00"/>
                </a:solidFill>
              </a:rPr>
              <a:t>Billy Graham </a:t>
            </a:r>
            <a:r>
              <a:rPr lang="en-GB" b="1" dirty="0">
                <a:solidFill>
                  <a:srgbClr val="FF0000"/>
                </a:solidFill>
              </a:rPr>
              <a:t>(Frank) - Jew</a:t>
            </a:r>
            <a:endParaRPr lang="en-GB" b="1" dirty="0"/>
          </a:p>
        </p:txBody>
      </p:sp>
      <p:sp>
        <p:nvSpPr>
          <p:cNvPr id="101380" name="Text Box 3">
            <a:extLst>
              <a:ext uri="{FF2B5EF4-FFF2-40B4-BE49-F238E27FC236}">
                <a16:creationId xmlns:a16="http://schemas.microsoft.com/office/drawing/2014/main" id="{C5E6A38C-F406-4889-A3CE-FFCA2C8FD4F7}"/>
              </a:ext>
            </a:extLst>
          </p:cNvPr>
          <p:cNvSpPr txBox="1">
            <a:spLocks noChangeArrowheads="1"/>
          </p:cNvSpPr>
          <p:nvPr/>
        </p:nvSpPr>
        <p:spPr bwMode="auto">
          <a:xfrm>
            <a:off x="1239838" y="2703513"/>
            <a:ext cx="3260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sz="2000"/>
          </a:p>
        </p:txBody>
      </p:sp>
      <p:sp>
        <p:nvSpPr>
          <p:cNvPr id="262148" name="Text Box 4">
            <a:extLst>
              <a:ext uri="{FF2B5EF4-FFF2-40B4-BE49-F238E27FC236}">
                <a16:creationId xmlns:a16="http://schemas.microsoft.com/office/drawing/2014/main" id="{CA63169E-5B7C-427D-A63C-6973064C411C}"/>
              </a:ext>
            </a:extLst>
          </p:cNvPr>
          <p:cNvSpPr txBox="1">
            <a:spLocks noChangeArrowheads="1"/>
          </p:cNvSpPr>
          <p:nvPr/>
        </p:nvSpPr>
        <p:spPr bwMode="auto">
          <a:xfrm>
            <a:off x="4500563" y="1268413"/>
            <a:ext cx="4643437" cy="4524375"/>
          </a:xfrm>
          <a:prstGeom prst="rect">
            <a:avLst/>
          </a:prstGeom>
          <a:noFill/>
          <a:ln w="9525">
            <a:noFill/>
            <a:miter lim="800000"/>
            <a:headEnd/>
            <a:tailEnd/>
          </a:ln>
          <a:effectLst/>
        </p:spPr>
        <p:txBody>
          <a:bodyPr>
            <a:spAutoFit/>
          </a:bodyPr>
          <a:lstStyle/>
          <a:p>
            <a:pPr eaLnBrk="0" hangingPunct="0">
              <a:spcBef>
                <a:spcPct val="50000"/>
              </a:spcBef>
              <a:defRPr/>
            </a:pPr>
            <a:r>
              <a:rPr lang="en-GB" sz="3200" b="1" dirty="0">
                <a:solidFill>
                  <a:srgbClr val="00FF00"/>
                </a:solidFill>
                <a:effectLst>
                  <a:outerShdw blurRad="38100" dist="38100" dir="2700000" algn="tl">
                    <a:srgbClr val="000000"/>
                  </a:outerShdw>
                </a:effectLst>
                <a:latin typeface="Arial" charset="0"/>
                <a:cs typeface="Arial" charset="0"/>
              </a:rPr>
              <a:t>Billy Graham was a major driving force towards ecumenism</a:t>
            </a:r>
            <a:r>
              <a:rPr lang="en-GB" sz="3200" b="1" dirty="0">
                <a:solidFill>
                  <a:srgbClr val="00FF99"/>
                </a:solidFill>
                <a:effectLst>
                  <a:outerShdw blurRad="38100" dist="38100" dir="2700000" algn="tl">
                    <a:srgbClr val="000000"/>
                  </a:outerShdw>
                </a:effectLst>
                <a:latin typeface="Arial" charset="0"/>
                <a:cs typeface="Arial" charset="0"/>
              </a:rPr>
              <a:t> </a:t>
            </a:r>
          </a:p>
          <a:p>
            <a:pPr eaLnBrk="0" hangingPunct="0">
              <a:spcBef>
                <a:spcPct val="50000"/>
              </a:spcBef>
              <a:defRPr/>
            </a:pPr>
            <a:r>
              <a:rPr lang="en-GB" sz="3200" b="1" dirty="0">
                <a:solidFill>
                  <a:srgbClr val="FFFF00"/>
                </a:solidFill>
                <a:effectLst>
                  <a:outerShdw blurRad="38100" dist="38100" dir="2700000" algn="tl">
                    <a:srgbClr val="000000"/>
                  </a:outerShdw>
                </a:effectLst>
                <a:latin typeface="Arial" charset="0"/>
                <a:cs typeface="Arial" charset="0"/>
              </a:rPr>
              <a:t>He was also a 33 Degree Mason</a:t>
            </a:r>
          </a:p>
          <a:p>
            <a:pPr eaLnBrk="0" hangingPunct="0">
              <a:spcBef>
                <a:spcPct val="50000"/>
              </a:spcBef>
              <a:defRPr/>
            </a:pPr>
            <a:r>
              <a:rPr lang="en-GB" sz="3200" b="1" dirty="0">
                <a:solidFill>
                  <a:srgbClr val="FF9900"/>
                </a:solidFill>
                <a:effectLst>
                  <a:outerShdw blurRad="38100" dist="38100" dir="2700000" algn="tl">
                    <a:srgbClr val="000000"/>
                  </a:outerShdw>
                </a:effectLst>
                <a:latin typeface="Arial" charset="0"/>
                <a:cs typeface="Arial" charset="0"/>
              </a:rPr>
              <a:t>He also had several audiences with the Pope at the Vatican</a:t>
            </a:r>
          </a:p>
        </p:txBody>
      </p:sp>
      <p:pic>
        <p:nvPicPr>
          <p:cNvPr id="262150" name="Picture 6" descr="Billy G">
            <a:extLst>
              <a:ext uri="{FF2B5EF4-FFF2-40B4-BE49-F238E27FC236}">
                <a16:creationId xmlns:a16="http://schemas.microsoft.com/office/drawing/2014/main" id="{88124CC4-7B0D-4E25-96CF-EFF7539A6115}"/>
              </a:ext>
            </a:extLst>
          </p:cNvPr>
          <p:cNvPicPr>
            <a:picLocks noGrp="1" noChangeAspect="1" noChangeArrowheads="1"/>
          </p:cNvPicPr>
          <p:nvPr>
            <p:ph idx="1"/>
          </p:nvPr>
        </p:nvPicPr>
        <p:blipFill>
          <a:blip r:embed="rId3" cstate="print"/>
          <a:srcRect/>
          <a:stretch>
            <a:fillRect/>
          </a:stretch>
        </p:blipFill>
        <p:spPr>
          <a:xfrm>
            <a:off x="357158" y="1571612"/>
            <a:ext cx="3795533" cy="387509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TextBox 7">
            <a:extLst>
              <a:ext uri="{FF2B5EF4-FFF2-40B4-BE49-F238E27FC236}">
                <a16:creationId xmlns:a16="http://schemas.microsoft.com/office/drawing/2014/main" id="{94828E1D-83DB-4B12-A13A-0F792ED82974}"/>
              </a:ext>
            </a:extLst>
          </p:cNvPr>
          <p:cNvSpPr txBox="1"/>
          <p:nvPr/>
        </p:nvSpPr>
        <p:spPr>
          <a:xfrm>
            <a:off x="357188" y="5857875"/>
            <a:ext cx="3786187" cy="646113"/>
          </a:xfrm>
          <a:prstGeom prst="rect">
            <a:avLst/>
          </a:prstGeom>
          <a:noFill/>
        </p:spPr>
        <p:txBody>
          <a:bodyPr>
            <a:spAutoFit/>
          </a:bodyPr>
          <a:lstStyle/>
          <a:p>
            <a:pPr algn="ctr">
              <a:defRPr/>
            </a:pPr>
            <a:r>
              <a:rPr lang="en-GB" sz="3600" b="1" dirty="0">
                <a:solidFill>
                  <a:srgbClr val="FFFF00"/>
                </a:solidFill>
                <a:effectLst>
                  <a:outerShdw blurRad="38100" dist="38100" dir="2700000" algn="tl">
                    <a:srgbClr val="000000">
                      <a:alpha val="43137"/>
                    </a:srgbClr>
                  </a:outerShdw>
                </a:effectLst>
                <a:latin typeface="Arial" charset="0"/>
                <a:cs typeface="Arial" charset="0"/>
              </a:rPr>
              <a:t>Billy Graham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62150"/>
                                        </p:tgtEl>
                                        <p:attrNameLst>
                                          <p:attrName>style.visibility</p:attrName>
                                        </p:attrNameLst>
                                      </p:cBhvr>
                                      <p:to>
                                        <p:strVal val="visible"/>
                                      </p:to>
                                    </p:set>
                                    <p:animEffect transition="in" filter="circle(in)">
                                      <p:cBhvr>
                                        <p:cTn id="7" dur="2000"/>
                                        <p:tgtEl>
                                          <p:spTgt spid="2621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262148"/>
                                        </p:tgtEl>
                                        <p:attrNameLst>
                                          <p:attrName>style.visibility</p:attrName>
                                        </p:attrNameLst>
                                      </p:cBhvr>
                                      <p:to>
                                        <p:strVal val="visible"/>
                                      </p:to>
                                    </p:set>
                                    <p:anim calcmode="discrete" valueType="clr">
                                      <p:cBhvr override="childStyle">
                                        <p:cTn id="18" dur="80"/>
                                        <p:tgtEl>
                                          <p:spTgt spid="262148"/>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262148"/>
                                        </p:tgtEl>
                                        <p:attrNameLst>
                                          <p:attrName>fillcolor</p:attrName>
                                        </p:attrNameLst>
                                      </p:cBhvr>
                                      <p:tavLst>
                                        <p:tav tm="0">
                                          <p:val>
                                            <p:clrVal>
                                              <a:schemeClr val="accent2"/>
                                            </p:clrVal>
                                          </p:val>
                                        </p:tav>
                                        <p:tav tm="50000">
                                          <p:val>
                                            <p:clrVal>
                                              <a:schemeClr val="hlink"/>
                                            </p:clrVal>
                                          </p:val>
                                        </p:tav>
                                      </p:tavLst>
                                    </p:anim>
                                    <p:set>
                                      <p:cBhvr>
                                        <p:cTn id="20" dur="80"/>
                                        <p:tgtEl>
                                          <p:spTgt spid="26214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48" grpId="0"/>
      <p:bldP spid="8"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C58A5A8-3C02-4436-BE33-25004B1C62C3}"/>
              </a:ext>
            </a:extLst>
          </p:cNvPr>
          <p:cNvSpPr>
            <a:spLocks noGrp="1"/>
          </p:cNvSpPr>
          <p:nvPr>
            <p:ph type="title"/>
          </p:nvPr>
        </p:nvSpPr>
        <p:spPr/>
        <p:txBody>
          <a:bodyPr/>
          <a:lstStyle/>
          <a:p>
            <a:pPr>
              <a:defRPr/>
            </a:pPr>
            <a:r>
              <a:rPr lang="en-GB" b="1" dirty="0">
                <a:solidFill>
                  <a:srgbClr val="00FF00"/>
                </a:solidFill>
              </a:rPr>
              <a:t>Billy Graham </a:t>
            </a:r>
            <a:r>
              <a:rPr lang="en-GB" b="1" dirty="0">
                <a:solidFill>
                  <a:srgbClr val="FF0000"/>
                </a:solidFill>
              </a:rPr>
              <a:t>(Frank) - Jew</a:t>
            </a:r>
            <a:endParaRPr lang="en-GB" dirty="0"/>
          </a:p>
        </p:txBody>
      </p:sp>
      <p:sp>
        <p:nvSpPr>
          <p:cNvPr id="4" name="Slide Number Placeholder 3">
            <a:extLst>
              <a:ext uri="{FF2B5EF4-FFF2-40B4-BE49-F238E27FC236}">
                <a16:creationId xmlns:a16="http://schemas.microsoft.com/office/drawing/2014/main" id="{9311481A-D53F-465C-9BBB-839D1FFD8D57}"/>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3758D83-129F-4EAA-88DC-1AA688DE0E91}" type="slidenum">
              <a:rPr lang="en-GB" altLang="en-US"/>
              <a:pPr eaLnBrk="1" hangingPunct="1"/>
              <a:t>96</a:t>
            </a:fld>
            <a:endParaRPr lang="en-GB" altLang="en-US"/>
          </a:p>
        </p:txBody>
      </p:sp>
      <p:pic>
        <p:nvPicPr>
          <p:cNvPr id="335874" name="Picture 2" descr="http://images.absoluteastronomy.com/images/encyclopediaimages/j/ja/jakub_frank.jpg">
            <a:extLst>
              <a:ext uri="{FF2B5EF4-FFF2-40B4-BE49-F238E27FC236}">
                <a16:creationId xmlns:a16="http://schemas.microsoft.com/office/drawing/2014/main" id="{E54A1A78-4AB4-4365-A73D-18020975BD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63" y="1428750"/>
            <a:ext cx="3259137"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DDAD5D38-1426-46DB-8DA8-56F60522D316}"/>
              </a:ext>
            </a:extLst>
          </p:cNvPr>
          <p:cNvSpPr txBox="1"/>
          <p:nvPr/>
        </p:nvSpPr>
        <p:spPr>
          <a:xfrm>
            <a:off x="4214813" y="1317625"/>
            <a:ext cx="4929187" cy="5540375"/>
          </a:xfrm>
          <a:prstGeom prst="rect">
            <a:avLst/>
          </a:prstGeom>
          <a:noFill/>
        </p:spPr>
        <p:txBody>
          <a:bodyPr>
            <a:spAutoFit/>
          </a:bodyPr>
          <a:lstStyle/>
          <a:p>
            <a:pPr>
              <a:defRPr/>
            </a:pPr>
            <a:r>
              <a:rPr lang="en-GB" sz="2800" b="1" dirty="0">
                <a:solidFill>
                  <a:srgbClr val="00FFFF"/>
                </a:solidFill>
                <a:effectLst>
                  <a:outerShdw blurRad="38100" dist="38100" dir="2700000" algn="tl">
                    <a:srgbClr val="000000"/>
                  </a:outerShdw>
                </a:effectLst>
                <a:latin typeface="Arial" charset="0"/>
                <a:cs typeface="Arial" charset="0"/>
              </a:rPr>
              <a:t>A famous member of this line was </a:t>
            </a:r>
            <a:r>
              <a:rPr lang="en-GB" sz="2800" b="1" dirty="0" err="1">
                <a:solidFill>
                  <a:srgbClr val="00FFFF"/>
                </a:solidFill>
                <a:effectLst>
                  <a:outerShdw blurRad="38100" dist="38100" dir="2700000" algn="tl">
                    <a:srgbClr val="000000"/>
                  </a:outerShdw>
                </a:effectLst>
                <a:latin typeface="Arial" charset="0"/>
                <a:cs typeface="Arial" charset="0"/>
              </a:rPr>
              <a:t>Jakob</a:t>
            </a:r>
            <a:r>
              <a:rPr lang="en-GB" sz="2800" b="1" dirty="0">
                <a:solidFill>
                  <a:srgbClr val="00FFFF"/>
                </a:solidFill>
                <a:effectLst>
                  <a:outerShdw blurRad="38100" dist="38100" dir="2700000" algn="tl">
                    <a:srgbClr val="000000"/>
                  </a:outerShdw>
                </a:effectLst>
                <a:latin typeface="Arial" charset="0"/>
                <a:cs typeface="Arial" charset="0"/>
              </a:rPr>
              <a:t> Frank, a self-confessed </a:t>
            </a:r>
            <a:r>
              <a:rPr lang="en-GB" sz="2800" b="1" dirty="0">
                <a:solidFill>
                  <a:srgbClr val="FF0000"/>
                </a:solidFill>
                <a:effectLst>
                  <a:outerShdw blurRad="38100" dist="38100" dir="2700000" algn="tl">
                    <a:srgbClr val="000000"/>
                  </a:outerShdw>
                </a:effectLst>
                <a:latin typeface="Arial" charset="0"/>
                <a:cs typeface="Arial" charset="0"/>
              </a:rPr>
              <a:t>Satanist whose followers were called “</a:t>
            </a:r>
            <a:r>
              <a:rPr lang="en-GB" sz="2800" b="1" dirty="0" err="1">
                <a:solidFill>
                  <a:srgbClr val="FF0000"/>
                </a:solidFill>
                <a:effectLst>
                  <a:outerShdw blurRad="38100" dist="38100" dir="2700000" algn="tl">
                    <a:srgbClr val="000000"/>
                  </a:outerShdw>
                </a:effectLst>
                <a:latin typeface="Arial" charset="0"/>
                <a:cs typeface="Arial" charset="0"/>
              </a:rPr>
              <a:t>Frankists</a:t>
            </a:r>
            <a:r>
              <a:rPr lang="en-GB" sz="2800" b="1" dirty="0">
                <a:solidFill>
                  <a:srgbClr val="FF0000"/>
                </a:solidFill>
                <a:effectLst>
                  <a:outerShdw blurRad="38100" dist="38100" dir="2700000" algn="tl">
                    <a:srgbClr val="000000"/>
                  </a:outerShdw>
                </a:effectLst>
                <a:latin typeface="Arial" charset="0"/>
                <a:cs typeface="Arial" charset="0"/>
              </a:rPr>
              <a:t>”.</a:t>
            </a:r>
            <a:r>
              <a:rPr lang="en-GB" sz="2800" b="1" dirty="0">
                <a:solidFill>
                  <a:srgbClr val="FFFF00"/>
                </a:solidFill>
                <a:effectLst>
                  <a:outerShdw blurRad="38100" dist="38100" dir="2700000" algn="tl">
                    <a:srgbClr val="000000"/>
                  </a:outerShdw>
                </a:effectLst>
                <a:latin typeface="Arial" charset="0"/>
                <a:cs typeface="Arial" charset="0"/>
              </a:rPr>
              <a:t> </a:t>
            </a:r>
            <a:r>
              <a:rPr lang="en-GB" sz="2800" b="1" dirty="0">
                <a:solidFill>
                  <a:srgbClr val="FFC000"/>
                </a:solidFill>
                <a:effectLst>
                  <a:outerShdw blurRad="38100" dist="38100" dir="2700000" algn="tl">
                    <a:srgbClr val="000000"/>
                  </a:outerShdw>
                </a:effectLst>
                <a:latin typeface="Arial" charset="0"/>
                <a:cs typeface="Arial" charset="0"/>
              </a:rPr>
              <a:t>Freud's sexually-obsessed theories came from </a:t>
            </a:r>
            <a:r>
              <a:rPr lang="en-GB" sz="2800" b="1" dirty="0" err="1">
                <a:solidFill>
                  <a:srgbClr val="FFC000"/>
                </a:solidFill>
                <a:effectLst>
                  <a:outerShdw blurRad="38100" dist="38100" dir="2700000" algn="tl">
                    <a:srgbClr val="000000"/>
                  </a:outerShdw>
                </a:effectLst>
                <a:latin typeface="Arial" charset="0"/>
                <a:cs typeface="Arial" charset="0"/>
              </a:rPr>
              <a:t>Frankism</a:t>
            </a:r>
            <a:r>
              <a:rPr lang="en-GB" sz="2800" b="1" dirty="0">
                <a:solidFill>
                  <a:srgbClr val="FFC000"/>
                </a:solidFill>
                <a:effectLst>
                  <a:outerShdw blurRad="38100" dist="38100" dir="2700000" algn="tl">
                    <a:srgbClr val="000000"/>
                  </a:outerShdw>
                </a:effectLst>
                <a:latin typeface="Arial" charset="0"/>
                <a:cs typeface="Arial" charset="0"/>
              </a:rPr>
              <a:t>. </a:t>
            </a:r>
            <a:r>
              <a:rPr lang="en-GB" sz="2800" b="1" dirty="0">
                <a:solidFill>
                  <a:srgbClr val="00FF00"/>
                </a:solidFill>
                <a:effectLst>
                  <a:outerShdw blurRad="38100" dist="38100" dir="2700000" algn="tl">
                    <a:srgbClr val="000000"/>
                  </a:outerShdw>
                </a:effectLst>
                <a:latin typeface="Arial" charset="0"/>
                <a:cs typeface="Arial" charset="0"/>
              </a:rPr>
              <a:t>Frank taught his followers to convert to another religion</a:t>
            </a:r>
            <a:r>
              <a:rPr lang="en-GB" sz="2800" b="1" dirty="0">
                <a:solidFill>
                  <a:srgbClr val="FFFF00"/>
                </a:solidFill>
                <a:effectLst>
                  <a:outerShdw blurRad="38100" dist="38100" dir="2700000" algn="tl">
                    <a:srgbClr val="000000"/>
                  </a:outerShdw>
                </a:effectLst>
                <a:latin typeface="Arial" charset="0"/>
                <a:cs typeface="Arial" charset="0"/>
              </a:rPr>
              <a:t> and hide behind that religion to conceal their Satanism</a:t>
            </a:r>
            <a:r>
              <a:rPr lang="en-GB" sz="2800" b="1" dirty="0">
                <a:solidFill>
                  <a:srgbClr val="FFFF00"/>
                </a:solidFill>
                <a:latin typeface="Arial" charset="0"/>
                <a:cs typeface="Arial" charset="0"/>
              </a:rPr>
              <a:t>.</a:t>
            </a:r>
          </a:p>
          <a:p>
            <a:pPr>
              <a:defRPr/>
            </a:pPr>
            <a:endParaRPr lang="en-GB" dirty="0">
              <a:latin typeface="Arial" charset="0"/>
              <a:cs typeface="Arial" charset="0"/>
            </a:endParaRPr>
          </a:p>
        </p:txBody>
      </p:sp>
      <p:sp>
        <p:nvSpPr>
          <p:cNvPr id="8" name="TextBox 7">
            <a:extLst>
              <a:ext uri="{FF2B5EF4-FFF2-40B4-BE49-F238E27FC236}">
                <a16:creationId xmlns:a16="http://schemas.microsoft.com/office/drawing/2014/main" id="{44270E1C-EF2F-412E-AB00-1F867A689FD2}"/>
              </a:ext>
            </a:extLst>
          </p:cNvPr>
          <p:cNvSpPr txBox="1"/>
          <p:nvPr/>
        </p:nvSpPr>
        <p:spPr>
          <a:xfrm>
            <a:off x="285750" y="5857875"/>
            <a:ext cx="3786188" cy="646113"/>
          </a:xfrm>
          <a:prstGeom prst="rect">
            <a:avLst/>
          </a:prstGeom>
          <a:noFill/>
        </p:spPr>
        <p:txBody>
          <a:bodyPr>
            <a:spAutoFit/>
          </a:bodyPr>
          <a:lstStyle/>
          <a:p>
            <a:pPr algn="ctr">
              <a:defRPr/>
            </a:pPr>
            <a:r>
              <a:rPr lang="en-GB" sz="3600" b="1" dirty="0" err="1">
                <a:solidFill>
                  <a:srgbClr val="FFFF00"/>
                </a:solidFill>
                <a:effectLst>
                  <a:outerShdw blurRad="38100" dist="38100" dir="2700000" algn="tl">
                    <a:srgbClr val="000000"/>
                  </a:outerShdw>
                </a:effectLst>
                <a:latin typeface="Arial" charset="0"/>
                <a:cs typeface="Arial" charset="0"/>
              </a:rPr>
              <a:t>Jakob</a:t>
            </a:r>
            <a:r>
              <a:rPr lang="en-GB" sz="3600" b="1" dirty="0">
                <a:solidFill>
                  <a:srgbClr val="FFFF00"/>
                </a:solidFill>
                <a:effectLst>
                  <a:outerShdw blurRad="38100" dist="38100" dir="2700000" algn="tl">
                    <a:srgbClr val="000000"/>
                  </a:outerShdw>
                </a:effectLst>
                <a:latin typeface="Arial" charset="0"/>
                <a:cs typeface="Arial" charset="0"/>
              </a:rPr>
              <a:t> Frank</a:t>
            </a:r>
            <a:endParaRPr lang="en-GB" sz="3600" dirty="0">
              <a:solidFill>
                <a:srgbClr val="FFFF00"/>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35874"/>
                                        </p:tgtEl>
                                        <p:attrNameLst>
                                          <p:attrName>style.visibility</p:attrName>
                                        </p:attrNameLst>
                                      </p:cBhvr>
                                      <p:to>
                                        <p:strVal val="visible"/>
                                      </p:to>
                                    </p:set>
                                    <p:animEffect transition="in" filter="circle(in)">
                                      <p:cBhvr>
                                        <p:cTn id="7" dur="2000"/>
                                        <p:tgtEl>
                                          <p:spTgt spid="3358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7"/>
                                        </p:tgtEl>
                                        <p:attrNameLst>
                                          <p:attrName>style.visibility</p:attrName>
                                        </p:attrNameLst>
                                      </p:cBhvr>
                                      <p:to>
                                        <p:strVal val="visible"/>
                                      </p:to>
                                    </p:set>
                                    <p:anim calcmode="discrete" valueType="clr">
                                      <p:cBhvr override="childStyle">
                                        <p:cTn id="18"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7"/>
                                        </p:tgtEl>
                                        <p:attrNameLst>
                                          <p:attrName>fillcolor</p:attrName>
                                        </p:attrNameLst>
                                      </p:cBhvr>
                                      <p:tavLst>
                                        <p:tav tm="0">
                                          <p:val>
                                            <p:clrVal>
                                              <a:schemeClr val="accent2"/>
                                            </p:clrVal>
                                          </p:val>
                                        </p:tav>
                                        <p:tav tm="50000">
                                          <p:val>
                                            <p:clrVal>
                                              <a:schemeClr val="hlink"/>
                                            </p:clrVal>
                                          </p:val>
                                        </p:tav>
                                      </p:tavLst>
                                    </p:anim>
                                    <p:set>
                                      <p:cBhvr>
                                        <p:cTn id="20"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A3CAC056-5BA5-4899-9F44-DECF34EE6A6B}"/>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18589A8-8FF7-4CF9-8B6B-B42711FCF85D}" type="slidenum">
              <a:rPr lang="en-GB" altLang="en-US"/>
              <a:pPr eaLnBrk="1" hangingPunct="1"/>
              <a:t>97</a:t>
            </a:fld>
            <a:endParaRPr lang="en-GB" altLang="en-US"/>
          </a:p>
        </p:txBody>
      </p:sp>
      <p:sp>
        <p:nvSpPr>
          <p:cNvPr id="264194" name="Rectangle 2">
            <a:extLst>
              <a:ext uri="{FF2B5EF4-FFF2-40B4-BE49-F238E27FC236}">
                <a16:creationId xmlns:a16="http://schemas.microsoft.com/office/drawing/2014/main" id="{CAAC0BA7-36B4-4454-84ED-6800DC8B5C9A}"/>
              </a:ext>
            </a:extLst>
          </p:cNvPr>
          <p:cNvSpPr>
            <a:spLocks noGrp="1" noChangeArrowheads="1"/>
          </p:cNvSpPr>
          <p:nvPr>
            <p:ph type="title"/>
          </p:nvPr>
        </p:nvSpPr>
        <p:spPr/>
        <p:txBody>
          <a:bodyPr/>
          <a:lstStyle/>
          <a:p>
            <a:pPr eaLnBrk="1" hangingPunct="1">
              <a:defRPr/>
            </a:pPr>
            <a:r>
              <a:rPr lang="en-GB" sz="4000" b="1" dirty="0">
                <a:solidFill>
                  <a:srgbClr val="FF0000"/>
                </a:solidFill>
              </a:rPr>
              <a:t>The 6 Objectives</a:t>
            </a:r>
            <a:br>
              <a:rPr lang="en-GB" sz="4000" b="1" dirty="0">
                <a:solidFill>
                  <a:srgbClr val="00FF99"/>
                </a:solidFill>
              </a:rPr>
            </a:br>
            <a:r>
              <a:rPr lang="en-GB" sz="4000" b="1" dirty="0">
                <a:solidFill>
                  <a:srgbClr val="FFFF00"/>
                </a:solidFill>
              </a:rPr>
              <a:t>Finance, Religious &amp; Political</a:t>
            </a:r>
          </a:p>
        </p:txBody>
      </p:sp>
      <p:sp>
        <p:nvSpPr>
          <p:cNvPr id="264195" name="Rectangle 3">
            <a:extLst>
              <a:ext uri="{FF2B5EF4-FFF2-40B4-BE49-F238E27FC236}">
                <a16:creationId xmlns:a16="http://schemas.microsoft.com/office/drawing/2014/main" id="{2C07F9A0-4E55-4FDC-939C-E818E27E08A1}"/>
              </a:ext>
            </a:extLst>
          </p:cNvPr>
          <p:cNvSpPr>
            <a:spLocks noGrp="1" noChangeArrowheads="1"/>
          </p:cNvSpPr>
          <p:nvPr>
            <p:ph idx="1"/>
          </p:nvPr>
        </p:nvSpPr>
        <p:spPr>
          <a:xfrm>
            <a:off x="2857500" y="1428750"/>
            <a:ext cx="6286500" cy="4495800"/>
          </a:xfrm>
        </p:spPr>
        <p:txBody>
          <a:bodyPr/>
          <a:lstStyle/>
          <a:p>
            <a:pPr eaLnBrk="1" hangingPunct="1">
              <a:defRPr/>
            </a:pPr>
            <a:r>
              <a:rPr lang="en-GB" b="1" dirty="0">
                <a:solidFill>
                  <a:srgbClr val="00FFFF"/>
                </a:solidFill>
                <a:effectLst>
                  <a:outerShdw blurRad="38100" dist="38100" dir="2700000" algn="tl">
                    <a:srgbClr val="000000"/>
                  </a:outerShdw>
                </a:effectLst>
              </a:rPr>
              <a:t>1. abolition of all existing governments and the establishment of a one-world super-government, </a:t>
            </a:r>
          </a:p>
          <a:p>
            <a:pPr eaLnBrk="1" hangingPunct="1">
              <a:defRPr/>
            </a:pPr>
            <a:r>
              <a:rPr lang="en-GB" b="1" dirty="0">
                <a:solidFill>
                  <a:srgbClr val="FF0000"/>
                </a:solidFill>
                <a:effectLst>
                  <a:outerShdw blurRad="38100" dist="38100" dir="2700000" algn="tl">
                    <a:srgbClr val="000000"/>
                  </a:outerShdw>
                </a:effectLst>
              </a:rPr>
              <a:t>2. abolition of inheritance, </a:t>
            </a:r>
          </a:p>
          <a:p>
            <a:pPr eaLnBrk="1" hangingPunct="1">
              <a:defRPr/>
            </a:pPr>
            <a:r>
              <a:rPr lang="en-GB" b="1" dirty="0">
                <a:solidFill>
                  <a:srgbClr val="FFFF00"/>
                </a:solidFill>
                <a:effectLst>
                  <a:outerShdw blurRad="38100" dist="38100" dir="2700000" algn="tl">
                    <a:srgbClr val="000000"/>
                  </a:outerShdw>
                </a:effectLst>
              </a:rPr>
              <a:t>3. abolition of private property, </a:t>
            </a:r>
          </a:p>
          <a:p>
            <a:pPr eaLnBrk="1" hangingPunct="1">
              <a:defRPr/>
            </a:pPr>
            <a:r>
              <a:rPr lang="en-GB" b="1" dirty="0">
                <a:solidFill>
                  <a:srgbClr val="FF00FF"/>
                </a:solidFill>
                <a:effectLst>
                  <a:outerShdw blurRad="38100" dist="38100" dir="2700000" algn="tl">
                    <a:srgbClr val="000000"/>
                  </a:outerShdw>
                </a:effectLst>
              </a:rPr>
              <a:t>4. abolition of patriotism, </a:t>
            </a:r>
          </a:p>
          <a:p>
            <a:pPr eaLnBrk="1" hangingPunct="1">
              <a:defRPr/>
            </a:pPr>
            <a:r>
              <a:rPr lang="en-GB" b="1" dirty="0">
                <a:solidFill>
                  <a:srgbClr val="00FF00"/>
                </a:solidFill>
                <a:effectLst>
                  <a:outerShdw blurRad="38100" dist="38100" dir="2700000" algn="tl">
                    <a:srgbClr val="000000"/>
                  </a:outerShdw>
                </a:effectLst>
              </a:rPr>
              <a:t>5. abolition of the family, </a:t>
            </a:r>
          </a:p>
          <a:p>
            <a:pPr eaLnBrk="1" hangingPunct="1">
              <a:defRPr/>
            </a:pPr>
            <a:r>
              <a:rPr lang="en-GB" b="1" dirty="0">
                <a:solidFill>
                  <a:srgbClr val="FF9900"/>
                </a:solidFill>
                <a:effectLst>
                  <a:outerShdw blurRad="38100" dist="38100" dir="2700000" algn="tl">
                    <a:srgbClr val="000000"/>
                  </a:outerShdw>
                </a:effectLst>
              </a:rPr>
              <a:t>6. abolition of freedom</a:t>
            </a:r>
            <a:r>
              <a:rPr lang="en-GB" dirty="0">
                <a:solidFill>
                  <a:srgbClr val="FF9900"/>
                </a:solidFill>
              </a:rPr>
              <a:t>.</a:t>
            </a:r>
          </a:p>
        </p:txBody>
      </p:sp>
      <p:pic>
        <p:nvPicPr>
          <p:cNvPr id="95238" name="Picture 6" descr="http://www.e-mago.co.il/images3/protocols_elders_zion.jpg">
            <a:extLst>
              <a:ext uri="{FF2B5EF4-FFF2-40B4-BE49-F238E27FC236}">
                <a16:creationId xmlns:a16="http://schemas.microsoft.com/office/drawing/2014/main" id="{E64AE477-826C-4F8F-B3CF-0B6CBF5484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8" y="1643063"/>
            <a:ext cx="2573337"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70B92DDC-A27C-45AA-9DBC-798E6D643AB1}"/>
              </a:ext>
            </a:extLst>
          </p:cNvPr>
          <p:cNvSpPr txBox="1"/>
          <p:nvPr/>
        </p:nvSpPr>
        <p:spPr>
          <a:xfrm>
            <a:off x="428625" y="5429250"/>
            <a:ext cx="2428875" cy="1200150"/>
          </a:xfrm>
          <a:prstGeom prst="rect">
            <a:avLst/>
          </a:prstGeom>
          <a:noFill/>
        </p:spPr>
        <p:txBody>
          <a:bodyPr>
            <a:spAutoFit/>
          </a:bodyPr>
          <a:lstStyle/>
          <a:p>
            <a:pPr algn="ctr">
              <a:defRPr/>
            </a:pPr>
            <a:r>
              <a:rPr lang="en-GB" sz="3600" b="1" dirty="0">
                <a:solidFill>
                  <a:srgbClr val="FFFF00"/>
                </a:solidFill>
                <a:effectLst>
                  <a:outerShdw blurRad="38100" dist="38100" dir="2700000" algn="tl">
                    <a:srgbClr val="000000">
                      <a:alpha val="43137"/>
                    </a:srgbClr>
                  </a:outerShdw>
                </a:effectLst>
                <a:latin typeface="Arial" charset="0"/>
                <a:cs typeface="Arial" charset="0"/>
              </a:rPr>
              <a:t>The Protocols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95238"/>
                                        </p:tgtEl>
                                        <p:attrNameLst>
                                          <p:attrName>style.visibility</p:attrName>
                                        </p:attrNameLst>
                                      </p:cBhvr>
                                      <p:to>
                                        <p:strVal val="visible"/>
                                      </p:to>
                                    </p:set>
                                    <p:animEffect transition="in" filter="circle(in)">
                                      <p:cBhvr>
                                        <p:cTn id="7" dur="2000"/>
                                        <p:tgtEl>
                                          <p:spTgt spid="952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iterate type="lt">
                                    <p:tmAbs val="75"/>
                                  </p:iterate>
                                  <p:childTnLst>
                                    <p:set>
                                      <p:cBhvr>
                                        <p:cTn id="17" dur="1" fill="hold">
                                          <p:stCondLst>
                                            <p:cond delay="74"/>
                                          </p:stCondLst>
                                        </p:cTn>
                                        <p:tgtEl>
                                          <p:spTgt spid="2641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95" grpId="0" autoUpdateAnimBg="0"/>
      <p:bldP spid="6"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EA7ADED3-D9D1-4647-A338-F4089513856B}"/>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71F6262-31B6-46E7-9A0D-757811615EBF}" type="slidenum">
              <a:rPr lang="en-GB" altLang="en-US"/>
              <a:pPr eaLnBrk="1" hangingPunct="1"/>
              <a:t>98</a:t>
            </a:fld>
            <a:endParaRPr lang="en-GB" altLang="en-US"/>
          </a:p>
        </p:txBody>
      </p:sp>
      <p:sp>
        <p:nvSpPr>
          <p:cNvPr id="266242" name="Rectangle 2">
            <a:extLst>
              <a:ext uri="{FF2B5EF4-FFF2-40B4-BE49-F238E27FC236}">
                <a16:creationId xmlns:a16="http://schemas.microsoft.com/office/drawing/2014/main" id="{00904DFF-7D59-42CC-91ED-21264BA98074}"/>
              </a:ext>
            </a:extLst>
          </p:cNvPr>
          <p:cNvSpPr>
            <a:spLocks noGrp="1" noChangeArrowheads="1"/>
          </p:cNvSpPr>
          <p:nvPr>
            <p:ph type="title"/>
          </p:nvPr>
        </p:nvSpPr>
        <p:spPr/>
        <p:txBody>
          <a:bodyPr/>
          <a:lstStyle/>
          <a:p>
            <a:pPr eaLnBrk="1" hangingPunct="1">
              <a:defRPr/>
            </a:pPr>
            <a:r>
              <a:rPr lang="en-GB" sz="4000" b="1">
                <a:solidFill>
                  <a:srgbClr val="00FF99"/>
                </a:solidFill>
              </a:rPr>
              <a:t>The Objectives</a:t>
            </a:r>
            <a:br>
              <a:rPr lang="en-GB" sz="4000" b="1">
                <a:solidFill>
                  <a:srgbClr val="00FF99"/>
                </a:solidFill>
              </a:rPr>
            </a:br>
            <a:r>
              <a:rPr lang="en-GB" sz="4000" b="1">
                <a:solidFill>
                  <a:srgbClr val="FF0000"/>
                </a:solidFill>
              </a:rPr>
              <a:t>Finance, Religious &amp; Political</a:t>
            </a:r>
          </a:p>
        </p:txBody>
      </p:sp>
      <p:sp>
        <p:nvSpPr>
          <p:cNvPr id="266243" name="Rectangle 3">
            <a:extLst>
              <a:ext uri="{FF2B5EF4-FFF2-40B4-BE49-F238E27FC236}">
                <a16:creationId xmlns:a16="http://schemas.microsoft.com/office/drawing/2014/main" id="{A357CADB-6D34-4925-8721-39B022084D24}"/>
              </a:ext>
            </a:extLst>
          </p:cNvPr>
          <p:cNvSpPr>
            <a:spLocks noGrp="1" noChangeArrowheads="1"/>
          </p:cNvSpPr>
          <p:nvPr>
            <p:ph idx="1"/>
          </p:nvPr>
        </p:nvSpPr>
        <p:spPr>
          <a:xfrm>
            <a:off x="3276600" y="1989138"/>
            <a:ext cx="5867400" cy="3455987"/>
          </a:xfrm>
        </p:spPr>
        <p:txBody>
          <a:bodyPr/>
          <a:lstStyle/>
          <a:p>
            <a:pPr eaLnBrk="1" hangingPunct="1">
              <a:defRPr/>
            </a:pPr>
            <a:r>
              <a:rPr lang="en-GB" sz="4400" b="1">
                <a:solidFill>
                  <a:srgbClr val="FF0000"/>
                </a:solidFill>
                <a:effectLst>
                  <a:outerShdw blurRad="38100" dist="38100" dir="2700000" algn="tl">
                    <a:srgbClr val="000000"/>
                  </a:outerShdw>
                </a:effectLst>
              </a:rPr>
              <a:t>Communist Manifesto (1848), </a:t>
            </a:r>
            <a:r>
              <a:rPr lang="en-GB" sz="4400" b="1">
                <a:solidFill>
                  <a:srgbClr val="FFFF00"/>
                </a:solidFill>
                <a:effectLst>
                  <a:outerShdw blurRad="38100" dist="38100" dir="2700000" algn="tl">
                    <a:srgbClr val="000000"/>
                  </a:outerShdw>
                </a:effectLst>
              </a:rPr>
              <a:t>is remarkably similar to the objectives of</a:t>
            </a:r>
            <a:r>
              <a:rPr lang="en-GB" sz="4400" b="1">
                <a:solidFill>
                  <a:srgbClr val="FF0000"/>
                </a:solidFill>
                <a:effectLst>
                  <a:outerShdw blurRad="38100" dist="38100" dir="2700000" algn="tl">
                    <a:srgbClr val="000000"/>
                  </a:outerShdw>
                </a:effectLst>
              </a:rPr>
              <a:t> the Illuminati..</a:t>
            </a:r>
          </a:p>
        </p:txBody>
      </p:sp>
      <p:pic>
        <p:nvPicPr>
          <p:cNvPr id="266245" name="Picture 5" descr="180px-Communist-manifesto">
            <a:extLst>
              <a:ext uri="{FF2B5EF4-FFF2-40B4-BE49-F238E27FC236}">
                <a16:creationId xmlns:a16="http://schemas.microsoft.com/office/drawing/2014/main" id="{3661EAA9-449D-4802-A071-1B70C8887B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844675"/>
            <a:ext cx="2463800" cy="381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66245"/>
                                        </p:tgtEl>
                                        <p:attrNameLst>
                                          <p:attrName>style.visibility</p:attrName>
                                        </p:attrNameLst>
                                      </p:cBhvr>
                                      <p:to>
                                        <p:strVal val="visible"/>
                                      </p:to>
                                    </p:set>
                                    <p:animEffect transition="in" filter="circle(in)">
                                      <p:cBhvr>
                                        <p:cTn id="7" dur="2000"/>
                                        <p:tgtEl>
                                          <p:spTgt spid="26624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66243"/>
                                        </p:tgtEl>
                                        <p:attrNameLst>
                                          <p:attrName>style.visibility</p:attrName>
                                        </p:attrNameLst>
                                      </p:cBhvr>
                                      <p:to>
                                        <p:strVal val="visible"/>
                                      </p:to>
                                    </p:set>
                                    <p:anim calcmode="discrete" valueType="clr">
                                      <p:cBhvr override="childStyle">
                                        <p:cTn id="12" dur="80"/>
                                        <p:tgtEl>
                                          <p:spTgt spid="266243"/>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66243"/>
                                        </p:tgtEl>
                                        <p:attrNameLst>
                                          <p:attrName>fillcolor</p:attrName>
                                        </p:attrNameLst>
                                      </p:cBhvr>
                                      <p:tavLst>
                                        <p:tav tm="0">
                                          <p:val>
                                            <p:clrVal>
                                              <a:schemeClr val="accent2"/>
                                            </p:clrVal>
                                          </p:val>
                                        </p:tav>
                                        <p:tav tm="50000">
                                          <p:val>
                                            <p:clrVal>
                                              <a:schemeClr val="hlink"/>
                                            </p:clrVal>
                                          </p:val>
                                        </p:tav>
                                      </p:tavLst>
                                    </p:anim>
                                    <p:set>
                                      <p:cBhvr>
                                        <p:cTn id="14" dur="80"/>
                                        <p:tgtEl>
                                          <p:spTgt spid="26624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43"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2322EA12-E809-4ABB-9510-8A35079B8D31}"/>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A6AB5B2-595B-493D-A6F0-577BCE64A226}" type="slidenum">
              <a:rPr lang="en-GB" altLang="en-US"/>
              <a:pPr eaLnBrk="1" hangingPunct="1"/>
              <a:t>99</a:t>
            </a:fld>
            <a:endParaRPr lang="en-GB" altLang="en-US"/>
          </a:p>
        </p:txBody>
      </p:sp>
      <p:sp>
        <p:nvSpPr>
          <p:cNvPr id="268290" name="Rectangle 2">
            <a:extLst>
              <a:ext uri="{FF2B5EF4-FFF2-40B4-BE49-F238E27FC236}">
                <a16:creationId xmlns:a16="http://schemas.microsoft.com/office/drawing/2014/main" id="{5573A81B-64E5-4214-B2E2-C15E83A341B3}"/>
              </a:ext>
            </a:extLst>
          </p:cNvPr>
          <p:cNvSpPr>
            <a:spLocks noGrp="1" noChangeArrowheads="1"/>
          </p:cNvSpPr>
          <p:nvPr>
            <p:ph type="title"/>
          </p:nvPr>
        </p:nvSpPr>
        <p:spPr>
          <a:xfrm>
            <a:off x="4572000" y="228600"/>
            <a:ext cx="4114800" cy="1143000"/>
          </a:xfrm>
        </p:spPr>
        <p:txBody>
          <a:bodyPr/>
          <a:lstStyle/>
          <a:p>
            <a:pPr eaLnBrk="1" hangingPunct="1">
              <a:defRPr/>
            </a:pPr>
            <a:r>
              <a:rPr lang="en-GB" b="1" dirty="0">
                <a:solidFill>
                  <a:srgbClr val="FF0000"/>
                </a:solidFill>
              </a:rPr>
              <a:t>The Illuminati</a:t>
            </a:r>
          </a:p>
        </p:txBody>
      </p:sp>
      <p:sp>
        <p:nvSpPr>
          <p:cNvPr id="268291" name="Text Box 3">
            <a:extLst>
              <a:ext uri="{FF2B5EF4-FFF2-40B4-BE49-F238E27FC236}">
                <a16:creationId xmlns:a16="http://schemas.microsoft.com/office/drawing/2014/main" id="{25FB01FB-598D-4B8A-9E65-A64417CAEA6F}"/>
              </a:ext>
            </a:extLst>
          </p:cNvPr>
          <p:cNvSpPr txBox="1">
            <a:spLocks noChangeArrowheads="1"/>
          </p:cNvSpPr>
          <p:nvPr/>
        </p:nvSpPr>
        <p:spPr bwMode="auto">
          <a:xfrm>
            <a:off x="4357688" y="1700213"/>
            <a:ext cx="4786312" cy="3046412"/>
          </a:xfrm>
          <a:prstGeom prst="rect">
            <a:avLst/>
          </a:prstGeom>
          <a:noFill/>
          <a:ln w="9525">
            <a:noFill/>
            <a:miter lim="800000"/>
            <a:headEnd/>
            <a:tailEnd/>
          </a:ln>
          <a:effectLst/>
        </p:spPr>
        <p:txBody>
          <a:bodyPr>
            <a:spAutoFit/>
          </a:bodyPr>
          <a:lstStyle/>
          <a:p>
            <a:pPr eaLnBrk="0" hangingPunct="0">
              <a:spcBef>
                <a:spcPct val="50000"/>
              </a:spcBef>
              <a:defRPr/>
            </a:pPr>
            <a:r>
              <a:rPr lang="en-GB" sz="3200" b="1" dirty="0">
                <a:solidFill>
                  <a:srgbClr val="00FFFF"/>
                </a:solidFill>
                <a:effectLst>
                  <a:outerShdw blurRad="38100" dist="38100" dir="2700000" algn="tl">
                    <a:srgbClr val="000000"/>
                  </a:outerShdw>
                </a:effectLst>
                <a:latin typeface="Arial" charset="0"/>
                <a:cs typeface="Arial" charset="0"/>
              </a:rPr>
              <a:t>Origin of The Illuminati Back in 1203 </a:t>
            </a:r>
            <a:r>
              <a:rPr lang="en-GB" sz="3200" b="1" dirty="0" err="1">
                <a:solidFill>
                  <a:srgbClr val="00FFFF"/>
                </a:solidFill>
                <a:effectLst>
                  <a:outerShdw blurRad="38100" dist="38100" dir="2700000" algn="tl">
                    <a:srgbClr val="000000"/>
                  </a:outerShdw>
                </a:effectLst>
                <a:latin typeface="Arial" charset="0"/>
                <a:cs typeface="Arial" charset="0"/>
              </a:rPr>
              <a:t>B.C.:From</a:t>
            </a:r>
            <a:r>
              <a:rPr lang="en-GB" sz="3200" b="1" dirty="0">
                <a:solidFill>
                  <a:srgbClr val="00FFFF"/>
                </a:solidFill>
                <a:effectLst>
                  <a:outerShdw blurRad="38100" dist="38100" dir="2700000" algn="tl">
                    <a:srgbClr val="000000"/>
                  </a:outerShdw>
                </a:effectLst>
                <a:latin typeface="Arial" charset="0"/>
                <a:cs typeface="Arial" charset="0"/>
              </a:rPr>
              <a:t> the official </a:t>
            </a:r>
            <a:r>
              <a:rPr lang="en-GB" sz="3200" b="1" dirty="0">
                <a:solidFill>
                  <a:srgbClr val="FFC000"/>
                </a:solidFill>
                <a:effectLst>
                  <a:outerShdw blurRad="38100" dist="38100" dir="2700000" algn="tl">
                    <a:srgbClr val="000000"/>
                  </a:outerShdw>
                </a:effectLst>
                <a:latin typeface="Arial" charset="0"/>
                <a:cs typeface="Arial" charset="0"/>
              </a:rPr>
              <a:t>printing press of the </a:t>
            </a:r>
            <a:r>
              <a:rPr lang="en-GB" sz="3200" b="1" dirty="0" err="1">
                <a:solidFill>
                  <a:srgbClr val="FFC000"/>
                </a:solidFill>
                <a:effectLst>
                  <a:outerShdw blurRad="38100" dist="38100" dir="2700000" algn="tl">
                    <a:srgbClr val="000000"/>
                  </a:outerShdw>
                </a:effectLst>
                <a:latin typeface="Arial" charset="0"/>
                <a:cs typeface="Arial" charset="0"/>
              </a:rPr>
              <a:t>Rosicrucians</a:t>
            </a:r>
            <a:r>
              <a:rPr lang="en-GB" sz="3200" b="1" dirty="0">
                <a:solidFill>
                  <a:srgbClr val="FFC000"/>
                </a:solidFill>
                <a:effectLst>
                  <a:outerShdw blurRad="38100" dist="38100" dir="2700000" algn="tl">
                    <a:srgbClr val="000000"/>
                  </a:outerShdw>
                </a:effectLst>
                <a:latin typeface="Arial" charset="0"/>
                <a:cs typeface="Arial" charset="0"/>
              </a:rPr>
              <a:t> </a:t>
            </a:r>
            <a:r>
              <a:rPr lang="en-GB" sz="3200" b="1" dirty="0">
                <a:solidFill>
                  <a:srgbClr val="00FF00"/>
                </a:solidFill>
                <a:effectLst>
                  <a:outerShdw blurRad="38100" dist="38100" dir="2700000" algn="tl">
                    <a:srgbClr val="000000"/>
                  </a:outerShdw>
                </a:effectLst>
                <a:latin typeface="Arial" charset="0"/>
                <a:cs typeface="Arial" charset="0"/>
              </a:rPr>
              <a:t>– It states:-</a:t>
            </a:r>
          </a:p>
        </p:txBody>
      </p:sp>
      <p:pic>
        <p:nvPicPr>
          <p:cNvPr id="268292" name="Picture 4" descr="wilson">
            <a:extLst>
              <a:ext uri="{FF2B5EF4-FFF2-40B4-BE49-F238E27FC236}">
                <a16:creationId xmlns:a16="http://schemas.microsoft.com/office/drawing/2014/main" id="{9D21653F-4200-4F23-9FAB-92FE44785D7F}"/>
              </a:ext>
            </a:extLst>
          </p:cNvPr>
          <p:cNvPicPr>
            <a:picLocks noGrp="1" noChangeAspect="1" noChangeArrowheads="1"/>
          </p:cNvPicPr>
          <p:nvPr>
            <p:ph idx="1"/>
          </p:nvPr>
        </p:nvPicPr>
        <p:blipFill>
          <a:blip r:embed="rId3">
            <a:lum bright="-18000" contrast="42000"/>
            <a:extLst>
              <a:ext uri="{28A0092B-C50C-407E-A947-70E740481C1C}">
                <a14:useLocalDpi xmlns:a14="http://schemas.microsoft.com/office/drawing/2010/main" val="0"/>
              </a:ext>
            </a:extLst>
          </a:blip>
          <a:srcRect/>
          <a:stretch>
            <a:fillRect/>
          </a:stretch>
        </p:blipFill>
        <p:spPr>
          <a:xfrm>
            <a:off x="285750" y="214313"/>
            <a:ext cx="3935413" cy="6308725"/>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68292"/>
                                        </p:tgtEl>
                                        <p:attrNameLst>
                                          <p:attrName>style.visibility</p:attrName>
                                        </p:attrNameLst>
                                      </p:cBhvr>
                                      <p:to>
                                        <p:strVal val="visible"/>
                                      </p:to>
                                    </p:set>
                                    <p:animEffect transition="in" filter="circle(in)">
                                      <p:cBhvr>
                                        <p:cTn id="7" dur="2000"/>
                                        <p:tgtEl>
                                          <p:spTgt spid="2682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68291"/>
                                        </p:tgtEl>
                                        <p:attrNameLst>
                                          <p:attrName>style.visibility</p:attrName>
                                        </p:attrNameLst>
                                      </p:cBhvr>
                                      <p:to>
                                        <p:strVal val="visible"/>
                                      </p:to>
                                    </p:set>
                                    <p:anim calcmode="discrete" valueType="clr">
                                      <p:cBhvr override="childStyle">
                                        <p:cTn id="12" dur="80"/>
                                        <p:tgtEl>
                                          <p:spTgt spid="268291"/>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68291"/>
                                        </p:tgtEl>
                                        <p:attrNameLst>
                                          <p:attrName>fillcolor</p:attrName>
                                        </p:attrNameLst>
                                      </p:cBhvr>
                                      <p:tavLst>
                                        <p:tav tm="0">
                                          <p:val>
                                            <p:clrVal>
                                              <a:schemeClr val="accent2"/>
                                            </p:clrVal>
                                          </p:val>
                                        </p:tav>
                                        <p:tav tm="50000">
                                          <p:val>
                                            <p:clrVal>
                                              <a:schemeClr val="hlink"/>
                                            </p:clrVal>
                                          </p:val>
                                        </p:tav>
                                      </p:tavLst>
                                    </p:anim>
                                    <p:set>
                                      <p:cBhvr>
                                        <p:cTn id="14" dur="80"/>
                                        <p:tgtEl>
                                          <p:spTgt spid="26829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1" grpId="0"/>
    </p:bldLst>
  </p:timing>
</p:sld>
</file>

<file path=ppt/theme/theme1.xml><?xml version="1.0" encoding="utf-8"?>
<a:theme xmlns:a="http://schemas.openxmlformats.org/drawingml/2006/main" name="1_Mountain Top">
  <a:themeElements>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1_Mountain To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1_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1_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1_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1_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1_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1_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1_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untain Top">
  <a:themeElements>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Mountain To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2864</TotalTime>
  <Words>21015</Words>
  <Application>Microsoft Office PowerPoint</Application>
  <PresentationFormat>On-screen Show (4:3)</PresentationFormat>
  <Paragraphs>1027</Paragraphs>
  <Slides>180</Slides>
  <Notes>140</Notes>
  <HiddenSlides>0</HiddenSlides>
  <MMClips>0</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2</vt:i4>
      </vt:variant>
      <vt:variant>
        <vt:lpstr>Slide Titles</vt:lpstr>
      </vt:variant>
      <vt:variant>
        <vt:i4>180</vt:i4>
      </vt:variant>
    </vt:vector>
  </HeadingPairs>
  <TitlesOfParts>
    <vt:vector size="189" baseType="lpstr">
      <vt:lpstr>Arial</vt:lpstr>
      <vt:lpstr>Wingdings</vt:lpstr>
      <vt:lpstr>Georgia</vt:lpstr>
      <vt:lpstr>Simplified Arabic Fixed</vt:lpstr>
      <vt:lpstr>Times New Roman</vt:lpstr>
      <vt:lpstr>1_Mountain Top</vt:lpstr>
      <vt:lpstr>Mountain Top</vt:lpstr>
      <vt:lpstr>Chart</vt:lpstr>
      <vt:lpstr>Document</vt:lpstr>
      <vt:lpstr>PowerPoint Presentation</vt:lpstr>
      <vt:lpstr>The Story of Gog &amp; Magog Will be covered in a series of 10 parts</vt:lpstr>
      <vt:lpstr>The Story of Gog &amp; Magog Will be covered in a series of 10 parts</vt:lpstr>
      <vt:lpstr>Gog – Recap Part One</vt:lpstr>
      <vt:lpstr>Gog of The Land of Magog</vt:lpstr>
      <vt:lpstr>PowerPoint Presentation</vt:lpstr>
      <vt:lpstr>Gog of The Land of Magog</vt:lpstr>
      <vt:lpstr>Gog – Recap Part One</vt:lpstr>
      <vt:lpstr>Gog – Causes Israelites to Kill One Another</vt:lpstr>
      <vt:lpstr>Fatima Isalm &amp; Russia </vt:lpstr>
      <vt:lpstr>“Miracles” Associated With Fatima</vt:lpstr>
      <vt:lpstr>Fatima Isalm &amp; Russia </vt:lpstr>
      <vt:lpstr>Gogs Agent - Mohammed</vt:lpstr>
      <vt:lpstr>“Miracles” Associated With Fatima</vt:lpstr>
      <vt:lpstr>“Miracles” Associated With Fatima</vt:lpstr>
      <vt:lpstr>Fatima Statue Goes On Parade</vt:lpstr>
      <vt:lpstr>Fatima Statue Goes On Parade</vt:lpstr>
      <vt:lpstr>Fatima Statue Goes On Parade</vt:lpstr>
      <vt:lpstr>Last of The Non-Whites Pushed Out Of Europe</vt:lpstr>
      <vt:lpstr>Meanwhile Gog – Attacks White Strongholds In Asia Minor and North Africa</vt:lpstr>
      <vt:lpstr>The Next Great Invasion From The Land of Gog Magog</vt:lpstr>
      <vt:lpstr>Gog – Assault on Russia</vt:lpstr>
      <vt:lpstr>Gog – Assault on Russia</vt:lpstr>
      <vt:lpstr>4) Gog – Second Major Onslaught From The East</vt:lpstr>
      <vt:lpstr>Gog – Assault on Russia</vt:lpstr>
      <vt:lpstr>Gog – Assault on Russia</vt:lpstr>
      <vt:lpstr>PowerPoint Presentation</vt:lpstr>
      <vt:lpstr>Gog – Assault on Russia</vt:lpstr>
      <vt:lpstr>PowerPoint Presentation</vt:lpstr>
      <vt:lpstr>Extent of Mongol Empire 1300 A.D.</vt:lpstr>
      <vt:lpstr>Gog – “I Will Turn Thee Back”</vt:lpstr>
      <vt:lpstr>Gog – “I Will Turn Thee Back”</vt:lpstr>
      <vt:lpstr>Gog – “I Will Turn Thee Back”</vt:lpstr>
      <vt:lpstr>Houston Stewart Chamberlain: “Saw all history as a conflict between the Aryans and the Semites" </vt:lpstr>
      <vt:lpstr>Who Are The Russians?</vt:lpstr>
      <vt:lpstr>Rhos (Benjamin)</vt:lpstr>
      <vt:lpstr>Rhos (Benjamin)</vt:lpstr>
      <vt:lpstr>Rhos (Benjamin</vt:lpstr>
      <vt:lpstr>Rus (Benjamin) Caused the Fall of The Khazar (Gog) Empire</vt:lpstr>
      <vt:lpstr>Rus (Benjamin) Caused the Fall of The Khazar (Gog) Empire</vt:lpstr>
      <vt:lpstr>Who Are The Russians?</vt:lpstr>
      <vt:lpstr>Who Are The Russians?</vt:lpstr>
      <vt:lpstr>Who Are The Russians?</vt:lpstr>
      <vt:lpstr>Some Surprising Facts About Russia</vt:lpstr>
      <vt:lpstr>Some Surprising Facts About Russia</vt:lpstr>
      <vt:lpstr>Some Surprising Facts About Russia</vt:lpstr>
      <vt:lpstr>Some Surprising Facts About Russia</vt:lpstr>
      <vt:lpstr>Some Surprising Facts About Russia</vt:lpstr>
      <vt:lpstr>Some Surprising Facts About Russia</vt:lpstr>
      <vt:lpstr>The Rus - Benjamin</vt:lpstr>
      <vt:lpstr>Russia Today</vt:lpstr>
      <vt:lpstr>Moscow (Meshech)</vt:lpstr>
      <vt:lpstr>Russian Double Headed Eagle</vt:lpstr>
      <vt:lpstr>Russian Double Headed Eagle</vt:lpstr>
      <vt:lpstr>Russian Double Headed Eagle</vt:lpstr>
      <vt:lpstr>Russian Double Headed Eagle</vt:lpstr>
      <vt:lpstr>Europe Post Genghis Khan</vt:lpstr>
      <vt:lpstr>PowerPoint Presentation</vt:lpstr>
      <vt:lpstr>Political Map Of Europe  1914</vt:lpstr>
      <vt:lpstr>Czar Nicholas II</vt:lpstr>
      <vt:lpstr>Czar &amp; Family Flee </vt:lpstr>
      <vt:lpstr>Czar &amp; Family Flee </vt:lpstr>
      <vt:lpstr>Czar Nicholas II and Family</vt:lpstr>
      <vt:lpstr>Tsar Nicholas &amp; Family – Murdered By Gog</vt:lpstr>
      <vt:lpstr>Tsar Nicholas &amp; Family – Murdered By Gog</vt:lpstr>
      <vt:lpstr>Czar &amp; Family Murdered</vt:lpstr>
      <vt:lpstr>Czar &amp; Family Murdered</vt:lpstr>
      <vt:lpstr>Czar Nicholas II (1868-1918) was the last Russian Emperor </vt:lpstr>
      <vt:lpstr>Gog Exerts Power Through Communism</vt:lpstr>
      <vt:lpstr>Gog Exerts Power Through Communism</vt:lpstr>
      <vt:lpstr>Lenin (Jew) – Real Name                   Vladimir Illyich Ulynaov</vt:lpstr>
      <vt:lpstr>1917 – Moscow Falls to Gog</vt:lpstr>
      <vt:lpstr>Insignia of The Soviet Union</vt:lpstr>
      <vt:lpstr>Insignia of The Soviet Union</vt:lpstr>
      <vt:lpstr>1917 – Moscow Falls to Gog</vt:lpstr>
      <vt:lpstr>KHRUSHCHEV MEETS HIS ROCKEFELLER MASTER</vt:lpstr>
      <vt:lpstr>1987 – Gog’s Grip on Russia Falters</vt:lpstr>
      <vt:lpstr>Russia Clamps Down on Jewish Crooks</vt:lpstr>
      <vt:lpstr>Clovis – King of The Franks</vt:lpstr>
      <vt:lpstr>Clovis – King of The Franks</vt:lpstr>
      <vt:lpstr>PowerPoint Presentation</vt:lpstr>
      <vt:lpstr>PowerPoint Presentation</vt:lpstr>
      <vt:lpstr>PowerPoint Presentation</vt:lpstr>
      <vt:lpstr>Gog Deceives The Nations </vt:lpstr>
      <vt:lpstr>Gog Deceives The Nations </vt:lpstr>
      <vt:lpstr>Gog Deceives The Nations </vt:lpstr>
      <vt:lpstr>Gog Deceives The Nations </vt:lpstr>
      <vt:lpstr>PowerPoint Presentation</vt:lpstr>
      <vt:lpstr>Gog Speaks Like A Frog</vt:lpstr>
      <vt:lpstr>Frogs - A Link To Egypt</vt:lpstr>
      <vt:lpstr>Frogs - A Link To Egypt</vt:lpstr>
      <vt:lpstr>The 3 Principals (Frogs) Finance, Religious &amp; Political</vt:lpstr>
      <vt:lpstr>PowerPoint Presentation</vt:lpstr>
      <vt:lpstr>Billy Graham (Frank) - Jew</vt:lpstr>
      <vt:lpstr>Billy Graham (Frank) - Jew</vt:lpstr>
      <vt:lpstr>Billy Graham (Frank) - Jew</vt:lpstr>
      <vt:lpstr>The 6 Objectives Finance, Religious &amp; Political</vt:lpstr>
      <vt:lpstr>The Objectives Finance, Religious &amp; Political</vt:lpstr>
      <vt:lpstr>The Illuminati</vt:lpstr>
      <vt:lpstr>The Illuminati</vt:lpstr>
      <vt:lpstr>Gog Gradually  Weakens The West – Ready For The Final Attack</vt:lpstr>
      <vt:lpstr>The Knights Templars Banded Together in 1111</vt:lpstr>
      <vt:lpstr>The Knights Templars Banded Together in 1111</vt:lpstr>
      <vt:lpstr>The Knights Templars Banded Together in 1111</vt:lpstr>
      <vt:lpstr>The Knights Templars Banded Together in 1111</vt:lpstr>
      <vt:lpstr>Gogs Agents – The Rise Of The Jesuits (Catholic Jews)</vt:lpstr>
      <vt:lpstr>Gogs Agents – The Rise Of The Jesuits (Catholic Jews)</vt:lpstr>
      <vt:lpstr>Jesuits Try To Destroy The</vt:lpstr>
      <vt:lpstr>Jesuits Try To Destroy The Word</vt:lpstr>
      <vt:lpstr>Jesuits Try To Destroy The Word</vt:lpstr>
      <vt:lpstr>Jesuits Try To Destroy The Word</vt:lpstr>
      <vt:lpstr>Jesuits Try To Destroy The Word</vt:lpstr>
      <vt:lpstr>Jesuits Try To Destroy The Word</vt:lpstr>
      <vt:lpstr>Puppet Master to The Late Pope John Paul II </vt:lpstr>
      <vt:lpstr>Illuminati Conspiracy, Order of the Illumined Wise Men</vt:lpstr>
      <vt:lpstr>Illuminati Conspiracy, Order of the Illumined Wise Men</vt:lpstr>
      <vt:lpstr>Illuminati Conspiracy, Order of the Illumined Wise Men</vt:lpstr>
      <vt:lpstr>Illuminati Conspiracy, Order of the Illumined Wise Men</vt:lpstr>
      <vt:lpstr>Illuminati Conspiracy, Order of the Illumined Wise Men</vt:lpstr>
      <vt:lpstr>Illuminati of Bavaria, founded 1776 – Notice Rites Similar To Masons today!</vt:lpstr>
      <vt:lpstr>Gog’s Baphomet</vt:lpstr>
      <vt:lpstr>Gog’s Baphomet</vt:lpstr>
      <vt:lpstr>Gog’s Baphomet</vt:lpstr>
      <vt:lpstr>Gog’s Baphomet</vt:lpstr>
      <vt:lpstr>Gog’s Baphomet</vt:lpstr>
      <vt:lpstr>Gog’s Baphomet</vt:lpstr>
      <vt:lpstr>The Illuminati</vt:lpstr>
      <vt:lpstr>The Illuminati &amp; 911</vt:lpstr>
      <vt:lpstr>The Illuminati &amp; 911</vt:lpstr>
      <vt:lpstr>The Illuminati &amp; 911</vt:lpstr>
      <vt:lpstr>Freemasonry</vt:lpstr>
      <vt:lpstr>Freemasonry</vt:lpstr>
      <vt:lpstr>Illuminati Occult Numbers</vt:lpstr>
      <vt:lpstr>Illuminati Occult Numbers</vt:lpstr>
      <vt:lpstr>Illuminati Occult Numbers</vt:lpstr>
      <vt:lpstr>Illuminati Occult Numbers</vt:lpstr>
      <vt:lpstr>Illuminati Occult Numbers</vt:lpstr>
      <vt:lpstr>Illuminati Occult Numbers</vt:lpstr>
      <vt:lpstr>Illuminati Occult Numbers</vt:lpstr>
      <vt:lpstr>Illuminati Occult Numbers</vt:lpstr>
      <vt:lpstr>Illuminati Occult Numbers</vt:lpstr>
      <vt:lpstr>Illuminati Occult Numbers</vt:lpstr>
      <vt:lpstr>Illuminati Occult Numbers</vt:lpstr>
      <vt:lpstr>Illuminati Occult Numbers</vt:lpstr>
      <vt:lpstr>Illuminati Occult Numbers</vt:lpstr>
      <vt:lpstr>Illuminati Occult Numbers</vt:lpstr>
      <vt:lpstr>Illuminati Occult Numbers</vt:lpstr>
      <vt:lpstr>Illuminati Occult Numbers</vt:lpstr>
      <vt:lpstr>Illuminati Occult Numbers</vt:lpstr>
      <vt:lpstr>Illuminati Occult Numbers</vt:lpstr>
      <vt:lpstr>Illuminati Occult Numbers</vt:lpstr>
      <vt:lpstr>Illuminati Occult Numbers</vt:lpstr>
      <vt:lpstr>Illuminati Occult Numbers</vt:lpstr>
      <vt:lpstr>Illuminati Occult Numbers</vt:lpstr>
      <vt:lpstr>Illuminati Occult Numbers</vt:lpstr>
      <vt:lpstr>Illuminati Occult Numbers</vt:lpstr>
      <vt:lpstr>Illuminati Occult Numbers</vt:lpstr>
      <vt:lpstr>Illuminati Occult Numbers</vt:lpstr>
      <vt:lpstr>Illuminati Occult Numbers</vt:lpstr>
      <vt:lpstr>Illuminati Occult Numbers</vt:lpstr>
      <vt:lpstr>Illuminati Occult Numbers</vt:lpstr>
      <vt:lpstr>Illuminati Occult Numbers</vt:lpstr>
      <vt:lpstr>Illuminati Occult Numbers</vt:lpstr>
      <vt:lpstr>Illuminati Occult Numbers</vt:lpstr>
      <vt:lpstr>Illuminati Occult Numbers</vt:lpstr>
      <vt:lpstr>Flag of Gog’s Stolen Real Estate In  The Middle East</vt:lpstr>
      <vt:lpstr>Flag of Gog’s Stolen Real Estate In  The Middle East</vt:lpstr>
      <vt:lpstr>Flag of Gog’s Stolen Real Estate In  The Middle East</vt:lpstr>
      <vt:lpstr>Masonic Symbols – US Capitol</vt:lpstr>
      <vt:lpstr>The Illuminati Bloodlines</vt:lpstr>
      <vt:lpstr>The (Sanhedrin) Learned Elders of Zion.</vt:lpstr>
      <vt:lpstr>The (Sanhedrin) Learned Elders of Zion.</vt:lpstr>
      <vt:lpstr>The (Sanhedrin) Learned Elders of Zion. </vt:lpstr>
      <vt:lpstr>Concealment Behind “Reputable Organisations</vt:lpstr>
      <vt:lpstr>Concealment Behind “Reputable Organisations</vt:lpstr>
      <vt:lpstr>PowerPoint Presentation</vt:lpstr>
      <vt:lpstr>THE MASONIC ABDICATION OF KING GEORGE VI</vt:lpstr>
      <vt:lpstr>THE MASONIC ABDICATION OF KING GEORGE VI</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Chris Pead</dc:creator>
  <cp:lastModifiedBy>Bro H</cp:lastModifiedBy>
  <cp:revision>222</cp:revision>
  <dcterms:created xsi:type="dcterms:W3CDTF">2005-12-27T14:22:34Z</dcterms:created>
  <dcterms:modified xsi:type="dcterms:W3CDTF">2021-04-17T18:30:20Z</dcterms:modified>
</cp:coreProperties>
</file>