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 id="2147483690" r:id="rId2"/>
    <p:sldMasterId id="2147483692" r:id="rId3"/>
  </p:sldMasterIdLst>
  <p:notesMasterIdLst>
    <p:notesMasterId r:id="rId163"/>
  </p:notesMasterIdLst>
  <p:handoutMasterIdLst>
    <p:handoutMasterId r:id="rId164"/>
  </p:handoutMasterIdLst>
  <p:sldIdLst>
    <p:sldId id="523" r:id="rId4"/>
    <p:sldId id="631" r:id="rId5"/>
    <p:sldId id="632" r:id="rId6"/>
    <p:sldId id="448" r:id="rId7"/>
    <p:sldId id="531" r:id="rId8"/>
    <p:sldId id="669" r:id="rId9"/>
    <p:sldId id="532" r:id="rId10"/>
    <p:sldId id="501" r:id="rId11"/>
    <p:sldId id="547" r:id="rId12"/>
    <p:sldId id="536" r:id="rId13"/>
    <p:sldId id="607" r:id="rId14"/>
    <p:sldId id="670" r:id="rId15"/>
    <p:sldId id="671" r:id="rId16"/>
    <p:sldId id="672" r:id="rId17"/>
    <p:sldId id="673" r:id="rId18"/>
    <p:sldId id="645" r:id="rId19"/>
    <p:sldId id="648" r:id="rId20"/>
    <p:sldId id="664" r:id="rId21"/>
    <p:sldId id="668" r:id="rId22"/>
    <p:sldId id="667" r:id="rId23"/>
    <p:sldId id="492" r:id="rId24"/>
    <p:sldId id="480" r:id="rId25"/>
    <p:sldId id="478" r:id="rId26"/>
    <p:sldId id="258" r:id="rId27"/>
    <p:sldId id="286" r:id="rId28"/>
    <p:sldId id="267" r:id="rId29"/>
    <p:sldId id="256" r:id="rId30"/>
    <p:sldId id="665" r:id="rId31"/>
    <p:sldId id="287" r:id="rId32"/>
    <p:sldId id="666" r:id="rId33"/>
    <p:sldId id="289" r:id="rId34"/>
    <p:sldId id="288" r:id="rId35"/>
    <p:sldId id="259" r:id="rId36"/>
    <p:sldId id="649" r:id="rId37"/>
    <p:sldId id="271" r:id="rId38"/>
    <p:sldId id="304" r:id="rId39"/>
    <p:sldId id="674" r:id="rId40"/>
    <p:sldId id="675" r:id="rId41"/>
    <p:sldId id="676" r:id="rId42"/>
    <p:sldId id="260" r:id="rId43"/>
    <p:sldId id="654" r:id="rId44"/>
    <p:sldId id="677" r:id="rId45"/>
    <p:sldId id="283" r:id="rId46"/>
    <p:sldId id="473" r:id="rId47"/>
    <p:sldId id="279" r:id="rId48"/>
    <p:sldId id="658" r:id="rId49"/>
    <p:sldId id="678" r:id="rId50"/>
    <p:sldId id="679" r:id="rId51"/>
    <p:sldId id="655" r:id="rId52"/>
    <p:sldId id="680" r:id="rId53"/>
    <p:sldId id="681" r:id="rId54"/>
    <p:sldId id="266" r:id="rId55"/>
    <p:sldId id="605" r:id="rId56"/>
    <p:sldId id="328" r:id="rId57"/>
    <p:sldId id="682" r:id="rId58"/>
    <p:sldId id="622" r:id="rId59"/>
    <p:sldId id="647" r:id="rId60"/>
    <p:sldId id="335" r:id="rId61"/>
    <p:sldId id="300" r:id="rId62"/>
    <p:sldId id="684" r:id="rId63"/>
    <p:sldId id="685" r:id="rId64"/>
    <p:sldId id="686" r:id="rId65"/>
    <p:sldId id="687" r:id="rId66"/>
    <p:sldId id="688" r:id="rId67"/>
    <p:sldId id="329" r:id="rId68"/>
    <p:sldId id="406" r:id="rId69"/>
    <p:sldId id="689" r:id="rId70"/>
    <p:sldId id="690" r:id="rId71"/>
    <p:sldId id="691" r:id="rId72"/>
    <p:sldId id="657" r:id="rId73"/>
    <p:sldId id="282" r:id="rId74"/>
    <p:sldId id="330" r:id="rId75"/>
    <p:sldId id="311" r:id="rId76"/>
    <p:sldId id="341" r:id="rId77"/>
    <p:sldId id="692" r:id="rId78"/>
    <p:sldId id="312" r:id="rId79"/>
    <p:sldId id="693" r:id="rId80"/>
    <p:sldId id="315" r:id="rId81"/>
    <p:sldId id="313" r:id="rId82"/>
    <p:sldId id="637" r:id="rId83"/>
    <p:sldId id="694" r:id="rId84"/>
    <p:sldId id="529" r:id="rId85"/>
    <p:sldId id="339" r:id="rId86"/>
    <p:sldId id="340" r:id="rId87"/>
    <p:sldId id="398" r:id="rId88"/>
    <p:sldId id="695" r:id="rId89"/>
    <p:sldId id="351" r:id="rId90"/>
    <p:sldId id="309" r:id="rId91"/>
    <p:sldId id="346" r:id="rId92"/>
    <p:sldId id="696" r:id="rId93"/>
    <p:sldId id="697" r:id="rId94"/>
    <p:sldId id="630" r:id="rId95"/>
    <p:sldId id="343" r:id="rId96"/>
    <p:sldId id="639" r:id="rId97"/>
    <p:sldId id="650" r:id="rId98"/>
    <p:sldId id="698" r:id="rId99"/>
    <p:sldId id="462" r:id="rId100"/>
    <p:sldId id="471" r:id="rId101"/>
    <p:sldId id="467" r:id="rId102"/>
    <p:sldId id="277" r:id="rId103"/>
    <p:sldId id="643" r:id="rId104"/>
    <p:sldId id="644" r:id="rId105"/>
    <p:sldId id="699" r:id="rId106"/>
    <p:sldId id="384" r:id="rId107"/>
    <p:sldId id="640" r:id="rId108"/>
    <p:sldId id="700" r:id="rId109"/>
    <p:sldId id="641" r:id="rId110"/>
    <p:sldId id="642" r:id="rId111"/>
    <p:sldId id="651" r:id="rId112"/>
    <p:sldId id="652" r:id="rId113"/>
    <p:sldId id="653" r:id="rId114"/>
    <p:sldId id="344" r:id="rId115"/>
    <p:sldId id="701" r:id="rId116"/>
    <p:sldId id="273" r:id="rId117"/>
    <p:sldId id="278" r:id="rId118"/>
    <p:sldId id="345" r:id="rId119"/>
    <p:sldId id="348" r:id="rId120"/>
    <p:sldId id="349" r:id="rId121"/>
    <p:sldId id="646" r:id="rId122"/>
    <p:sldId id="402" r:id="rId123"/>
    <p:sldId id="517" r:id="rId124"/>
    <p:sldId id="702" r:id="rId125"/>
    <p:sldId id="472" r:id="rId126"/>
    <p:sldId id="638" r:id="rId127"/>
    <p:sldId id="633" r:id="rId128"/>
    <p:sldId id="703" r:id="rId129"/>
    <p:sldId id="704" r:id="rId130"/>
    <p:sldId id="705" r:id="rId131"/>
    <p:sldId id="706" r:id="rId132"/>
    <p:sldId id="656" r:id="rId133"/>
    <p:sldId id="636" r:id="rId134"/>
    <p:sldId id="662" r:id="rId135"/>
    <p:sldId id="663" r:id="rId136"/>
    <p:sldId id="659" r:id="rId137"/>
    <p:sldId id="660" r:id="rId138"/>
    <p:sldId id="661" r:id="rId139"/>
    <p:sldId id="707" r:id="rId140"/>
    <p:sldId id="708" r:id="rId141"/>
    <p:sldId id="496" r:id="rId142"/>
    <p:sldId id="709" r:id="rId143"/>
    <p:sldId id="439" r:id="rId144"/>
    <p:sldId id="440" r:id="rId145"/>
    <p:sldId id="272" r:id="rId146"/>
    <p:sldId id="401" r:id="rId147"/>
    <p:sldId id="321" r:id="rId148"/>
    <p:sldId id="710" r:id="rId149"/>
    <p:sldId id="322" r:id="rId150"/>
    <p:sldId id="455" r:id="rId151"/>
    <p:sldId id="324" r:id="rId152"/>
    <p:sldId id="403" r:id="rId153"/>
    <p:sldId id="274" r:id="rId154"/>
    <p:sldId id="374" r:id="rId155"/>
    <p:sldId id="711" r:id="rId156"/>
    <p:sldId id="371" r:id="rId157"/>
    <p:sldId id="712" r:id="rId158"/>
    <p:sldId id="713" r:id="rId159"/>
    <p:sldId id="382" r:id="rId160"/>
    <p:sldId id="634" r:id="rId161"/>
    <p:sldId id="418" r:id="rId162"/>
  </p:sldIdLst>
  <p:sldSz cx="9144000" cy="6858000" type="screen4x3"/>
  <p:notesSz cx="6858000" cy="9144000"/>
  <p:defaultTextStyle>
    <a:defPPr>
      <a:defRPr lang="en-GB"/>
    </a:defPPr>
    <a:lvl1pPr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0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33CC"/>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FF"/>
    <a:srgbClr val="00FF00"/>
    <a:srgbClr val="FF33CC"/>
    <a:srgbClr val="FFFF00"/>
    <a:srgbClr val="FF00FF"/>
    <a:srgbClr val="FF3300"/>
    <a:srgbClr val="FF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0" autoAdjust="0"/>
    <p:restoredTop sz="94803" autoAdjust="0"/>
  </p:normalViewPr>
  <p:slideViewPr>
    <p:cSldViewPr>
      <p:cViewPr>
        <p:scale>
          <a:sx n="61" d="100"/>
          <a:sy n="61" d="100"/>
        </p:scale>
        <p:origin x="-110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02" d="100"/>
          <a:sy n="102" d="100"/>
        </p:scale>
        <p:origin x="-180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AB6B3DD-01A2-4D93-8F43-6EABABB7824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21507" name="Rectangle 3">
            <a:extLst>
              <a:ext uri="{FF2B5EF4-FFF2-40B4-BE49-F238E27FC236}">
                <a16:creationId xmlns:a16="http://schemas.microsoft.com/office/drawing/2014/main" id="{73F8C8C2-A416-45C3-AC4C-88B9B5DA644B}"/>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GB"/>
          </a:p>
        </p:txBody>
      </p:sp>
      <p:sp>
        <p:nvSpPr>
          <p:cNvPr id="21508" name="Rectangle 4">
            <a:extLst>
              <a:ext uri="{FF2B5EF4-FFF2-40B4-BE49-F238E27FC236}">
                <a16:creationId xmlns:a16="http://schemas.microsoft.com/office/drawing/2014/main" id="{442A0F51-B823-46AD-9F4F-B4095689FAFD}"/>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21509" name="Rectangle 5">
            <a:extLst>
              <a:ext uri="{FF2B5EF4-FFF2-40B4-BE49-F238E27FC236}">
                <a16:creationId xmlns:a16="http://schemas.microsoft.com/office/drawing/2014/main" id="{11170ED7-C2A9-4ED2-9AD5-69BBB12FB941}"/>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93B9823-8663-465D-810E-B7E00AE16C17}"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7A3351B4-2DFD-407C-A126-F08F45A1B9D0}"/>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19459" name="Rectangle 3">
            <a:extLst>
              <a:ext uri="{FF2B5EF4-FFF2-40B4-BE49-F238E27FC236}">
                <a16:creationId xmlns:a16="http://schemas.microsoft.com/office/drawing/2014/main" id="{2E473A20-7652-464A-B489-ACF2429555DF}"/>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GB"/>
          </a:p>
        </p:txBody>
      </p:sp>
      <p:sp>
        <p:nvSpPr>
          <p:cNvPr id="168964" name="Rectangle 4">
            <a:extLst>
              <a:ext uri="{FF2B5EF4-FFF2-40B4-BE49-F238E27FC236}">
                <a16:creationId xmlns:a16="http://schemas.microsoft.com/office/drawing/2014/main" id="{E987BFFA-B46A-4A15-BEC6-45339C6D71E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a:extLst>
              <a:ext uri="{FF2B5EF4-FFF2-40B4-BE49-F238E27FC236}">
                <a16:creationId xmlns:a16="http://schemas.microsoft.com/office/drawing/2014/main" id="{7E9674F8-2D62-4071-817B-1606BFAB8D3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462" name="Rectangle 6">
            <a:extLst>
              <a:ext uri="{FF2B5EF4-FFF2-40B4-BE49-F238E27FC236}">
                <a16:creationId xmlns:a16="http://schemas.microsoft.com/office/drawing/2014/main" id="{1FB61781-FB98-410E-B4CC-47F97B852C3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19463" name="Rectangle 7">
            <a:extLst>
              <a:ext uri="{FF2B5EF4-FFF2-40B4-BE49-F238E27FC236}">
                <a16:creationId xmlns:a16="http://schemas.microsoft.com/office/drawing/2014/main" id="{F12984B7-B432-4A5C-BCFC-1F2A4BAAC8D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39F999E-23EA-49CC-9982-C854953183D8}"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BD59D5BD-3D48-4765-9F68-019973C4EA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6BD8D26-2670-4C4D-855C-5951C2B09431}" type="slidenum">
              <a:rPr lang="en-GB" altLang="en-US" sz="1200"/>
              <a:pPr eaLnBrk="1" hangingPunct="1"/>
              <a:t>1</a:t>
            </a:fld>
            <a:endParaRPr lang="en-GB" altLang="en-US" sz="1200"/>
          </a:p>
        </p:txBody>
      </p:sp>
      <p:sp>
        <p:nvSpPr>
          <p:cNvPr id="169987" name="Rectangle 2">
            <a:extLst>
              <a:ext uri="{FF2B5EF4-FFF2-40B4-BE49-F238E27FC236}">
                <a16:creationId xmlns:a16="http://schemas.microsoft.com/office/drawing/2014/main" id="{C3F25724-953F-4D2B-AA3F-20460D2253C7}"/>
              </a:ext>
            </a:extLst>
          </p:cNvPr>
          <p:cNvSpPr>
            <a:spLocks noGrp="1" noRot="1" noChangeAspect="1" noChangeArrowheads="1" noTextEdit="1"/>
          </p:cNvSpPr>
          <p:nvPr>
            <p:ph type="sldImg"/>
          </p:nvPr>
        </p:nvSpPr>
        <p:spPr>
          <a:ln/>
        </p:spPr>
      </p:sp>
      <p:sp>
        <p:nvSpPr>
          <p:cNvPr id="169988" name="Rectangle 3">
            <a:extLst>
              <a:ext uri="{FF2B5EF4-FFF2-40B4-BE49-F238E27FC236}">
                <a16:creationId xmlns:a16="http://schemas.microsoft.com/office/drawing/2014/main" id="{74649F95-9F0C-41D7-8D52-264E62665F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Newbury, Gravesend, Swanwick, Durham,Plymouth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79D42D9D-58AD-47D1-B9E4-17E0E2A3CE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511654E-5F3F-4B05-ACF2-77CA9FA853E6}" type="slidenum">
              <a:rPr lang="en-GB" altLang="en-US" sz="1200"/>
              <a:pPr eaLnBrk="1" hangingPunct="1"/>
              <a:t>10</a:t>
            </a:fld>
            <a:endParaRPr lang="en-GB" altLang="en-US" sz="1200"/>
          </a:p>
        </p:txBody>
      </p:sp>
      <p:sp>
        <p:nvSpPr>
          <p:cNvPr id="179203" name="Rectangle 2">
            <a:extLst>
              <a:ext uri="{FF2B5EF4-FFF2-40B4-BE49-F238E27FC236}">
                <a16:creationId xmlns:a16="http://schemas.microsoft.com/office/drawing/2014/main" id="{E2D87312-79B3-4C1C-AD63-E59A72A983A7}"/>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9C4241A1-0B5E-4290-A424-FFB69B4792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a:extLst>
              <a:ext uri="{FF2B5EF4-FFF2-40B4-BE49-F238E27FC236}">
                <a16:creationId xmlns:a16="http://schemas.microsoft.com/office/drawing/2014/main" id="{690BE270-348C-4148-B8E8-48D33F08B2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D8B5CDE-2345-4C43-9B2A-64FD622807D5}" type="slidenum">
              <a:rPr lang="en-GB" altLang="en-US" sz="1200"/>
              <a:pPr eaLnBrk="1" hangingPunct="1"/>
              <a:t>100</a:t>
            </a:fld>
            <a:endParaRPr lang="en-GB" altLang="en-US" sz="1200"/>
          </a:p>
        </p:txBody>
      </p:sp>
      <p:sp>
        <p:nvSpPr>
          <p:cNvPr id="271363" name="Rectangle 2">
            <a:extLst>
              <a:ext uri="{FF2B5EF4-FFF2-40B4-BE49-F238E27FC236}">
                <a16:creationId xmlns:a16="http://schemas.microsoft.com/office/drawing/2014/main" id="{1E457D48-7A54-4F8C-B883-C39DABC61983}"/>
              </a:ext>
            </a:extLst>
          </p:cNvPr>
          <p:cNvSpPr>
            <a:spLocks noGrp="1" noRot="1" noChangeAspect="1" noChangeArrowheads="1" noTextEdit="1"/>
          </p:cNvSpPr>
          <p:nvPr>
            <p:ph type="sldImg"/>
          </p:nvPr>
        </p:nvSpPr>
        <p:spPr>
          <a:ln/>
        </p:spPr>
      </p:sp>
      <p:sp>
        <p:nvSpPr>
          <p:cNvPr id="271364" name="Rectangle 3">
            <a:extLst>
              <a:ext uri="{FF2B5EF4-FFF2-40B4-BE49-F238E27FC236}">
                <a16:creationId xmlns:a16="http://schemas.microsoft.com/office/drawing/2014/main" id="{9EBC53C2-BD87-4818-A28C-FF80884C22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Pollock believes the traditional Russian anti Semitism probably stems from that epoch when Hebrew‑speaking Khozar raiders. attacked Russian villages, killed the men folk, abducted women, forcibly converted them to Judaism and married them in full‑fledged religious ceremonies. This also would explain why so many European Jews</a:t>
            </a:r>
            <a:r>
              <a:rPr lang="en-GB" altLang="en-US" b="1">
                <a:latin typeface="Arial" panose="020B0604020202020204" pitchFamily="34" charset="0"/>
                <a:cs typeface="Arial" panose="020B0604020202020204" pitchFamily="34" charset="0"/>
              </a:rPr>
              <a:t> </a:t>
            </a:r>
            <a:r>
              <a:rPr lang="en-GB" altLang="en-US">
                <a:latin typeface="Arial" panose="020B0604020202020204" pitchFamily="34" charset="0"/>
                <a:cs typeface="Arial" panose="020B0604020202020204" pitchFamily="34" charset="0"/>
              </a:rPr>
              <a:t>are blond </a:t>
            </a:r>
            <a:r>
              <a:rPr lang="en-GB" altLang="en-US" b="1">
                <a:latin typeface="Arial" panose="020B0604020202020204" pitchFamily="34" charset="0"/>
                <a:cs typeface="Arial" panose="020B0604020202020204" pitchFamily="34" charset="0"/>
              </a:rPr>
              <a:t>and blue‑eyed, with a </a:t>
            </a:r>
            <a:r>
              <a:rPr lang="en-GB" altLang="en-US">
                <a:latin typeface="Arial" panose="020B0604020202020204" pitchFamily="34" charset="0"/>
                <a:cs typeface="Arial" panose="020B0604020202020204" pitchFamily="34" charset="0"/>
              </a:rPr>
              <a:t>slight Mongol slant to their eyes, as we'll as the total absence of Semitic </a:t>
            </a:r>
            <a:r>
              <a:rPr lang="en-GB" altLang="en-US" b="1">
                <a:latin typeface="Arial" panose="020B0604020202020204" pitchFamily="34" charset="0"/>
                <a:cs typeface="Arial" panose="020B0604020202020204" pitchFamily="34" charset="0"/>
              </a:rPr>
              <a:t>features among many Israelis of European </a:t>
            </a:r>
            <a:r>
              <a:rPr lang="en-GB" altLang="en-US">
                <a:latin typeface="Arial" panose="020B0604020202020204" pitchFamily="34" charset="0"/>
                <a:cs typeface="Arial" panose="020B0604020202020204" pitchFamily="34" charset="0"/>
              </a:rPr>
              <a:t>descent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597D942B-6ADF-41D1-BCE8-AEFC9FB8E1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A413EA1-5898-44D9-9F29-B88EF79C8ABE}" type="slidenum">
              <a:rPr lang="en-GB" altLang="en-US" sz="1200"/>
              <a:pPr eaLnBrk="1" hangingPunct="1"/>
              <a:t>101</a:t>
            </a:fld>
            <a:endParaRPr lang="en-GB" altLang="en-US" sz="1200"/>
          </a:p>
        </p:txBody>
      </p:sp>
      <p:sp>
        <p:nvSpPr>
          <p:cNvPr id="272387" name="Rectangle 2">
            <a:extLst>
              <a:ext uri="{FF2B5EF4-FFF2-40B4-BE49-F238E27FC236}">
                <a16:creationId xmlns:a16="http://schemas.microsoft.com/office/drawing/2014/main" id="{ECEC4B75-C184-4B70-A928-F1F9A4DAE090}"/>
              </a:ext>
            </a:extLst>
          </p:cNvPr>
          <p:cNvSpPr>
            <a:spLocks noGrp="1" noRot="1" noChangeAspect="1" noChangeArrowheads="1" noTextEdit="1"/>
          </p:cNvSpPr>
          <p:nvPr>
            <p:ph type="sldImg"/>
          </p:nvPr>
        </p:nvSpPr>
        <p:spPr>
          <a:ln/>
        </p:spPr>
      </p:sp>
      <p:sp>
        <p:nvSpPr>
          <p:cNvPr id="272388" name="Rectangle 3">
            <a:extLst>
              <a:ext uri="{FF2B5EF4-FFF2-40B4-BE49-F238E27FC236}">
                <a16:creationId xmlns:a16="http://schemas.microsoft.com/office/drawing/2014/main" id="{8415AA66-C96B-4467-9BF4-AA3B5FEEF2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9235C7F8-2574-410B-A2F3-AA03F8C2EE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22AEFAA-D779-4CDD-8A81-A29C2980D3DE}" type="slidenum">
              <a:rPr lang="en-GB" altLang="en-US" sz="1200"/>
              <a:pPr eaLnBrk="1" hangingPunct="1"/>
              <a:t>102</a:t>
            </a:fld>
            <a:endParaRPr lang="en-GB" altLang="en-US" sz="1200"/>
          </a:p>
        </p:txBody>
      </p:sp>
      <p:sp>
        <p:nvSpPr>
          <p:cNvPr id="273411" name="Rectangle 2">
            <a:extLst>
              <a:ext uri="{FF2B5EF4-FFF2-40B4-BE49-F238E27FC236}">
                <a16:creationId xmlns:a16="http://schemas.microsoft.com/office/drawing/2014/main" id="{1FA0252E-FE85-45E8-A30A-53402226911D}"/>
              </a:ext>
            </a:extLst>
          </p:cNvPr>
          <p:cNvSpPr>
            <a:spLocks noGrp="1" noRot="1" noChangeAspect="1" noChangeArrowheads="1" noTextEdit="1"/>
          </p:cNvSpPr>
          <p:nvPr>
            <p:ph type="sldImg"/>
          </p:nvPr>
        </p:nvSpPr>
        <p:spPr>
          <a:ln/>
        </p:spPr>
      </p:sp>
      <p:sp>
        <p:nvSpPr>
          <p:cNvPr id="273412" name="Rectangle 3">
            <a:extLst>
              <a:ext uri="{FF2B5EF4-FFF2-40B4-BE49-F238E27FC236}">
                <a16:creationId xmlns:a16="http://schemas.microsoft.com/office/drawing/2014/main" id="{407A1315-5459-4243-B742-5A412BCF3C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a:extLst>
              <a:ext uri="{FF2B5EF4-FFF2-40B4-BE49-F238E27FC236}">
                <a16:creationId xmlns:a16="http://schemas.microsoft.com/office/drawing/2014/main" id="{B474F874-BF56-4055-AF49-DBCC3382BD96}"/>
              </a:ext>
            </a:extLst>
          </p:cNvPr>
          <p:cNvSpPr>
            <a:spLocks noGrp="1" noRot="1" noChangeAspect="1" noTextEdit="1"/>
          </p:cNvSpPr>
          <p:nvPr>
            <p:ph type="sldImg"/>
          </p:nvPr>
        </p:nvSpPr>
        <p:spPr>
          <a:ln/>
        </p:spPr>
      </p:sp>
      <p:sp>
        <p:nvSpPr>
          <p:cNvPr id="274435" name="Notes Placeholder 2">
            <a:extLst>
              <a:ext uri="{FF2B5EF4-FFF2-40B4-BE49-F238E27FC236}">
                <a16:creationId xmlns:a16="http://schemas.microsoft.com/office/drawing/2014/main" id="{948B80C1-FD7C-43B3-9695-C2025CE28C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4436" name="Slide Number Placeholder 3">
            <a:extLst>
              <a:ext uri="{FF2B5EF4-FFF2-40B4-BE49-F238E27FC236}">
                <a16:creationId xmlns:a16="http://schemas.microsoft.com/office/drawing/2014/main" id="{8A00B182-2130-47DB-9890-48B2508E8C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5D4CB5B-6210-45B0-8BC2-44EC42C10FB8}" type="slidenum">
              <a:rPr lang="en-GB" altLang="en-US" sz="1200"/>
              <a:pPr eaLnBrk="1" hangingPunct="1"/>
              <a:t>103</a:t>
            </a:fld>
            <a:endParaRPr lang="en-GB" altLang="en-US"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a:extLst>
              <a:ext uri="{FF2B5EF4-FFF2-40B4-BE49-F238E27FC236}">
                <a16:creationId xmlns:a16="http://schemas.microsoft.com/office/drawing/2014/main" id="{A7901344-B469-4A5C-91A4-644C186262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A7FF2E6-5730-41BC-996C-344F94145106}" type="slidenum">
              <a:rPr lang="en-GB" altLang="en-US" sz="1200"/>
              <a:pPr eaLnBrk="1" hangingPunct="1"/>
              <a:t>104</a:t>
            </a:fld>
            <a:endParaRPr lang="en-GB" altLang="en-US" sz="1200"/>
          </a:p>
        </p:txBody>
      </p:sp>
      <p:sp>
        <p:nvSpPr>
          <p:cNvPr id="275459" name="Rectangle 2">
            <a:extLst>
              <a:ext uri="{FF2B5EF4-FFF2-40B4-BE49-F238E27FC236}">
                <a16:creationId xmlns:a16="http://schemas.microsoft.com/office/drawing/2014/main" id="{ED0A5ACC-C7C7-47F6-A653-9DEEE69A461A}"/>
              </a:ext>
            </a:extLst>
          </p:cNvPr>
          <p:cNvSpPr>
            <a:spLocks noGrp="1" noRot="1" noChangeAspect="1" noChangeArrowheads="1" noTextEdit="1"/>
          </p:cNvSpPr>
          <p:nvPr>
            <p:ph type="sldImg"/>
          </p:nvPr>
        </p:nvSpPr>
        <p:spPr>
          <a:ln/>
        </p:spPr>
      </p:sp>
      <p:sp>
        <p:nvSpPr>
          <p:cNvPr id="275460" name="Rectangle 3">
            <a:extLst>
              <a:ext uri="{FF2B5EF4-FFF2-40B4-BE49-F238E27FC236}">
                <a16:creationId xmlns:a16="http://schemas.microsoft.com/office/drawing/2014/main" id="{7A29CC09-248A-4092-B587-3CCB7A4C0C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18C4F696-FF1C-4055-8B20-B75EF67732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F4610E6-60EE-40B8-B2E6-DBA1B83AA3F1}" type="slidenum">
              <a:rPr lang="en-GB" altLang="en-US" sz="1200"/>
              <a:pPr eaLnBrk="1" hangingPunct="1"/>
              <a:t>105</a:t>
            </a:fld>
            <a:endParaRPr lang="en-GB" altLang="en-US" sz="1200"/>
          </a:p>
        </p:txBody>
      </p:sp>
      <p:sp>
        <p:nvSpPr>
          <p:cNvPr id="276483" name="Rectangle 2">
            <a:extLst>
              <a:ext uri="{FF2B5EF4-FFF2-40B4-BE49-F238E27FC236}">
                <a16:creationId xmlns:a16="http://schemas.microsoft.com/office/drawing/2014/main" id="{E847F1EA-6A46-454B-A519-3409DC2B0C89}"/>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0F251B62-7848-4098-946F-C64F8D81AD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a:extLst>
              <a:ext uri="{FF2B5EF4-FFF2-40B4-BE49-F238E27FC236}">
                <a16:creationId xmlns:a16="http://schemas.microsoft.com/office/drawing/2014/main" id="{63C09575-A166-4977-AA2C-0144354BB89E}"/>
              </a:ext>
            </a:extLst>
          </p:cNvPr>
          <p:cNvSpPr>
            <a:spLocks noGrp="1" noRot="1" noChangeAspect="1" noTextEdit="1"/>
          </p:cNvSpPr>
          <p:nvPr>
            <p:ph type="sldImg"/>
          </p:nvPr>
        </p:nvSpPr>
        <p:spPr>
          <a:ln/>
        </p:spPr>
      </p:sp>
      <p:sp>
        <p:nvSpPr>
          <p:cNvPr id="277507" name="Notes Placeholder 2">
            <a:extLst>
              <a:ext uri="{FF2B5EF4-FFF2-40B4-BE49-F238E27FC236}">
                <a16:creationId xmlns:a16="http://schemas.microsoft.com/office/drawing/2014/main" id="{C17EA166-58E3-4A99-9362-208EB0DAEA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77508" name="Slide Number Placeholder 3">
            <a:extLst>
              <a:ext uri="{FF2B5EF4-FFF2-40B4-BE49-F238E27FC236}">
                <a16:creationId xmlns:a16="http://schemas.microsoft.com/office/drawing/2014/main" id="{EA3182A0-4133-45CD-A6A6-399572FB4A1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7F9E5A6-16F3-4D8F-9A4F-F9FD2599B946}" type="slidenum">
              <a:rPr lang="en-GB" altLang="en-US" sz="1200"/>
              <a:pPr eaLnBrk="1" hangingPunct="1"/>
              <a:t>106</a:t>
            </a:fld>
            <a:endParaRPr lang="en-GB" altLang="en-US" sz="120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450D5478-A998-43BC-A07D-CAD7D354DF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4FA1494-47C5-4302-93AA-6F98A28DEC86}" type="slidenum">
              <a:rPr lang="en-GB" altLang="en-US" sz="1200"/>
              <a:pPr eaLnBrk="1" hangingPunct="1"/>
              <a:t>107</a:t>
            </a:fld>
            <a:endParaRPr lang="en-GB" altLang="en-US" sz="1200"/>
          </a:p>
        </p:txBody>
      </p:sp>
      <p:sp>
        <p:nvSpPr>
          <p:cNvPr id="278531" name="Rectangle 2">
            <a:extLst>
              <a:ext uri="{FF2B5EF4-FFF2-40B4-BE49-F238E27FC236}">
                <a16:creationId xmlns:a16="http://schemas.microsoft.com/office/drawing/2014/main" id="{3385D86A-0B1B-401F-934C-A4FF8FCAF3ED}"/>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9FCD728A-61D5-4BF7-A55A-920B2DD60AF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A196AE2B-595D-4EFA-8F71-7C0EA72F6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0D4F99C-04DA-48CE-BD69-1841A428D780}" type="slidenum">
              <a:rPr lang="en-GB" altLang="en-US" sz="1200"/>
              <a:pPr eaLnBrk="1" hangingPunct="1"/>
              <a:t>108</a:t>
            </a:fld>
            <a:endParaRPr lang="en-GB" altLang="en-US" sz="1200"/>
          </a:p>
        </p:txBody>
      </p:sp>
      <p:sp>
        <p:nvSpPr>
          <p:cNvPr id="279555" name="Rectangle 2">
            <a:extLst>
              <a:ext uri="{FF2B5EF4-FFF2-40B4-BE49-F238E27FC236}">
                <a16:creationId xmlns:a16="http://schemas.microsoft.com/office/drawing/2014/main" id="{25289DD4-2B5F-4251-BB16-7FA7C10591C2}"/>
              </a:ext>
            </a:extLst>
          </p:cNvPr>
          <p:cNvSpPr>
            <a:spLocks noGrp="1" noRot="1" noChangeAspect="1" noChangeArrowheads="1" noTextEdit="1"/>
          </p:cNvSpPr>
          <p:nvPr>
            <p:ph type="sldImg"/>
          </p:nvPr>
        </p:nvSpPr>
        <p:spPr>
          <a:ln/>
        </p:spPr>
      </p:sp>
      <p:sp>
        <p:nvSpPr>
          <p:cNvPr id="279556" name="Rectangle 3">
            <a:extLst>
              <a:ext uri="{FF2B5EF4-FFF2-40B4-BE49-F238E27FC236}">
                <a16:creationId xmlns:a16="http://schemas.microsoft.com/office/drawing/2014/main" id="{67519A60-711E-47D6-B6DF-B4D1E89CB3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a:extLst>
              <a:ext uri="{FF2B5EF4-FFF2-40B4-BE49-F238E27FC236}">
                <a16:creationId xmlns:a16="http://schemas.microsoft.com/office/drawing/2014/main" id="{F77A6745-A37F-473A-ADDA-0EDBCFA94A80}"/>
              </a:ext>
            </a:extLst>
          </p:cNvPr>
          <p:cNvSpPr>
            <a:spLocks noGrp="1" noRot="1" noChangeAspect="1" noTextEdit="1"/>
          </p:cNvSpPr>
          <p:nvPr>
            <p:ph type="sldImg"/>
          </p:nvPr>
        </p:nvSpPr>
        <p:spPr>
          <a:ln/>
        </p:spPr>
      </p:sp>
      <p:sp>
        <p:nvSpPr>
          <p:cNvPr id="280579" name="Notes Placeholder 2">
            <a:extLst>
              <a:ext uri="{FF2B5EF4-FFF2-40B4-BE49-F238E27FC236}">
                <a16:creationId xmlns:a16="http://schemas.microsoft.com/office/drawing/2014/main" id="{84EBA740-DAC4-4754-B344-A3D1E74FD0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0580" name="Slide Number Placeholder 3">
            <a:extLst>
              <a:ext uri="{FF2B5EF4-FFF2-40B4-BE49-F238E27FC236}">
                <a16:creationId xmlns:a16="http://schemas.microsoft.com/office/drawing/2014/main" id="{56568D50-F92B-45DB-84EC-E67DD0C5C5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BFD76B8-6FBD-43CF-BCF9-60A335DFB2D2}" type="slidenum">
              <a:rPr lang="en-GB" altLang="en-US" sz="1200"/>
              <a:pPr eaLnBrk="1" hangingPunct="1"/>
              <a:t>109</a:t>
            </a:fld>
            <a:endParaRPr lang="en-GB" alt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a:extLst>
              <a:ext uri="{FF2B5EF4-FFF2-40B4-BE49-F238E27FC236}">
                <a16:creationId xmlns:a16="http://schemas.microsoft.com/office/drawing/2014/main" id="{63075270-293F-4BC8-9C1C-13B80681AC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8A5EB6A-A7CC-4005-A066-BC95F321FE07}" type="slidenum">
              <a:rPr lang="en-GB" altLang="en-US" sz="1200"/>
              <a:pPr eaLnBrk="1" hangingPunct="1"/>
              <a:t>11</a:t>
            </a:fld>
            <a:endParaRPr lang="en-GB" altLang="en-US" sz="1200"/>
          </a:p>
        </p:txBody>
      </p:sp>
      <p:sp>
        <p:nvSpPr>
          <p:cNvPr id="180227" name="Rectangle 2">
            <a:extLst>
              <a:ext uri="{FF2B5EF4-FFF2-40B4-BE49-F238E27FC236}">
                <a16:creationId xmlns:a16="http://schemas.microsoft.com/office/drawing/2014/main" id="{DD20C5D9-D5B5-4561-A8C5-F5D76DB6F5C6}"/>
              </a:ext>
            </a:extLst>
          </p:cNvPr>
          <p:cNvSpPr>
            <a:spLocks noGrp="1" noRot="1" noChangeAspect="1" noChangeArrowheads="1" noTextEdit="1"/>
          </p:cNvSpPr>
          <p:nvPr>
            <p:ph type="sldImg"/>
          </p:nvPr>
        </p:nvSpPr>
        <p:spPr>
          <a:ln/>
        </p:spPr>
      </p:sp>
      <p:sp>
        <p:nvSpPr>
          <p:cNvPr id="180228" name="Rectangle 3">
            <a:extLst>
              <a:ext uri="{FF2B5EF4-FFF2-40B4-BE49-F238E27FC236}">
                <a16:creationId xmlns:a16="http://schemas.microsoft.com/office/drawing/2014/main" id="{C0FF119F-BCD7-456F-BC98-2BF7B0DA01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a:extLst>
              <a:ext uri="{FF2B5EF4-FFF2-40B4-BE49-F238E27FC236}">
                <a16:creationId xmlns:a16="http://schemas.microsoft.com/office/drawing/2014/main" id="{25A7A9ED-4B07-41CA-AE63-6F1A29912172}"/>
              </a:ext>
            </a:extLst>
          </p:cNvPr>
          <p:cNvSpPr>
            <a:spLocks noGrp="1" noRot="1" noChangeAspect="1" noTextEdit="1"/>
          </p:cNvSpPr>
          <p:nvPr>
            <p:ph type="sldImg"/>
          </p:nvPr>
        </p:nvSpPr>
        <p:spPr>
          <a:ln/>
        </p:spPr>
      </p:sp>
      <p:sp>
        <p:nvSpPr>
          <p:cNvPr id="281603" name="Notes Placeholder 2">
            <a:extLst>
              <a:ext uri="{FF2B5EF4-FFF2-40B4-BE49-F238E27FC236}">
                <a16:creationId xmlns:a16="http://schemas.microsoft.com/office/drawing/2014/main" id="{D2F94771-124E-4CC4-807E-14CD61CF10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1604" name="Slide Number Placeholder 3">
            <a:extLst>
              <a:ext uri="{FF2B5EF4-FFF2-40B4-BE49-F238E27FC236}">
                <a16:creationId xmlns:a16="http://schemas.microsoft.com/office/drawing/2014/main" id="{3D90CB81-5EEB-4916-8DD6-2AFC65285F7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405CF4F-59D2-4CFA-B1AE-01BCE490D205}" type="slidenum">
              <a:rPr lang="en-GB" altLang="en-US" sz="1200"/>
              <a:pPr eaLnBrk="1" hangingPunct="1"/>
              <a:t>110</a:t>
            </a:fld>
            <a:endParaRPr lang="en-GB" altLang="en-US" sz="120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a:extLst>
              <a:ext uri="{FF2B5EF4-FFF2-40B4-BE49-F238E27FC236}">
                <a16:creationId xmlns:a16="http://schemas.microsoft.com/office/drawing/2014/main" id="{D0F06AF4-5475-445E-A81B-D1AAE0E1A2F5}"/>
              </a:ext>
            </a:extLst>
          </p:cNvPr>
          <p:cNvSpPr>
            <a:spLocks noGrp="1" noRot="1" noChangeAspect="1" noTextEdit="1"/>
          </p:cNvSpPr>
          <p:nvPr>
            <p:ph type="sldImg"/>
          </p:nvPr>
        </p:nvSpPr>
        <p:spPr>
          <a:ln/>
        </p:spPr>
      </p:sp>
      <p:sp>
        <p:nvSpPr>
          <p:cNvPr id="282627" name="Notes Placeholder 2">
            <a:extLst>
              <a:ext uri="{FF2B5EF4-FFF2-40B4-BE49-F238E27FC236}">
                <a16:creationId xmlns:a16="http://schemas.microsoft.com/office/drawing/2014/main" id="{B6222D08-6AFA-4AFF-9669-724DA7D4AE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2628" name="Slide Number Placeholder 3">
            <a:extLst>
              <a:ext uri="{FF2B5EF4-FFF2-40B4-BE49-F238E27FC236}">
                <a16:creationId xmlns:a16="http://schemas.microsoft.com/office/drawing/2014/main" id="{3F652488-F29D-4FA0-BD5A-D3B1197368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BA34D4A-CC02-40F8-BC28-F3585D96F66B}" type="slidenum">
              <a:rPr lang="en-GB" altLang="en-US" sz="1200"/>
              <a:pPr eaLnBrk="1" hangingPunct="1"/>
              <a:t>111</a:t>
            </a:fld>
            <a:endParaRPr lang="en-GB" altLang="en-US" sz="120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8F3AE012-F945-4E46-BF90-3DE168CD84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656FFCD-2DBD-4D19-BBC1-2A9C92C907AC}" type="slidenum">
              <a:rPr lang="en-GB" altLang="en-US" sz="1200"/>
              <a:pPr eaLnBrk="1" hangingPunct="1"/>
              <a:t>112</a:t>
            </a:fld>
            <a:endParaRPr lang="en-GB" altLang="en-US" sz="1200"/>
          </a:p>
        </p:txBody>
      </p:sp>
      <p:sp>
        <p:nvSpPr>
          <p:cNvPr id="283651" name="Rectangle 2">
            <a:extLst>
              <a:ext uri="{FF2B5EF4-FFF2-40B4-BE49-F238E27FC236}">
                <a16:creationId xmlns:a16="http://schemas.microsoft.com/office/drawing/2014/main" id="{8473B3F2-720D-4197-A8DC-78A3E7B1820B}"/>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C50E455D-056B-4558-8F8A-18206BDD9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latin typeface="Arial" panose="020B0604020202020204" pitchFamily="34" charset="0"/>
                <a:cs typeface="Arial" panose="020B0604020202020204" pitchFamily="34" charset="0"/>
              </a:rPr>
              <a:t>KHAZAR SLAVE TRADERS - ORIGIN OF THE WORD SLAVE </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Even before their conversion to Judaism, the Khazars, like the Huns and other Asiatics, were active slave traders. The Slavs however bore the brunt of the Khazar slave catching expeditions - so much so that the word slave was to derive from the word Slav - and with the Khazar conversion to Judaism, an association of Judaism with slave trade in the east became firmly established. This was the origin of the association of Jews with slave trading - an allegation which had some basis in fact at this stage in history.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a:extLst>
              <a:ext uri="{FF2B5EF4-FFF2-40B4-BE49-F238E27FC236}">
                <a16:creationId xmlns:a16="http://schemas.microsoft.com/office/drawing/2014/main" id="{EED4475B-4CAD-4E73-8A3C-6557351CA909}"/>
              </a:ext>
            </a:extLst>
          </p:cNvPr>
          <p:cNvSpPr>
            <a:spLocks noGrp="1" noRot="1" noChangeAspect="1" noTextEdit="1"/>
          </p:cNvSpPr>
          <p:nvPr>
            <p:ph type="sldImg"/>
          </p:nvPr>
        </p:nvSpPr>
        <p:spPr>
          <a:ln/>
        </p:spPr>
      </p:sp>
      <p:sp>
        <p:nvSpPr>
          <p:cNvPr id="284675" name="Notes Placeholder 2">
            <a:extLst>
              <a:ext uri="{FF2B5EF4-FFF2-40B4-BE49-F238E27FC236}">
                <a16:creationId xmlns:a16="http://schemas.microsoft.com/office/drawing/2014/main" id="{38F9EDB5-E5A7-4BEB-856B-5F147B00F9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84676" name="Slide Number Placeholder 3">
            <a:extLst>
              <a:ext uri="{FF2B5EF4-FFF2-40B4-BE49-F238E27FC236}">
                <a16:creationId xmlns:a16="http://schemas.microsoft.com/office/drawing/2014/main" id="{6BF1319C-F2DD-4383-BCCC-D2E86A2BEE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8827F72-0E9C-4B4D-B3F8-4C8FD6B1D680}" type="slidenum">
              <a:rPr lang="en-GB" altLang="en-US" sz="1200"/>
              <a:pPr eaLnBrk="1" hangingPunct="1"/>
              <a:t>113</a:t>
            </a:fld>
            <a:endParaRPr lang="en-GB" altLang="en-US" sz="120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1D6BF48D-F0DD-4406-80CF-844955BC78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291EA37-1862-435C-B480-1D63158CDE62}" type="slidenum">
              <a:rPr lang="en-GB" altLang="en-US" sz="1200"/>
              <a:pPr eaLnBrk="1" hangingPunct="1"/>
              <a:t>114</a:t>
            </a:fld>
            <a:endParaRPr lang="en-GB" altLang="en-US" sz="1200"/>
          </a:p>
        </p:txBody>
      </p:sp>
      <p:sp>
        <p:nvSpPr>
          <p:cNvPr id="285699" name="Rectangle 2">
            <a:extLst>
              <a:ext uri="{FF2B5EF4-FFF2-40B4-BE49-F238E27FC236}">
                <a16:creationId xmlns:a16="http://schemas.microsoft.com/office/drawing/2014/main" id="{E877B505-CF27-46F4-8F3D-7AE6023B2577}"/>
              </a:ext>
            </a:extLst>
          </p:cNvPr>
          <p:cNvSpPr>
            <a:spLocks noGrp="1" noRot="1" noChangeAspect="1" noChangeArrowheads="1" noTextEdit="1"/>
          </p:cNvSpPr>
          <p:nvPr>
            <p:ph type="sldImg"/>
          </p:nvPr>
        </p:nvSpPr>
        <p:spPr>
          <a:ln/>
        </p:spPr>
      </p:sp>
      <p:sp>
        <p:nvSpPr>
          <p:cNvPr id="285700" name="Rectangle 3">
            <a:extLst>
              <a:ext uri="{FF2B5EF4-FFF2-40B4-BE49-F238E27FC236}">
                <a16:creationId xmlns:a16="http://schemas.microsoft.com/office/drawing/2014/main" id="{EEDCE03B-7E8A-4CD7-A7E4-EAE8D88FDA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81BA2573-719F-4DD5-879D-B8E2418FB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F5B5A71-6803-4D4B-B2EF-F03AC0987862}" type="slidenum">
              <a:rPr lang="en-GB" altLang="en-US" sz="1200"/>
              <a:pPr eaLnBrk="1" hangingPunct="1"/>
              <a:t>115</a:t>
            </a:fld>
            <a:endParaRPr lang="en-GB" altLang="en-US" sz="1200"/>
          </a:p>
        </p:txBody>
      </p:sp>
      <p:sp>
        <p:nvSpPr>
          <p:cNvPr id="286723" name="Rectangle 2">
            <a:extLst>
              <a:ext uri="{FF2B5EF4-FFF2-40B4-BE49-F238E27FC236}">
                <a16:creationId xmlns:a16="http://schemas.microsoft.com/office/drawing/2014/main" id="{32AACA2F-A294-41F7-B1FE-E4A064C15AFF}"/>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8BE1FAE2-407F-4D67-9295-D189DA449A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How can one find out If he is a Khozar Jew" or a Hebrew Jew? According to Pollock, whose parents came from Poland, if your name is Halperin, Alpert, Halpern, Galpern, etc... you are a 100 percent Khozar. Alper means “brave knight” in the Khosar tougne, and the name was granted by the King to the most distinguished warriors. Names like Kaplan, Caplon, Koppel, and the like are positive proof of Khosar descent, according to the scholar. “Kaplan” means “fierce hawk” in the Khosar language. Kogan, Kagan, Kaganovich show aristocratic descent from Kagan-Hargan, King Bulan’s chief minister.</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0720333B-3624-4ABC-B7D2-74FF31CF98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28C8FC7-F81D-4BAE-B7EA-67DAB82A755A}" type="slidenum">
              <a:rPr lang="en-GB" altLang="en-US" sz="1200"/>
              <a:pPr eaLnBrk="1" hangingPunct="1"/>
              <a:t>116</a:t>
            </a:fld>
            <a:endParaRPr lang="en-GB" altLang="en-US" sz="1200"/>
          </a:p>
        </p:txBody>
      </p:sp>
      <p:sp>
        <p:nvSpPr>
          <p:cNvPr id="287747" name="Rectangle 2">
            <a:extLst>
              <a:ext uri="{FF2B5EF4-FFF2-40B4-BE49-F238E27FC236}">
                <a16:creationId xmlns:a16="http://schemas.microsoft.com/office/drawing/2014/main" id="{5B3D7579-9FF3-41BF-96A3-C66DCF1B76AC}"/>
              </a:ext>
            </a:extLst>
          </p:cNvPr>
          <p:cNvSpPr>
            <a:spLocks noGrp="1" noRot="1" noChangeAspect="1" noChangeArrowheads="1" noTextEdit="1"/>
          </p:cNvSpPr>
          <p:nvPr>
            <p:ph type="sldImg"/>
          </p:nvPr>
        </p:nvSpPr>
        <p:spPr>
          <a:ln/>
        </p:spPr>
      </p:sp>
      <p:sp>
        <p:nvSpPr>
          <p:cNvPr id="287748" name="Rectangle 3">
            <a:extLst>
              <a:ext uri="{FF2B5EF4-FFF2-40B4-BE49-F238E27FC236}">
                <a16:creationId xmlns:a16="http://schemas.microsoft.com/office/drawing/2014/main" id="{555EE2CA-7AAA-4443-B18F-7F394CB729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latin typeface="Arial" panose="020B0604020202020204" pitchFamily="34" charset="0"/>
                <a:cs typeface="Arial" panose="020B0604020202020204" pitchFamily="34" charset="0"/>
              </a:rPr>
              <a:t>DESTRUCTION OF THE KHAZARS - 965 AD </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In 964 AD, Oleg's grandson, Svyatoslav, became ruler of the Rus. A fierce warrior who adhered strictly to his Scandinavian upbringing - even refusing to become a Christian after his mother had converted - Svyatoslav set as his first task the destruction of the Jewish Khazar empire in the south.</a:t>
            </a:r>
          </a:p>
          <a:p>
            <a:pPr eaLnBrk="1" hangingPunct="1"/>
            <a:r>
              <a:rPr lang="en-GB" altLang="en-US">
                <a:latin typeface="Arial" panose="020B0604020202020204" pitchFamily="34" charset="0"/>
                <a:cs typeface="Arial" panose="020B0604020202020204" pitchFamily="34" charset="0"/>
              </a:rPr>
              <a:t>In 965, the Rus army under Svyatoslav, crashed through the Khazar borders and utterly defeated the Jewish slave trading empire forever. The Khazars who survived this great assault were scattered throughout the region, with many moving west into what became western Russia and Poland. There they re-established Jewish communities and absorbed some Nordic elements (mainly through marrying Jewish women to non-Jewish men; Jewish law dictating that only persons born of a Jewish mother can be classified as a Jew), creating the basic stock of today's modern European Jews, known as the Ashkenazim.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B22CF3DF-A48C-48B8-9EB7-C9E510D022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DBCEBCB-64B8-44E5-88E5-F4EFDCF948D0}" type="slidenum">
              <a:rPr lang="en-GB" altLang="en-US" sz="1200"/>
              <a:pPr eaLnBrk="1" hangingPunct="1"/>
              <a:t>117</a:t>
            </a:fld>
            <a:endParaRPr lang="en-GB" altLang="en-US" sz="1200"/>
          </a:p>
        </p:txBody>
      </p:sp>
      <p:sp>
        <p:nvSpPr>
          <p:cNvPr id="288771" name="Rectangle 2">
            <a:extLst>
              <a:ext uri="{FF2B5EF4-FFF2-40B4-BE49-F238E27FC236}">
                <a16:creationId xmlns:a16="http://schemas.microsoft.com/office/drawing/2014/main" id="{C32AE875-BFDD-414F-89D5-0CBEAE48D5E8}"/>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5292946C-31EC-4472-ABE2-42790FDB6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latin typeface="Arial" panose="020B0604020202020204" pitchFamily="34" charset="0"/>
                <a:cs typeface="Arial" panose="020B0604020202020204" pitchFamily="34" charset="0"/>
              </a:rPr>
              <a:t>DESTRUCTION OF THE KHAZARS - 965 AD </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In 964 AD, Oleg's grandson, Svyatoslav, became ruler of the Rus. A fierce warrior who adhered strictly to his Scandinavian upbringing - even refusing to become a Christian after his mother had converted - Svyatoslav set as his first task the destruction of the Jewish Khazar empire in the south.</a:t>
            </a:r>
          </a:p>
          <a:p>
            <a:pPr eaLnBrk="1" hangingPunct="1"/>
            <a:r>
              <a:rPr lang="en-GB" altLang="en-US">
                <a:latin typeface="Arial" panose="020B0604020202020204" pitchFamily="34" charset="0"/>
                <a:cs typeface="Arial" panose="020B0604020202020204" pitchFamily="34" charset="0"/>
              </a:rPr>
              <a:t>In 965, the Rus army under Svyatoslav, crashed through the Khazar borders and utterly defeated the Jewish slave trading empire forever. The Khazars who survived this great assault were scattered throughout the region, with many moving west into what became western Russia and Poland. There they re-established Jewish communities and absorbed some Nordic elements (mainly through marrying Jewish women to non-Jewish men; Jewish law dictating that only persons born of a Jewish mother can be classified as a Jew), creating the basic stock of today's modern European Jews, known as the Ashkenazim.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EE7CA57E-CCFE-4F23-9C15-39C103C096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0B28FF5-E38D-4CC5-9FE9-FF2366949288}" type="slidenum">
              <a:rPr lang="en-GB" altLang="en-US" sz="1200"/>
              <a:pPr eaLnBrk="1" hangingPunct="1"/>
              <a:t>118</a:t>
            </a:fld>
            <a:endParaRPr lang="en-GB" altLang="en-US" sz="1200"/>
          </a:p>
        </p:txBody>
      </p:sp>
      <p:sp>
        <p:nvSpPr>
          <p:cNvPr id="289795" name="Rectangle 2">
            <a:extLst>
              <a:ext uri="{FF2B5EF4-FFF2-40B4-BE49-F238E27FC236}">
                <a16:creationId xmlns:a16="http://schemas.microsoft.com/office/drawing/2014/main" id="{DB73E09F-4072-413E-9436-CAEF49F3038E}"/>
              </a:ext>
            </a:extLst>
          </p:cNvPr>
          <p:cNvSpPr>
            <a:spLocks noGrp="1" noRot="1" noChangeAspect="1" noChangeArrowheads="1" noTextEdit="1"/>
          </p:cNvSpPr>
          <p:nvPr>
            <p:ph type="sldImg"/>
          </p:nvPr>
        </p:nvSpPr>
        <p:spPr>
          <a:ln/>
        </p:spPr>
      </p:sp>
      <p:sp>
        <p:nvSpPr>
          <p:cNvPr id="289796" name="Rectangle 3">
            <a:extLst>
              <a:ext uri="{FF2B5EF4-FFF2-40B4-BE49-F238E27FC236}">
                <a16:creationId xmlns:a16="http://schemas.microsoft.com/office/drawing/2014/main" id="{7D09FEE5-11B3-4FC3-925B-F12FC4CA76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latin typeface="Arial" panose="020B0604020202020204" pitchFamily="34" charset="0"/>
                <a:cs typeface="Arial" panose="020B0604020202020204" pitchFamily="34" charset="0"/>
              </a:rPr>
              <a:t>DESTRUCTION OF THE KHAZARS - 965 AD </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In 964 AD, Oleg's grandson, Svyatoslav, became ruler of the Rus. A fierce warrior who adhered strictly to his Scandinavian upbringing - even refusing to become a Christian after his mother had converted - Svyatoslav set as his first task the destruction of the Jewish Khazar empire in the south.</a:t>
            </a:r>
          </a:p>
          <a:p>
            <a:pPr eaLnBrk="1" hangingPunct="1"/>
            <a:r>
              <a:rPr lang="en-GB" altLang="en-US">
                <a:latin typeface="Arial" panose="020B0604020202020204" pitchFamily="34" charset="0"/>
                <a:cs typeface="Arial" panose="020B0604020202020204" pitchFamily="34" charset="0"/>
              </a:rPr>
              <a:t>In 965, the Rus army under Svyatoslav, crashed through the Khazar borders and utterly defeated the Jewish slave trading empire forever. The Khazars who survived this great assault were scattered throughout the region, with many moving west into what became western Russia and Poland. There they re-established Jewish communities and absorbed some Nordic elements (mainly through marrying Jewish women to non-Jewish men; Jewish law dictating that only persons born of a Jewish mother can be classified as a Jew), creating the basic stock of today's modern European Jews, known as the Ashkenazim. </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600757EF-99C7-43ED-98E5-4AE6D7517C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8FCD46B-05B0-4A19-8492-C222291AB7CD}" type="slidenum">
              <a:rPr lang="en-GB" altLang="en-US" sz="1200"/>
              <a:pPr eaLnBrk="1" hangingPunct="1"/>
              <a:t>119</a:t>
            </a:fld>
            <a:endParaRPr lang="en-GB" altLang="en-US" sz="1200"/>
          </a:p>
        </p:txBody>
      </p:sp>
      <p:sp>
        <p:nvSpPr>
          <p:cNvPr id="290819" name="Rectangle 2">
            <a:extLst>
              <a:ext uri="{FF2B5EF4-FFF2-40B4-BE49-F238E27FC236}">
                <a16:creationId xmlns:a16="http://schemas.microsoft.com/office/drawing/2014/main" id="{5D5EC954-8BE4-43C0-94AD-AD9942FDA6D2}"/>
              </a:ext>
            </a:extLst>
          </p:cNvPr>
          <p:cNvSpPr>
            <a:spLocks noGrp="1" noRot="1" noChangeAspect="1" noChangeArrowheads="1" noTextEdit="1"/>
          </p:cNvSpPr>
          <p:nvPr>
            <p:ph type="sldImg"/>
          </p:nvPr>
        </p:nvSpPr>
        <p:spPr>
          <a:ln/>
        </p:spPr>
      </p:sp>
      <p:sp>
        <p:nvSpPr>
          <p:cNvPr id="290820" name="Rectangle 3">
            <a:extLst>
              <a:ext uri="{FF2B5EF4-FFF2-40B4-BE49-F238E27FC236}">
                <a16:creationId xmlns:a16="http://schemas.microsoft.com/office/drawing/2014/main" id="{C59E89B8-AAC8-494B-8E2B-CFB6F380F1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74BBCBD1-D759-458D-B906-C8F3234C04C6}"/>
              </a:ext>
            </a:extLst>
          </p:cNvPr>
          <p:cNvSpPr>
            <a:spLocks noGrp="1" noRot="1" noChangeAspect="1" noTextEdit="1"/>
          </p:cNvSpPr>
          <p:nvPr>
            <p:ph type="sldImg"/>
          </p:nvPr>
        </p:nvSpPr>
        <p:spPr>
          <a:ln/>
        </p:spPr>
      </p:sp>
      <p:sp>
        <p:nvSpPr>
          <p:cNvPr id="181251" name="Notes Placeholder 2">
            <a:extLst>
              <a:ext uri="{FF2B5EF4-FFF2-40B4-BE49-F238E27FC236}">
                <a16:creationId xmlns:a16="http://schemas.microsoft.com/office/drawing/2014/main" id="{27A82CA8-82CB-4029-85D9-D6419A1931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1252" name="Slide Number Placeholder 3">
            <a:extLst>
              <a:ext uri="{FF2B5EF4-FFF2-40B4-BE49-F238E27FC236}">
                <a16:creationId xmlns:a16="http://schemas.microsoft.com/office/drawing/2014/main" id="{F6857997-98AC-4009-898C-6125FD3AA4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FEE4111-D90B-4834-883A-807B2E06F7B1}" type="slidenum">
              <a:rPr lang="en-GB" altLang="en-US" sz="1200"/>
              <a:pPr eaLnBrk="1" hangingPunct="1"/>
              <a:t>12</a:t>
            </a:fld>
            <a:endParaRPr lang="en-GB" altLang="en-US" sz="120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FB88AF5A-A5D9-40A1-B294-75B6DE6BA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D9673CB-AC91-44C3-8E5A-EF76D568B815}" type="slidenum">
              <a:rPr lang="en-GB" altLang="en-US" sz="1200"/>
              <a:pPr eaLnBrk="1" hangingPunct="1"/>
              <a:t>120</a:t>
            </a:fld>
            <a:endParaRPr lang="en-GB" altLang="en-US" sz="1200"/>
          </a:p>
        </p:txBody>
      </p:sp>
      <p:sp>
        <p:nvSpPr>
          <p:cNvPr id="291843" name="Rectangle 2">
            <a:extLst>
              <a:ext uri="{FF2B5EF4-FFF2-40B4-BE49-F238E27FC236}">
                <a16:creationId xmlns:a16="http://schemas.microsoft.com/office/drawing/2014/main" id="{464AE926-B523-4B03-942A-3D922F8B147B}"/>
              </a:ext>
            </a:extLst>
          </p:cNvPr>
          <p:cNvSpPr>
            <a:spLocks noGrp="1" noRot="1" noChangeAspect="1" noChangeArrowheads="1" noTextEdit="1"/>
          </p:cNvSpPr>
          <p:nvPr>
            <p:ph type="sldImg"/>
          </p:nvPr>
        </p:nvSpPr>
        <p:spPr>
          <a:ln/>
        </p:spPr>
      </p:sp>
      <p:sp>
        <p:nvSpPr>
          <p:cNvPr id="291844" name="Rectangle 3">
            <a:extLst>
              <a:ext uri="{FF2B5EF4-FFF2-40B4-BE49-F238E27FC236}">
                <a16:creationId xmlns:a16="http://schemas.microsoft.com/office/drawing/2014/main" id="{A39E9A23-1904-4237-B823-F8AF3E5D67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4674E90B-0DAA-4A14-AC44-7DCE5E0551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354D890-D435-4FFD-8069-020B4D40F6CF}" type="slidenum">
              <a:rPr lang="en-GB" altLang="en-US" sz="1200"/>
              <a:pPr eaLnBrk="1" hangingPunct="1"/>
              <a:t>121</a:t>
            </a:fld>
            <a:endParaRPr lang="en-GB" altLang="en-US" sz="1200"/>
          </a:p>
        </p:txBody>
      </p:sp>
      <p:sp>
        <p:nvSpPr>
          <p:cNvPr id="292867" name="Rectangle 2">
            <a:extLst>
              <a:ext uri="{FF2B5EF4-FFF2-40B4-BE49-F238E27FC236}">
                <a16:creationId xmlns:a16="http://schemas.microsoft.com/office/drawing/2014/main" id="{C1D58628-89F9-4DD6-9695-B80C7E0FCC5F}"/>
              </a:ext>
            </a:extLst>
          </p:cNvPr>
          <p:cNvSpPr>
            <a:spLocks noGrp="1" noRot="1" noChangeAspect="1" noChangeArrowheads="1" noTextEdit="1"/>
          </p:cNvSpPr>
          <p:nvPr>
            <p:ph type="sldImg"/>
          </p:nvPr>
        </p:nvSpPr>
        <p:spPr>
          <a:ln/>
        </p:spPr>
      </p:sp>
      <p:sp>
        <p:nvSpPr>
          <p:cNvPr id="292868" name="Rectangle 3">
            <a:extLst>
              <a:ext uri="{FF2B5EF4-FFF2-40B4-BE49-F238E27FC236}">
                <a16:creationId xmlns:a16="http://schemas.microsoft.com/office/drawing/2014/main" id="{B5228E15-DFAE-43DA-8357-A0DD563B2B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B4D846E4-55E4-4434-9EEC-B3802DC027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A88F724-23BE-4BD7-B230-A5DA9189FA46}" type="slidenum">
              <a:rPr lang="en-GB" altLang="en-US" sz="1200"/>
              <a:pPr eaLnBrk="1" hangingPunct="1"/>
              <a:t>123</a:t>
            </a:fld>
            <a:endParaRPr lang="en-GB" altLang="en-US" sz="1200"/>
          </a:p>
        </p:txBody>
      </p:sp>
      <p:sp>
        <p:nvSpPr>
          <p:cNvPr id="293891" name="Rectangle 2">
            <a:extLst>
              <a:ext uri="{FF2B5EF4-FFF2-40B4-BE49-F238E27FC236}">
                <a16:creationId xmlns:a16="http://schemas.microsoft.com/office/drawing/2014/main" id="{3C8083B4-3C35-490D-A1E9-8D8204B4A591}"/>
              </a:ext>
            </a:extLst>
          </p:cNvPr>
          <p:cNvSpPr>
            <a:spLocks noGrp="1" noRot="1" noChangeAspect="1" noChangeArrowheads="1" noTextEdit="1"/>
          </p:cNvSpPr>
          <p:nvPr>
            <p:ph type="sldImg"/>
          </p:nvPr>
        </p:nvSpPr>
        <p:spPr>
          <a:ln/>
        </p:spPr>
      </p:sp>
      <p:sp>
        <p:nvSpPr>
          <p:cNvPr id="293892" name="Rectangle 3">
            <a:extLst>
              <a:ext uri="{FF2B5EF4-FFF2-40B4-BE49-F238E27FC236}">
                <a16:creationId xmlns:a16="http://schemas.microsoft.com/office/drawing/2014/main" id="{0266B3CB-B0B3-45B7-8B37-30E965B833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0DD26743-D15B-4092-A982-46FD20E019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EDBCCB1-728D-416C-B8D8-60FEC1D18D8A}" type="slidenum">
              <a:rPr lang="en-GB" altLang="en-US" sz="1200"/>
              <a:pPr eaLnBrk="1" hangingPunct="1"/>
              <a:t>124</a:t>
            </a:fld>
            <a:endParaRPr lang="en-GB" altLang="en-US" sz="1200"/>
          </a:p>
        </p:txBody>
      </p:sp>
      <p:sp>
        <p:nvSpPr>
          <p:cNvPr id="294915" name="Rectangle 2">
            <a:extLst>
              <a:ext uri="{FF2B5EF4-FFF2-40B4-BE49-F238E27FC236}">
                <a16:creationId xmlns:a16="http://schemas.microsoft.com/office/drawing/2014/main" id="{0F489328-9E7E-47AD-96F5-B52F8BC6C38C}"/>
              </a:ext>
            </a:extLst>
          </p:cNvPr>
          <p:cNvSpPr>
            <a:spLocks noGrp="1" noRot="1" noChangeAspect="1" noChangeArrowheads="1" noTextEdit="1"/>
          </p:cNvSpPr>
          <p:nvPr>
            <p:ph type="sldImg"/>
          </p:nvPr>
        </p:nvSpPr>
        <p:spPr>
          <a:ln/>
        </p:spPr>
      </p:sp>
      <p:sp>
        <p:nvSpPr>
          <p:cNvPr id="294916" name="Rectangle 3">
            <a:extLst>
              <a:ext uri="{FF2B5EF4-FFF2-40B4-BE49-F238E27FC236}">
                <a16:creationId xmlns:a16="http://schemas.microsoft.com/office/drawing/2014/main" id="{CBF81352-3E05-4552-9C7D-778398FB3E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a:extLst>
              <a:ext uri="{FF2B5EF4-FFF2-40B4-BE49-F238E27FC236}">
                <a16:creationId xmlns:a16="http://schemas.microsoft.com/office/drawing/2014/main" id="{EF7EC83B-6795-47BB-A168-CC372CC1AE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89CCA26-C067-471E-A9E3-1C83CC6713CA}" type="slidenum">
              <a:rPr lang="en-GB" altLang="en-US" sz="1200"/>
              <a:pPr eaLnBrk="1" hangingPunct="1"/>
              <a:t>125</a:t>
            </a:fld>
            <a:endParaRPr lang="en-GB" altLang="en-US" sz="1200"/>
          </a:p>
        </p:txBody>
      </p:sp>
      <p:sp>
        <p:nvSpPr>
          <p:cNvPr id="295939" name="Rectangle 2">
            <a:extLst>
              <a:ext uri="{FF2B5EF4-FFF2-40B4-BE49-F238E27FC236}">
                <a16:creationId xmlns:a16="http://schemas.microsoft.com/office/drawing/2014/main" id="{50857164-C5CD-4C8A-96CB-B828F8FBC22B}"/>
              </a:ext>
            </a:extLst>
          </p:cNvPr>
          <p:cNvSpPr>
            <a:spLocks noGrp="1" noRot="1" noChangeAspect="1" noChangeArrowheads="1" noTextEdit="1"/>
          </p:cNvSpPr>
          <p:nvPr>
            <p:ph type="sldImg"/>
          </p:nvPr>
        </p:nvSpPr>
        <p:spPr>
          <a:ln/>
        </p:spPr>
      </p:sp>
      <p:sp>
        <p:nvSpPr>
          <p:cNvPr id="295940" name="Rectangle 3">
            <a:extLst>
              <a:ext uri="{FF2B5EF4-FFF2-40B4-BE49-F238E27FC236}">
                <a16:creationId xmlns:a16="http://schemas.microsoft.com/office/drawing/2014/main" id="{6A3D45DF-08A6-4CD6-B7C5-F654310D6B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F6CA1505-9E55-4AE1-96BF-E1E4D94784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3FB5EB9-490B-44A9-9D88-AF01E753DB51}" type="slidenum">
              <a:rPr lang="en-GB" altLang="en-US" sz="1200"/>
              <a:pPr eaLnBrk="1" hangingPunct="1"/>
              <a:t>131</a:t>
            </a:fld>
            <a:endParaRPr lang="en-GB" altLang="en-US" sz="1200"/>
          </a:p>
        </p:txBody>
      </p:sp>
      <p:sp>
        <p:nvSpPr>
          <p:cNvPr id="296963" name="Rectangle 2">
            <a:extLst>
              <a:ext uri="{FF2B5EF4-FFF2-40B4-BE49-F238E27FC236}">
                <a16:creationId xmlns:a16="http://schemas.microsoft.com/office/drawing/2014/main" id="{1C82AEA3-8168-433B-A02F-B1EE8AC86540}"/>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1137AFD7-0092-48A3-9F64-70DFE47A46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a:extLst>
              <a:ext uri="{FF2B5EF4-FFF2-40B4-BE49-F238E27FC236}">
                <a16:creationId xmlns:a16="http://schemas.microsoft.com/office/drawing/2014/main" id="{C2A67343-A957-4779-BD48-BD2048BFC9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50A0154-6DD2-4A7A-92A5-B2F1A2FE9EB6}" type="slidenum">
              <a:rPr lang="en-GB" altLang="en-US" sz="1200"/>
              <a:pPr eaLnBrk="1" hangingPunct="1"/>
              <a:t>139</a:t>
            </a:fld>
            <a:endParaRPr lang="en-GB" altLang="en-US" sz="1200"/>
          </a:p>
        </p:txBody>
      </p:sp>
      <p:sp>
        <p:nvSpPr>
          <p:cNvPr id="297987" name="Rectangle 2">
            <a:extLst>
              <a:ext uri="{FF2B5EF4-FFF2-40B4-BE49-F238E27FC236}">
                <a16:creationId xmlns:a16="http://schemas.microsoft.com/office/drawing/2014/main" id="{FAC9C974-4D16-4B9E-A8C8-CA9E5FF63B9B}"/>
              </a:ext>
            </a:extLst>
          </p:cNvPr>
          <p:cNvSpPr>
            <a:spLocks noGrp="1" noRot="1" noChangeAspect="1" noChangeArrowheads="1" noTextEdit="1"/>
          </p:cNvSpPr>
          <p:nvPr>
            <p:ph type="sldImg"/>
          </p:nvPr>
        </p:nvSpPr>
        <p:spPr>
          <a:ln/>
        </p:spPr>
      </p:sp>
      <p:sp>
        <p:nvSpPr>
          <p:cNvPr id="297988" name="Rectangle 3">
            <a:extLst>
              <a:ext uri="{FF2B5EF4-FFF2-40B4-BE49-F238E27FC236}">
                <a16:creationId xmlns:a16="http://schemas.microsoft.com/office/drawing/2014/main" id="{34D3D694-852A-4F10-A483-A5525CB155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They were called by the Israelites in their Hebrew language “Yehudi”. The name in Hebrew meant “the cursed ones”. These people were the descendents of Shelah, a mongrelized son of Judah by Shua from centuries previous when Judah had left his father’s land and had committed the adultery. They were joined with the mongrelized descendents of Esau who had taken Canaanite wives in the days of Jacob and all were called “Yehudi”. The “Yehudi” lived in Southern Judea by and to themselves. They were not permitted in Northern Judea or in Jerusalem nor to mix with the Israelites because they were descendents of Cain with whom the Israelites from Ancient times had been told not to mix. After many years, the ten tribes known as the nation of Israel were taken into captivity to the North by the Assyrians (Yehudi).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6066D745-8170-4923-9225-4DABA25D62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2098C25-55B2-4DA7-A468-C0D7993481D0}" type="slidenum">
              <a:rPr lang="en-GB" altLang="en-US" sz="1200"/>
              <a:pPr eaLnBrk="1" hangingPunct="1"/>
              <a:t>141</a:t>
            </a:fld>
            <a:endParaRPr lang="en-GB" altLang="en-US" sz="1200"/>
          </a:p>
        </p:txBody>
      </p:sp>
      <p:sp>
        <p:nvSpPr>
          <p:cNvPr id="299011" name="Rectangle 2">
            <a:extLst>
              <a:ext uri="{FF2B5EF4-FFF2-40B4-BE49-F238E27FC236}">
                <a16:creationId xmlns:a16="http://schemas.microsoft.com/office/drawing/2014/main" id="{65768476-C5F9-4838-BB56-6D24D953A1F0}"/>
              </a:ext>
            </a:extLst>
          </p:cNvPr>
          <p:cNvSpPr>
            <a:spLocks noGrp="1" noRot="1" noChangeAspect="1" noChangeArrowheads="1" noTextEdit="1"/>
          </p:cNvSpPr>
          <p:nvPr>
            <p:ph type="sldImg"/>
          </p:nvPr>
        </p:nvSpPr>
        <p:spPr>
          <a:ln/>
        </p:spPr>
      </p:sp>
      <p:sp>
        <p:nvSpPr>
          <p:cNvPr id="299012" name="Rectangle 3">
            <a:extLst>
              <a:ext uri="{FF2B5EF4-FFF2-40B4-BE49-F238E27FC236}">
                <a16:creationId xmlns:a16="http://schemas.microsoft.com/office/drawing/2014/main" id="{043A85B5-88C4-41E8-8654-9D4534968B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B5DCBEBD-29B1-435A-A481-69DDE0D8A3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8F7531B-E6A6-4F34-AAE1-623CB6AA311A}" type="slidenum">
              <a:rPr lang="en-GB" altLang="en-US" sz="1200"/>
              <a:pPr eaLnBrk="1" hangingPunct="1"/>
              <a:t>142</a:t>
            </a:fld>
            <a:endParaRPr lang="en-GB" altLang="en-US" sz="1200"/>
          </a:p>
        </p:txBody>
      </p:sp>
      <p:sp>
        <p:nvSpPr>
          <p:cNvPr id="300035" name="Rectangle 2">
            <a:extLst>
              <a:ext uri="{FF2B5EF4-FFF2-40B4-BE49-F238E27FC236}">
                <a16:creationId xmlns:a16="http://schemas.microsoft.com/office/drawing/2014/main" id="{4ED625C2-F866-4672-8860-3505DF108C4F}"/>
              </a:ext>
            </a:extLst>
          </p:cNvPr>
          <p:cNvSpPr>
            <a:spLocks noGrp="1" noRot="1" noChangeAspect="1" noChangeArrowheads="1" noTextEdit="1"/>
          </p:cNvSpPr>
          <p:nvPr>
            <p:ph type="sldImg"/>
          </p:nvPr>
        </p:nvSpPr>
        <p:spPr>
          <a:ln/>
        </p:spPr>
      </p:sp>
      <p:sp>
        <p:nvSpPr>
          <p:cNvPr id="300036" name="Rectangle 3">
            <a:extLst>
              <a:ext uri="{FF2B5EF4-FFF2-40B4-BE49-F238E27FC236}">
                <a16:creationId xmlns:a16="http://schemas.microsoft.com/office/drawing/2014/main" id="{3307A138-F099-4F5F-BC20-7FC3C776C3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089BCC7F-C152-4F76-9303-19B21EC3C1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76784E6-D5DA-427C-B860-2134C4622A13}" type="slidenum">
              <a:rPr lang="en-GB" altLang="en-US" sz="1200"/>
              <a:pPr eaLnBrk="1" hangingPunct="1"/>
              <a:t>143</a:t>
            </a:fld>
            <a:endParaRPr lang="en-GB" altLang="en-US" sz="1200"/>
          </a:p>
        </p:txBody>
      </p:sp>
      <p:sp>
        <p:nvSpPr>
          <p:cNvPr id="301059" name="Rectangle 2">
            <a:extLst>
              <a:ext uri="{FF2B5EF4-FFF2-40B4-BE49-F238E27FC236}">
                <a16:creationId xmlns:a16="http://schemas.microsoft.com/office/drawing/2014/main" id="{AC35DDF3-1C2A-4AAC-BBC3-B111A3B5FB31}"/>
              </a:ext>
            </a:extLst>
          </p:cNvPr>
          <p:cNvSpPr>
            <a:spLocks noGrp="1" noRot="1" noChangeAspect="1" noChangeArrowheads="1" noTextEdit="1"/>
          </p:cNvSpPr>
          <p:nvPr>
            <p:ph type="sldImg"/>
          </p:nvPr>
        </p:nvSpPr>
        <p:spPr>
          <a:ln/>
        </p:spPr>
      </p:sp>
      <p:sp>
        <p:nvSpPr>
          <p:cNvPr id="301060" name="Rectangle 3">
            <a:extLst>
              <a:ext uri="{FF2B5EF4-FFF2-40B4-BE49-F238E27FC236}">
                <a16:creationId xmlns:a16="http://schemas.microsoft.com/office/drawing/2014/main" id="{7A1C081C-3478-4D1C-8DB6-53CFE1F7CC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a:extLst>
              <a:ext uri="{FF2B5EF4-FFF2-40B4-BE49-F238E27FC236}">
                <a16:creationId xmlns:a16="http://schemas.microsoft.com/office/drawing/2014/main" id="{BEF071F8-AB17-478D-A4C8-4932906C3F47}"/>
              </a:ext>
            </a:extLst>
          </p:cNvPr>
          <p:cNvSpPr>
            <a:spLocks noGrp="1" noRot="1" noChangeAspect="1" noTextEdit="1"/>
          </p:cNvSpPr>
          <p:nvPr>
            <p:ph type="sldImg"/>
          </p:nvPr>
        </p:nvSpPr>
        <p:spPr>
          <a:ln/>
        </p:spPr>
      </p:sp>
      <p:sp>
        <p:nvSpPr>
          <p:cNvPr id="182275" name="Notes Placeholder 2">
            <a:extLst>
              <a:ext uri="{FF2B5EF4-FFF2-40B4-BE49-F238E27FC236}">
                <a16:creationId xmlns:a16="http://schemas.microsoft.com/office/drawing/2014/main" id="{8CC3D062-FA18-4B9D-9B11-0CC90781CA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2276" name="Slide Number Placeholder 3">
            <a:extLst>
              <a:ext uri="{FF2B5EF4-FFF2-40B4-BE49-F238E27FC236}">
                <a16:creationId xmlns:a16="http://schemas.microsoft.com/office/drawing/2014/main" id="{1D17BE49-B6ED-4822-A822-0BB71E825A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C5B1AAF-B039-405F-A636-1BDA55E5550F}" type="slidenum">
              <a:rPr lang="en-GB" altLang="en-US" sz="1200"/>
              <a:pPr eaLnBrk="1" hangingPunct="1"/>
              <a:t>13</a:t>
            </a:fld>
            <a:endParaRPr lang="en-GB" altLang="en-US" sz="120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215E08FA-CFCC-4DE7-A7B9-C1AA3AE98C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F3A1304-1755-4B19-90AC-B7D2EA498921}" type="slidenum">
              <a:rPr lang="en-GB" altLang="en-US" sz="1200"/>
              <a:pPr eaLnBrk="1" hangingPunct="1"/>
              <a:t>144</a:t>
            </a:fld>
            <a:endParaRPr lang="en-GB" altLang="en-US" sz="1200"/>
          </a:p>
        </p:txBody>
      </p:sp>
      <p:sp>
        <p:nvSpPr>
          <p:cNvPr id="302083" name="Rectangle 2">
            <a:extLst>
              <a:ext uri="{FF2B5EF4-FFF2-40B4-BE49-F238E27FC236}">
                <a16:creationId xmlns:a16="http://schemas.microsoft.com/office/drawing/2014/main" id="{FD2B06CD-C13D-4EA6-B357-AC86E69045EB}"/>
              </a:ext>
            </a:extLst>
          </p:cNvPr>
          <p:cNvSpPr>
            <a:spLocks noGrp="1" noRot="1" noChangeAspect="1" noChangeArrowheads="1" noTextEdit="1"/>
          </p:cNvSpPr>
          <p:nvPr>
            <p:ph type="sldImg"/>
          </p:nvPr>
        </p:nvSpPr>
        <p:spPr>
          <a:ln/>
        </p:spPr>
      </p:sp>
      <p:sp>
        <p:nvSpPr>
          <p:cNvPr id="302084" name="Rectangle 3">
            <a:extLst>
              <a:ext uri="{FF2B5EF4-FFF2-40B4-BE49-F238E27FC236}">
                <a16:creationId xmlns:a16="http://schemas.microsoft.com/office/drawing/2014/main" id="{413D9F98-0E1D-4BDF-91E8-4BF6518A64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D5F79FDE-6DB3-45EF-B532-A3E8452818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B9DF072-DCB1-4F78-8BED-EA620B0B24E3}" type="slidenum">
              <a:rPr lang="en-GB" altLang="en-US" sz="1200"/>
              <a:pPr eaLnBrk="1" hangingPunct="1"/>
              <a:t>145</a:t>
            </a:fld>
            <a:endParaRPr lang="en-GB" altLang="en-US" sz="1200"/>
          </a:p>
        </p:txBody>
      </p:sp>
      <p:sp>
        <p:nvSpPr>
          <p:cNvPr id="303107" name="Rectangle 2">
            <a:extLst>
              <a:ext uri="{FF2B5EF4-FFF2-40B4-BE49-F238E27FC236}">
                <a16:creationId xmlns:a16="http://schemas.microsoft.com/office/drawing/2014/main" id="{CD0A891A-8B16-48BF-8A7D-A8E1DFE6504B}"/>
              </a:ext>
            </a:extLst>
          </p:cNvPr>
          <p:cNvSpPr>
            <a:spLocks noGrp="1" noRot="1" noChangeAspect="1" noChangeArrowheads="1" noTextEdit="1"/>
          </p:cNvSpPr>
          <p:nvPr>
            <p:ph type="sldImg"/>
          </p:nvPr>
        </p:nvSpPr>
        <p:spPr>
          <a:ln/>
        </p:spPr>
      </p:sp>
      <p:sp>
        <p:nvSpPr>
          <p:cNvPr id="303108" name="Rectangle 3">
            <a:extLst>
              <a:ext uri="{FF2B5EF4-FFF2-40B4-BE49-F238E27FC236}">
                <a16:creationId xmlns:a16="http://schemas.microsoft.com/office/drawing/2014/main" id="{61C6BDC3-43BF-45C6-8378-65F5EE3932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It is easy for the Vatican to control Islam and create brainwashed Islamic "terrorists" because they founded that </a:t>
            </a:r>
            <a:r>
              <a:rPr lang="en-GB" altLang="en-US" i="1">
                <a:latin typeface="Arial" panose="020B0604020202020204" pitchFamily="34" charset="0"/>
                <a:cs typeface="Arial" panose="020B0604020202020204" pitchFamily="34" charset="0"/>
              </a:rPr>
              <a:t>false religion.</a:t>
            </a:r>
          </a:p>
          <a:p>
            <a:pPr eaLnBrk="1" hangingPunct="1"/>
            <a:r>
              <a:rPr lang="en-GB" altLang="en-US" i="1">
                <a:latin typeface="Arial" panose="020B0604020202020204" pitchFamily="34" charset="0"/>
                <a:cs typeface="Arial" panose="020B0604020202020204" pitchFamily="34" charset="0"/>
              </a:rPr>
              <a:t>Mohammed was 25 years old when he married the 40 year old widow Kadijah. Kadijah was a Roman Catholic and a wealthy widow. She left her money to the "church" and retired to a convent. While there, her superior sent her back out into the world and told her to find a handsome, charismatic man with leadership ability. She found Mohammad and married him.</a:t>
            </a:r>
          </a:p>
          <a:p>
            <a:pPr eaLnBrk="1" hangingPunct="1"/>
            <a:r>
              <a:rPr lang="en-GB" altLang="en-US" i="1">
                <a:latin typeface="Arial" panose="020B0604020202020204" pitchFamily="34" charset="0"/>
                <a:cs typeface="Arial" panose="020B0604020202020204" pitchFamily="34" charset="0"/>
              </a:rPr>
              <a:t>The Koran even features Jesus Christ, only differing with Christianity by saying that Christ was not the son of God but just another prophet like the others mentioned in the Old Testament. It is presumed, but unproven, that Mohammed gained his knowledge of Judaism and Christianity from his Jewish wife.</a:t>
            </a:r>
          </a:p>
          <a:p>
            <a:pPr eaLnBrk="1" hangingPunct="1"/>
            <a:r>
              <a:rPr lang="en-GB" altLang="en-US" i="1">
                <a:latin typeface="Arial" panose="020B0604020202020204" pitchFamily="34" charset="0"/>
                <a:cs typeface="Arial" panose="020B0604020202020204" pitchFamily="34" charset="0"/>
              </a:rPr>
              <a:t>Started by an Arab, Mohammed, (570 AD - 632 AD</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25D0E5B8-27FF-47B5-8EC2-E584F84393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ABB58F3-26ED-4F4E-BB54-39E1358C9BF2}" type="slidenum">
              <a:rPr lang="en-GB" altLang="en-US" sz="1200"/>
              <a:pPr eaLnBrk="1" hangingPunct="1"/>
              <a:t>147</a:t>
            </a:fld>
            <a:endParaRPr lang="en-GB" altLang="en-US" sz="1200"/>
          </a:p>
        </p:txBody>
      </p:sp>
      <p:sp>
        <p:nvSpPr>
          <p:cNvPr id="304131" name="Rectangle 2">
            <a:extLst>
              <a:ext uri="{FF2B5EF4-FFF2-40B4-BE49-F238E27FC236}">
                <a16:creationId xmlns:a16="http://schemas.microsoft.com/office/drawing/2014/main" id="{B7C0E76F-9AD4-4559-9786-7C20C51E20A6}"/>
              </a:ext>
            </a:extLst>
          </p:cNvPr>
          <p:cNvSpPr>
            <a:spLocks noGrp="1" noRot="1" noChangeAspect="1" noChangeArrowheads="1" noTextEdit="1"/>
          </p:cNvSpPr>
          <p:nvPr>
            <p:ph type="sldImg"/>
          </p:nvPr>
        </p:nvSpPr>
        <p:spPr>
          <a:ln/>
        </p:spPr>
      </p:sp>
      <p:sp>
        <p:nvSpPr>
          <p:cNvPr id="304132" name="Rectangle 3">
            <a:extLst>
              <a:ext uri="{FF2B5EF4-FFF2-40B4-BE49-F238E27FC236}">
                <a16:creationId xmlns:a16="http://schemas.microsoft.com/office/drawing/2014/main" id="{D92D0DAE-A59A-4591-B9CF-EF7CE97F69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i="1">
                <a:latin typeface="Arial" panose="020B0604020202020204" pitchFamily="34" charset="0"/>
                <a:cs typeface="Arial" panose="020B0604020202020204" pitchFamily="34" charset="0"/>
              </a:rPr>
              <a:t>After his marriage, Mohammad retired to a cave and began to see visions.  His wife had a Roman Catholic cousin named Maraquah. Maraquah began to interpret the visions for Mohammed. He gave a very prominent place to the Virgin Mary in the visions which eventually ended up as the Moslem holy book or the Koran.</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7D8AE67D-CC77-4E08-AB49-732495175F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BD3AAD6-8321-427E-9195-F8F03BA2F111}" type="slidenum">
              <a:rPr lang="en-GB" altLang="en-US" sz="1200"/>
              <a:pPr eaLnBrk="1" hangingPunct="1"/>
              <a:t>148</a:t>
            </a:fld>
            <a:endParaRPr lang="en-GB" altLang="en-US" sz="1200"/>
          </a:p>
        </p:txBody>
      </p:sp>
      <p:sp>
        <p:nvSpPr>
          <p:cNvPr id="305155" name="Rectangle 2">
            <a:extLst>
              <a:ext uri="{FF2B5EF4-FFF2-40B4-BE49-F238E27FC236}">
                <a16:creationId xmlns:a16="http://schemas.microsoft.com/office/drawing/2014/main" id="{85FE6600-9F42-4846-8BC7-13706B8BCCD0}"/>
              </a:ext>
            </a:extLst>
          </p:cNvPr>
          <p:cNvSpPr>
            <a:spLocks noGrp="1" noRot="1" noChangeAspect="1" noChangeArrowheads="1" noTextEdit="1"/>
          </p:cNvSpPr>
          <p:nvPr>
            <p:ph type="sldImg"/>
          </p:nvPr>
        </p:nvSpPr>
        <p:spPr>
          <a:ln/>
        </p:spPr>
      </p:sp>
      <p:sp>
        <p:nvSpPr>
          <p:cNvPr id="305156" name="Rectangle 3">
            <a:extLst>
              <a:ext uri="{FF2B5EF4-FFF2-40B4-BE49-F238E27FC236}">
                <a16:creationId xmlns:a16="http://schemas.microsoft.com/office/drawing/2014/main" id="{667A6344-3DA1-4348-9DC5-0DF3ECA6BA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ACF45C21-DEA0-4C2E-93E4-6B2D3283A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15D1F68-A083-4C15-85CE-8BE2025FBA82}" type="slidenum">
              <a:rPr lang="en-GB" altLang="en-US" sz="1200"/>
              <a:pPr eaLnBrk="1" hangingPunct="1"/>
              <a:t>149</a:t>
            </a:fld>
            <a:endParaRPr lang="en-GB" altLang="en-US" sz="1200"/>
          </a:p>
        </p:txBody>
      </p:sp>
      <p:sp>
        <p:nvSpPr>
          <p:cNvPr id="306179" name="Rectangle 2">
            <a:extLst>
              <a:ext uri="{FF2B5EF4-FFF2-40B4-BE49-F238E27FC236}">
                <a16:creationId xmlns:a16="http://schemas.microsoft.com/office/drawing/2014/main" id="{84C70CC4-0348-4848-83AD-FAD77779BE51}"/>
              </a:ext>
            </a:extLst>
          </p:cNvPr>
          <p:cNvSpPr>
            <a:spLocks noGrp="1" noRot="1" noChangeAspect="1" noChangeArrowheads="1" noTextEdit="1"/>
          </p:cNvSpPr>
          <p:nvPr>
            <p:ph type="sldImg"/>
          </p:nvPr>
        </p:nvSpPr>
        <p:spPr>
          <a:ln/>
        </p:spPr>
      </p:sp>
      <p:sp>
        <p:nvSpPr>
          <p:cNvPr id="306180" name="Rectangle 3">
            <a:extLst>
              <a:ext uri="{FF2B5EF4-FFF2-40B4-BE49-F238E27FC236}">
                <a16:creationId xmlns:a16="http://schemas.microsoft.com/office/drawing/2014/main" id="{31C43B29-316D-4976-BED0-8AAF470B22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latin typeface="Arial" panose="020B0604020202020204" pitchFamily="34" charset="0"/>
                <a:cs typeface="Arial" panose="020B0604020202020204" pitchFamily="34" charset="0"/>
              </a:rPr>
              <a:t>The non-White Moorish advance into Europe seemed unstoppable when in 732 AD they launched a massive invasion of present day France. The king of the leading White tribe in that country, Charles Martel of the Franks (who had their headquarters in present day Paris) mobilized a counter attack. A great race battle took place between the towns of Tours and Potiers in central France in October 732 AD. The battle was one of the most momentous in the history of the White race. Defeat would have meant that all of Western Europe might have fallen under the sway of Islam, and the mixed races from the East would have poured into continental Europe. Accounts have it that 375,000 Moors were killed - the White army was utterly victorious over the non-White army and the Moorish invasion of Europe was halted in its tracks. Charles Martel earned his name -Martel means 'hammer' - at this battle - he personally bludgeoned to death a large number of non-Whites with his favorite weapon, a mighty hammer.</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EA95A82F-7881-4A29-A57C-666F4959F4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4112CBA-2A2A-4E37-9E66-41257B79E43B}" type="slidenum">
              <a:rPr lang="en-GB" altLang="en-US" sz="1200"/>
              <a:pPr eaLnBrk="1" hangingPunct="1"/>
              <a:t>150</a:t>
            </a:fld>
            <a:endParaRPr lang="en-GB" altLang="en-US" sz="1200"/>
          </a:p>
        </p:txBody>
      </p:sp>
      <p:sp>
        <p:nvSpPr>
          <p:cNvPr id="307203" name="Rectangle 2">
            <a:extLst>
              <a:ext uri="{FF2B5EF4-FFF2-40B4-BE49-F238E27FC236}">
                <a16:creationId xmlns:a16="http://schemas.microsoft.com/office/drawing/2014/main" id="{146A2062-32D1-4C51-9938-8E19C68A86E9}"/>
              </a:ext>
            </a:extLst>
          </p:cNvPr>
          <p:cNvSpPr>
            <a:spLocks noGrp="1" noRot="1" noChangeAspect="1" noChangeArrowheads="1" noTextEdit="1"/>
          </p:cNvSpPr>
          <p:nvPr>
            <p:ph type="sldImg"/>
          </p:nvPr>
        </p:nvSpPr>
        <p:spPr>
          <a:ln/>
        </p:spPr>
      </p:sp>
      <p:sp>
        <p:nvSpPr>
          <p:cNvPr id="307204" name="Rectangle 3">
            <a:extLst>
              <a:ext uri="{FF2B5EF4-FFF2-40B4-BE49-F238E27FC236}">
                <a16:creationId xmlns:a16="http://schemas.microsoft.com/office/drawing/2014/main" id="{CD90520B-82C6-4D19-909A-A1B1F83EB4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35B23DF4-E34A-4015-A5B4-827DBB3AD9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2DD6D33-96E8-4E30-A1CE-1EBBBF3254DE}" type="slidenum">
              <a:rPr lang="en-GB" altLang="en-US" sz="1200"/>
              <a:pPr eaLnBrk="1" hangingPunct="1"/>
              <a:t>151</a:t>
            </a:fld>
            <a:endParaRPr lang="en-GB" altLang="en-US" sz="1200"/>
          </a:p>
        </p:txBody>
      </p:sp>
      <p:sp>
        <p:nvSpPr>
          <p:cNvPr id="308227" name="Rectangle 2">
            <a:extLst>
              <a:ext uri="{FF2B5EF4-FFF2-40B4-BE49-F238E27FC236}">
                <a16:creationId xmlns:a16="http://schemas.microsoft.com/office/drawing/2014/main" id="{BF78B997-1320-4629-9E39-72CF2F4442C6}"/>
              </a:ext>
            </a:extLst>
          </p:cNvPr>
          <p:cNvSpPr>
            <a:spLocks noGrp="1" noRot="1" noChangeAspect="1" noChangeArrowheads="1" noTextEdit="1"/>
          </p:cNvSpPr>
          <p:nvPr>
            <p:ph type="sldImg"/>
          </p:nvPr>
        </p:nvSpPr>
        <p:spPr>
          <a:ln/>
        </p:spPr>
      </p:sp>
      <p:sp>
        <p:nvSpPr>
          <p:cNvPr id="308228" name="Rectangle 3">
            <a:extLst>
              <a:ext uri="{FF2B5EF4-FFF2-40B4-BE49-F238E27FC236}">
                <a16:creationId xmlns:a16="http://schemas.microsoft.com/office/drawing/2014/main" id="{57420DCE-EDB2-4D25-AFCC-A297781B87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BA054723-D1AA-4DCA-AFC5-E7F4A4EB4A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156D4C4-BFB0-463C-856C-544F210A7E60}" type="slidenum">
              <a:rPr lang="en-GB" altLang="en-US" sz="1200"/>
              <a:pPr eaLnBrk="1" hangingPunct="1"/>
              <a:t>152</a:t>
            </a:fld>
            <a:endParaRPr lang="en-GB" altLang="en-US" sz="1200"/>
          </a:p>
        </p:txBody>
      </p:sp>
      <p:sp>
        <p:nvSpPr>
          <p:cNvPr id="309251" name="Rectangle 2">
            <a:extLst>
              <a:ext uri="{FF2B5EF4-FFF2-40B4-BE49-F238E27FC236}">
                <a16:creationId xmlns:a16="http://schemas.microsoft.com/office/drawing/2014/main" id="{D4737536-5120-4612-B734-063EF1939956}"/>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F1A1FBDC-4B7B-44E9-B16E-021F8C42C9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Right: William of Normandy in action at the Battle of Hastings, 1066. William was a direct descendant of Rollo the Viking, who settled in France at the invitation of the French in an attempt to stave off further Viking attacks. Due to a series of family links, William ended up being a claimant for the English throne when the reigning English King Edward, died heiress. Leading a Norman, French speaking, army across the English channel, he landed in southeast England and at the battle of Hastings, defeated the English claimant to the throne, Harold of Essex. In this way a Viking descendant became King of England. The depiction of the battle scene follows the accurate detail of the Normans having long shields, as opposed to the round ones the Britons carried</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237DFFB8-D669-49AF-9421-E58BB5C8EB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56773C6-6BE0-4639-BE37-2D48DB721238}" type="slidenum">
              <a:rPr lang="en-GB" altLang="en-US" sz="1200"/>
              <a:pPr eaLnBrk="1" hangingPunct="1"/>
              <a:t>154</a:t>
            </a:fld>
            <a:endParaRPr lang="en-GB" altLang="en-US" sz="1200"/>
          </a:p>
        </p:txBody>
      </p:sp>
      <p:sp>
        <p:nvSpPr>
          <p:cNvPr id="310275" name="Rectangle 2">
            <a:extLst>
              <a:ext uri="{FF2B5EF4-FFF2-40B4-BE49-F238E27FC236}">
                <a16:creationId xmlns:a16="http://schemas.microsoft.com/office/drawing/2014/main" id="{3EBCC7C2-8B40-44C3-AE50-8B3BAAB43F8D}"/>
              </a:ext>
            </a:extLst>
          </p:cNvPr>
          <p:cNvSpPr>
            <a:spLocks noGrp="1" noRot="1" noChangeAspect="1" noChangeArrowheads="1" noTextEdit="1"/>
          </p:cNvSpPr>
          <p:nvPr>
            <p:ph type="sldImg"/>
          </p:nvPr>
        </p:nvSpPr>
        <p:spPr>
          <a:ln/>
        </p:spPr>
      </p:sp>
      <p:sp>
        <p:nvSpPr>
          <p:cNvPr id="310276" name="Rectangle 3">
            <a:extLst>
              <a:ext uri="{FF2B5EF4-FFF2-40B4-BE49-F238E27FC236}">
                <a16:creationId xmlns:a16="http://schemas.microsoft.com/office/drawing/2014/main" id="{B42C26A0-7075-4B24-849A-CED9358780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C0F2FD5C-ECF7-48B0-B307-D287A59AE0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07FEB07-EB23-464B-8F89-BFCF15638F22}" type="slidenum">
              <a:rPr lang="en-GB" altLang="en-US" sz="1200"/>
              <a:pPr eaLnBrk="1" hangingPunct="1"/>
              <a:t>157</a:t>
            </a:fld>
            <a:endParaRPr lang="en-GB" altLang="en-US" sz="1200"/>
          </a:p>
        </p:txBody>
      </p:sp>
      <p:sp>
        <p:nvSpPr>
          <p:cNvPr id="311299" name="Rectangle 2">
            <a:extLst>
              <a:ext uri="{FF2B5EF4-FFF2-40B4-BE49-F238E27FC236}">
                <a16:creationId xmlns:a16="http://schemas.microsoft.com/office/drawing/2014/main" id="{CD8BAB27-3166-4476-AE25-42D005E63239}"/>
              </a:ext>
            </a:extLst>
          </p:cNvPr>
          <p:cNvSpPr>
            <a:spLocks noGrp="1" noRot="1" noChangeAspect="1" noChangeArrowheads="1" noTextEdit="1"/>
          </p:cNvSpPr>
          <p:nvPr>
            <p:ph type="sldImg"/>
          </p:nvPr>
        </p:nvSpPr>
        <p:spPr>
          <a:ln/>
        </p:spPr>
      </p:sp>
      <p:sp>
        <p:nvSpPr>
          <p:cNvPr id="311300" name="Rectangle 3">
            <a:extLst>
              <a:ext uri="{FF2B5EF4-FFF2-40B4-BE49-F238E27FC236}">
                <a16:creationId xmlns:a16="http://schemas.microsoft.com/office/drawing/2014/main" id="{96A15D13-4B50-43AB-9B98-2219AABB85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After the conquest of 1066, the Normans imposed on the English an efficiently organized social system that crowded out many Anglo-Saxon traditions.   Jews, whom the Normans brought to England in their turn contributed to the changing English society.   The Jews brought a refined system of commercial law: their own form of commerce and a system of rules to facilitate and govern it. These rules made their way into the developing structure of English law. </a:t>
            </a:r>
          </a:p>
          <a:p>
            <a:pPr eaLnBrk="1" hangingPunct="1"/>
            <a:r>
              <a:rPr lang="en-GB" altLang="en-US">
                <a:latin typeface="Arial" panose="020B0604020202020204" pitchFamily="34" charset="0"/>
                <a:cs typeface="Arial" panose="020B0604020202020204" pitchFamily="34" charset="0"/>
              </a:rPr>
              <a:t>Several elements of historical Jewish legal practice have been integrated into the English legal system. Notable among these is the written credit agreement -- shetar, or starr, as it appears in English documents. . . Under Jewish law, the shetar permitted a creditor to proceed against all the goods and land of the defaulting debtor. Both "movable and immovable" property . . . </a:t>
            </a:r>
          </a:p>
          <a:p>
            <a:pPr eaLnBrk="1" hangingPunct="1"/>
            <a:r>
              <a:rPr lang="en-GB" altLang="en-US">
                <a:latin typeface="Arial" panose="020B0604020202020204" pitchFamily="34" charset="0"/>
                <a:cs typeface="Arial" panose="020B0604020202020204" pitchFamily="34" charset="0"/>
              </a:rPr>
              <a:t>The Crusades of the twelfth century opened an era of change in feudal England. To obtain funds from Jews, nobles offered their land as collateral. . . The law of shetar, developed and elaborated by 500AD, in the Babylonian Talmud, antedates the Norman Conquest by six centuries.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9E71805F-F2FF-49D9-9240-9363AF547BDF}"/>
              </a:ext>
            </a:extLst>
          </p:cNvPr>
          <p:cNvSpPr>
            <a:spLocks noGrp="1" noRot="1" noChangeAspect="1" noTextEdit="1"/>
          </p:cNvSpPr>
          <p:nvPr>
            <p:ph type="sldImg"/>
          </p:nvPr>
        </p:nvSpPr>
        <p:spPr>
          <a:ln/>
        </p:spPr>
      </p:sp>
      <p:sp>
        <p:nvSpPr>
          <p:cNvPr id="183299" name="Notes Placeholder 2">
            <a:extLst>
              <a:ext uri="{FF2B5EF4-FFF2-40B4-BE49-F238E27FC236}">
                <a16:creationId xmlns:a16="http://schemas.microsoft.com/office/drawing/2014/main" id="{FF5D5255-D694-4EA9-A4AC-7EB3B5876B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3300" name="Slide Number Placeholder 3">
            <a:extLst>
              <a:ext uri="{FF2B5EF4-FFF2-40B4-BE49-F238E27FC236}">
                <a16:creationId xmlns:a16="http://schemas.microsoft.com/office/drawing/2014/main" id="{28C3D8B4-3FAE-4CE9-92B5-EB15E723B3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2BED7C2-495C-46FE-860E-F40BCF6F1211}" type="slidenum">
              <a:rPr lang="en-GB" altLang="en-US" sz="1200"/>
              <a:pPr eaLnBrk="1" hangingPunct="1"/>
              <a:t>14</a:t>
            </a:fld>
            <a:endParaRPr lang="en-GB" altLang="en-US"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65DBA9EE-5187-4FBE-B05A-9128E6FF3E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F719928-5F20-4986-BEF2-A0BD919C08B1}" type="slidenum">
              <a:rPr lang="en-GB" altLang="en-US" sz="1200"/>
              <a:pPr eaLnBrk="1" hangingPunct="1"/>
              <a:t>158</a:t>
            </a:fld>
            <a:endParaRPr lang="en-GB" altLang="en-US" sz="1200"/>
          </a:p>
        </p:txBody>
      </p:sp>
      <p:sp>
        <p:nvSpPr>
          <p:cNvPr id="312323" name="Rectangle 2">
            <a:extLst>
              <a:ext uri="{FF2B5EF4-FFF2-40B4-BE49-F238E27FC236}">
                <a16:creationId xmlns:a16="http://schemas.microsoft.com/office/drawing/2014/main" id="{DDC662F3-9DDF-460A-AF87-A5D9413783DC}"/>
              </a:ext>
            </a:extLst>
          </p:cNvPr>
          <p:cNvSpPr>
            <a:spLocks noGrp="1" noRot="1" noChangeAspect="1" noChangeArrowheads="1" noTextEdit="1"/>
          </p:cNvSpPr>
          <p:nvPr>
            <p:ph type="sldImg"/>
          </p:nvPr>
        </p:nvSpPr>
        <p:spPr>
          <a:ln/>
        </p:spPr>
      </p:sp>
      <p:sp>
        <p:nvSpPr>
          <p:cNvPr id="312324" name="Rectangle 3">
            <a:extLst>
              <a:ext uri="{FF2B5EF4-FFF2-40B4-BE49-F238E27FC236}">
                <a16:creationId xmlns:a16="http://schemas.microsoft.com/office/drawing/2014/main" id="{4CFB3E2D-F11B-4716-B4F9-6FA98E7D39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2706DF61-274A-49BC-9AC7-FDF2C975A5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4C48161-63CD-4AC5-9900-8E531D39E9A5}" type="slidenum">
              <a:rPr lang="en-GB" altLang="en-US" sz="1200"/>
              <a:pPr eaLnBrk="1" hangingPunct="1"/>
              <a:t>159</a:t>
            </a:fld>
            <a:endParaRPr lang="en-GB" altLang="en-US" sz="1200"/>
          </a:p>
        </p:txBody>
      </p:sp>
      <p:sp>
        <p:nvSpPr>
          <p:cNvPr id="313347" name="Rectangle 2">
            <a:extLst>
              <a:ext uri="{FF2B5EF4-FFF2-40B4-BE49-F238E27FC236}">
                <a16:creationId xmlns:a16="http://schemas.microsoft.com/office/drawing/2014/main" id="{9C830104-8288-4A3F-9ED9-A38DC04FBF7F}"/>
              </a:ext>
            </a:extLst>
          </p:cNvPr>
          <p:cNvSpPr>
            <a:spLocks noGrp="1" noRot="1" noChangeAspect="1" noChangeArrowheads="1" noTextEdit="1"/>
          </p:cNvSpPr>
          <p:nvPr>
            <p:ph type="sldImg"/>
          </p:nvPr>
        </p:nvSpPr>
        <p:spPr>
          <a:ln/>
        </p:spPr>
      </p:sp>
      <p:sp>
        <p:nvSpPr>
          <p:cNvPr id="313348" name="Rectangle 3">
            <a:extLst>
              <a:ext uri="{FF2B5EF4-FFF2-40B4-BE49-F238E27FC236}">
                <a16:creationId xmlns:a16="http://schemas.microsoft.com/office/drawing/2014/main" id="{A8BC6AC1-F0DC-4E7E-A643-BD4B199DB6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a:extLst>
              <a:ext uri="{FF2B5EF4-FFF2-40B4-BE49-F238E27FC236}">
                <a16:creationId xmlns:a16="http://schemas.microsoft.com/office/drawing/2014/main" id="{24B80DBA-E8FF-4DB5-AF3B-BC97B8FF2083}"/>
              </a:ext>
            </a:extLst>
          </p:cNvPr>
          <p:cNvSpPr>
            <a:spLocks noGrp="1" noRot="1" noChangeAspect="1" noTextEdit="1"/>
          </p:cNvSpPr>
          <p:nvPr>
            <p:ph type="sldImg"/>
          </p:nvPr>
        </p:nvSpPr>
        <p:spPr>
          <a:ln/>
        </p:spPr>
      </p:sp>
      <p:sp>
        <p:nvSpPr>
          <p:cNvPr id="184323" name="Notes Placeholder 2">
            <a:extLst>
              <a:ext uri="{FF2B5EF4-FFF2-40B4-BE49-F238E27FC236}">
                <a16:creationId xmlns:a16="http://schemas.microsoft.com/office/drawing/2014/main" id="{DE4015B3-ADBD-41A3-91F8-B6B92F9CCB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4324" name="Slide Number Placeholder 3">
            <a:extLst>
              <a:ext uri="{FF2B5EF4-FFF2-40B4-BE49-F238E27FC236}">
                <a16:creationId xmlns:a16="http://schemas.microsoft.com/office/drawing/2014/main" id="{595F9D75-3FE1-45B5-8A5A-40E94474F8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ECD280A-3E2C-41D3-9055-3C1C541BA04B}" type="slidenum">
              <a:rPr lang="en-GB" altLang="en-US" sz="1200"/>
              <a:pPr eaLnBrk="1" hangingPunct="1"/>
              <a:t>15</a:t>
            </a:fld>
            <a:endParaRPr lang="en-GB"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983FD4AA-A71B-47B9-A854-21377085A7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4C8AEFA-0E18-4BD1-85EA-EB7ACB059DE7}" type="slidenum">
              <a:rPr lang="en-GB" altLang="en-US" sz="1200"/>
              <a:pPr eaLnBrk="1" hangingPunct="1"/>
              <a:t>16</a:t>
            </a:fld>
            <a:endParaRPr lang="en-GB" altLang="en-US" sz="1200"/>
          </a:p>
        </p:txBody>
      </p:sp>
      <p:sp>
        <p:nvSpPr>
          <p:cNvPr id="185347" name="Rectangle 2">
            <a:extLst>
              <a:ext uri="{FF2B5EF4-FFF2-40B4-BE49-F238E27FC236}">
                <a16:creationId xmlns:a16="http://schemas.microsoft.com/office/drawing/2014/main" id="{A7774F1B-9983-41BD-9AFE-F8F7C25B4203}"/>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DC20410C-6D9F-4711-8F25-B812C1215B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A5E19489-7E5E-4254-B59B-C607C7DC28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019F95C-0D46-4C4F-83F3-3D2989BDAA3C}" type="slidenum">
              <a:rPr lang="en-GB" altLang="en-US" sz="1200"/>
              <a:pPr eaLnBrk="1" hangingPunct="1"/>
              <a:t>17</a:t>
            </a:fld>
            <a:endParaRPr lang="en-GB" altLang="en-US" sz="1200"/>
          </a:p>
        </p:txBody>
      </p:sp>
      <p:sp>
        <p:nvSpPr>
          <p:cNvPr id="186371" name="Rectangle 2">
            <a:extLst>
              <a:ext uri="{FF2B5EF4-FFF2-40B4-BE49-F238E27FC236}">
                <a16:creationId xmlns:a16="http://schemas.microsoft.com/office/drawing/2014/main" id="{759AF84A-E41B-478E-B7C2-DA4698DB804E}"/>
              </a:ext>
            </a:extLst>
          </p:cNvPr>
          <p:cNvSpPr>
            <a:spLocks noGrp="1" noRot="1" noChangeAspect="1" noChangeArrowheads="1" noTextEdit="1"/>
          </p:cNvSpPr>
          <p:nvPr>
            <p:ph type="sldImg"/>
          </p:nvPr>
        </p:nvSpPr>
        <p:spPr>
          <a:ln/>
        </p:spPr>
      </p:sp>
      <p:sp>
        <p:nvSpPr>
          <p:cNvPr id="186372" name="Rectangle 3">
            <a:extLst>
              <a:ext uri="{FF2B5EF4-FFF2-40B4-BE49-F238E27FC236}">
                <a16:creationId xmlns:a16="http://schemas.microsoft.com/office/drawing/2014/main" id="{FC111AAE-540A-4D3B-8123-7307687E85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39057BC1-0BC2-44F9-97A7-92A1036D7EF1}"/>
              </a:ext>
            </a:extLst>
          </p:cNvPr>
          <p:cNvSpPr>
            <a:spLocks noGrp="1" noRot="1" noChangeAspect="1" noTextEdit="1"/>
          </p:cNvSpPr>
          <p:nvPr>
            <p:ph type="sldImg"/>
          </p:nvPr>
        </p:nvSpPr>
        <p:spPr>
          <a:ln/>
        </p:spPr>
      </p:sp>
      <p:sp>
        <p:nvSpPr>
          <p:cNvPr id="187395" name="Notes Placeholder 2">
            <a:extLst>
              <a:ext uri="{FF2B5EF4-FFF2-40B4-BE49-F238E27FC236}">
                <a16:creationId xmlns:a16="http://schemas.microsoft.com/office/drawing/2014/main" id="{742A4422-8806-4789-861B-0ADB627351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7396" name="Slide Number Placeholder 3">
            <a:extLst>
              <a:ext uri="{FF2B5EF4-FFF2-40B4-BE49-F238E27FC236}">
                <a16:creationId xmlns:a16="http://schemas.microsoft.com/office/drawing/2014/main" id="{3408CE84-5DEA-4E59-88C0-E91C425E1F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7B3D4E4-9E20-4C38-BC2A-327039D66E0D}" type="slidenum">
              <a:rPr lang="en-GB" altLang="en-US" sz="1200"/>
              <a:pPr eaLnBrk="1" hangingPunct="1"/>
              <a:t>18</a:t>
            </a:fld>
            <a:endParaRPr lang="en-GB"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a:extLst>
              <a:ext uri="{FF2B5EF4-FFF2-40B4-BE49-F238E27FC236}">
                <a16:creationId xmlns:a16="http://schemas.microsoft.com/office/drawing/2014/main" id="{57CB3776-70FF-4138-A044-E6F24703AC8A}"/>
              </a:ext>
            </a:extLst>
          </p:cNvPr>
          <p:cNvSpPr>
            <a:spLocks noGrp="1" noRot="1" noChangeAspect="1" noTextEdit="1"/>
          </p:cNvSpPr>
          <p:nvPr>
            <p:ph type="sldImg"/>
          </p:nvPr>
        </p:nvSpPr>
        <p:spPr>
          <a:ln/>
        </p:spPr>
      </p:sp>
      <p:sp>
        <p:nvSpPr>
          <p:cNvPr id="188419" name="Notes Placeholder 2">
            <a:extLst>
              <a:ext uri="{FF2B5EF4-FFF2-40B4-BE49-F238E27FC236}">
                <a16:creationId xmlns:a16="http://schemas.microsoft.com/office/drawing/2014/main" id="{9ED75657-B0B8-4E22-908F-97E77902DE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8420" name="Slide Number Placeholder 3">
            <a:extLst>
              <a:ext uri="{FF2B5EF4-FFF2-40B4-BE49-F238E27FC236}">
                <a16:creationId xmlns:a16="http://schemas.microsoft.com/office/drawing/2014/main" id="{20E41EA7-6301-4348-AFE2-A4EB0E9879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5FC4A96-D1CA-4DA8-AF49-3485DC86CB66}" type="slidenum">
              <a:rPr lang="en-GB" altLang="en-US" sz="1200"/>
              <a:pPr eaLnBrk="1" hangingPunct="1"/>
              <a:t>19</a:t>
            </a:fld>
            <a:endParaRPr lang="en-GB"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BCFEAF79-8AC4-4FD7-B4BB-42E4058FC6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DA83E80-E098-46BE-AC20-64F8BA73EBC8}" type="slidenum">
              <a:rPr lang="en-GB" altLang="en-US" sz="1200"/>
              <a:pPr eaLnBrk="1" hangingPunct="1"/>
              <a:t>2</a:t>
            </a:fld>
            <a:endParaRPr lang="en-GB" altLang="en-US" sz="1200"/>
          </a:p>
        </p:txBody>
      </p:sp>
      <p:sp>
        <p:nvSpPr>
          <p:cNvPr id="171011" name="Rectangle 2">
            <a:extLst>
              <a:ext uri="{FF2B5EF4-FFF2-40B4-BE49-F238E27FC236}">
                <a16:creationId xmlns:a16="http://schemas.microsoft.com/office/drawing/2014/main" id="{AE474B85-00C1-4386-87C1-9ED97F7595A5}"/>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66DB2FAD-6C66-4AF1-9AAF-16969E434A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55E99868-C9A9-45B1-AE8D-EA412E905AA1}"/>
              </a:ext>
            </a:extLst>
          </p:cNvPr>
          <p:cNvSpPr>
            <a:spLocks noGrp="1" noRot="1" noChangeAspect="1" noTextEdit="1"/>
          </p:cNvSpPr>
          <p:nvPr>
            <p:ph type="sldImg"/>
          </p:nvPr>
        </p:nvSpPr>
        <p:spPr>
          <a:ln/>
        </p:spPr>
      </p:sp>
      <p:sp>
        <p:nvSpPr>
          <p:cNvPr id="189443" name="Notes Placeholder 2">
            <a:extLst>
              <a:ext uri="{FF2B5EF4-FFF2-40B4-BE49-F238E27FC236}">
                <a16:creationId xmlns:a16="http://schemas.microsoft.com/office/drawing/2014/main" id="{6304A5C4-A410-4627-9C16-E1C496406D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89444" name="Slide Number Placeholder 3">
            <a:extLst>
              <a:ext uri="{FF2B5EF4-FFF2-40B4-BE49-F238E27FC236}">
                <a16:creationId xmlns:a16="http://schemas.microsoft.com/office/drawing/2014/main" id="{F5E0A406-19C1-4D78-80F9-D0E98B0CF81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98E8965-265E-495D-A622-472AE817FE23}" type="slidenum">
              <a:rPr lang="en-GB" altLang="en-US" sz="1200"/>
              <a:pPr eaLnBrk="1" hangingPunct="1"/>
              <a:t>20</a:t>
            </a:fld>
            <a:endParaRPr lang="en-GB"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9B3CA136-A703-4ECF-897D-F9A0E262A3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DCBA5F7-5F51-4B60-8299-65941FB167BC}" type="slidenum">
              <a:rPr lang="en-GB" altLang="en-US" sz="1200"/>
              <a:pPr eaLnBrk="1" hangingPunct="1"/>
              <a:t>21</a:t>
            </a:fld>
            <a:endParaRPr lang="en-GB" altLang="en-US" sz="1200"/>
          </a:p>
        </p:txBody>
      </p:sp>
      <p:sp>
        <p:nvSpPr>
          <p:cNvPr id="190467" name="Rectangle 2">
            <a:extLst>
              <a:ext uri="{FF2B5EF4-FFF2-40B4-BE49-F238E27FC236}">
                <a16:creationId xmlns:a16="http://schemas.microsoft.com/office/drawing/2014/main" id="{BC4BACE0-915B-43B1-BA0C-2DEF5AB33B62}"/>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FE7C0831-32CD-4D1C-B480-0CCD10EE8A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3875945C-BBB5-411A-9675-E41C02440E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D821299-9B8A-4568-9C70-97AB8E9BB52B}" type="slidenum">
              <a:rPr lang="en-GB" altLang="en-US" sz="1200"/>
              <a:pPr eaLnBrk="1" hangingPunct="1"/>
              <a:t>22</a:t>
            </a:fld>
            <a:endParaRPr lang="en-GB" altLang="en-US" sz="1200"/>
          </a:p>
        </p:txBody>
      </p:sp>
      <p:sp>
        <p:nvSpPr>
          <p:cNvPr id="191491" name="Rectangle 2">
            <a:extLst>
              <a:ext uri="{FF2B5EF4-FFF2-40B4-BE49-F238E27FC236}">
                <a16:creationId xmlns:a16="http://schemas.microsoft.com/office/drawing/2014/main" id="{14C6E096-C000-418C-A61C-95927C407896}"/>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7F2530FF-B8A2-48A8-A495-81D3B4C9C04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59CF7523-D877-455F-9E5A-87EEFD4BC8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9989AEC-5E0A-4E56-8DB0-4BED7AD9C9D0}" type="slidenum">
              <a:rPr lang="en-GB" altLang="en-US" sz="1200"/>
              <a:pPr eaLnBrk="1" hangingPunct="1"/>
              <a:t>23</a:t>
            </a:fld>
            <a:endParaRPr lang="en-GB" altLang="en-US" sz="1200"/>
          </a:p>
        </p:txBody>
      </p:sp>
      <p:sp>
        <p:nvSpPr>
          <p:cNvPr id="192515" name="Rectangle 2">
            <a:extLst>
              <a:ext uri="{FF2B5EF4-FFF2-40B4-BE49-F238E27FC236}">
                <a16:creationId xmlns:a16="http://schemas.microsoft.com/office/drawing/2014/main" id="{0A59F24E-D0B0-453E-A3FA-0A3DBD34828C}"/>
              </a:ext>
            </a:extLst>
          </p:cNvPr>
          <p:cNvSpPr>
            <a:spLocks noGrp="1" noRot="1" noChangeAspect="1" noChangeArrowheads="1" noTextEdit="1"/>
          </p:cNvSpPr>
          <p:nvPr>
            <p:ph type="sldImg"/>
          </p:nvPr>
        </p:nvSpPr>
        <p:spPr>
          <a:ln/>
        </p:spPr>
      </p:sp>
      <p:sp>
        <p:nvSpPr>
          <p:cNvPr id="192516" name="Rectangle 3">
            <a:extLst>
              <a:ext uri="{FF2B5EF4-FFF2-40B4-BE49-F238E27FC236}">
                <a16:creationId xmlns:a16="http://schemas.microsoft.com/office/drawing/2014/main" id="{D2786A23-57BF-4370-9F8A-87ED261C4A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6FFFCAA7-9521-4804-88FD-72BFC80F87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368D758-C86B-4AD0-B6D9-6A1DB7FD1D9D}" type="slidenum">
              <a:rPr lang="en-GB" altLang="en-US" sz="1200"/>
              <a:pPr eaLnBrk="1" hangingPunct="1"/>
              <a:t>24</a:t>
            </a:fld>
            <a:endParaRPr lang="en-GB" altLang="en-US" sz="1200"/>
          </a:p>
        </p:txBody>
      </p:sp>
      <p:sp>
        <p:nvSpPr>
          <p:cNvPr id="193539" name="Rectangle 2">
            <a:extLst>
              <a:ext uri="{FF2B5EF4-FFF2-40B4-BE49-F238E27FC236}">
                <a16:creationId xmlns:a16="http://schemas.microsoft.com/office/drawing/2014/main" id="{B9BC9648-CECE-45A7-A64E-0090F92BEBAB}"/>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F184035F-B5F1-43D8-8EE0-0516099C37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354AB145-B139-464C-82B8-0F0F269310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9F594BE-FA34-43A4-B113-F23B4C297558}" type="slidenum">
              <a:rPr lang="en-GB" altLang="en-US" sz="1200"/>
              <a:pPr eaLnBrk="1" hangingPunct="1"/>
              <a:t>25</a:t>
            </a:fld>
            <a:endParaRPr lang="en-GB" altLang="en-US" sz="1200"/>
          </a:p>
        </p:txBody>
      </p:sp>
      <p:sp>
        <p:nvSpPr>
          <p:cNvPr id="194563" name="Rectangle 2">
            <a:extLst>
              <a:ext uri="{FF2B5EF4-FFF2-40B4-BE49-F238E27FC236}">
                <a16:creationId xmlns:a16="http://schemas.microsoft.com/office/drawing/2014/main" id="{4487E34D-896A-4E53-8C68-1825FC158C28}"/>
              </a:ext>
            </a:extLst>
          </p:cNvPr>
          <p:cNvSpPr>
            <a:spLocks noGrp="1" noRot="1" noChangeAspect="1" noChangeArrowheads="1" noTextEdit="1"/>
          </p:cNvSpPr>
          <p:nvPr>
            <p:ph type="sldImg"/>
          </p:nvPr>
        </p:nvSpPr>
        <p:spPr>
          <a:ln/>
        </p:spPr>
      </p:sp>
      <p:sp>
        <p:nvSpPr>
          <p:cNvPr id="194564" name="Rectangle 3">
            <a:extLst>
              <a:ext uri="{FF2B5EF4-FFF2-40B4-BE49-F238E27FC236}">
                <a16:creationId xmlns:a16="http://schemas.microsoft.com/office/drawing/2014/main" id="{FE7BAA6A-C7BA-4310-9018-2B239FEAB2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80869CC4-CB1A-4309-B123-51ABCD4B74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D2DC924-D22F-4BFF-8D08-9736B77E8014}" type="slidenum">
              <a:rPr lang="en-GB" altLang="en-US" sz="1200"/>
              <a:pPr eaLnBrk="1" hangingPunct="1"/>
              <a:t>26</a:t>
            </a:fld>
            <a:endParaRPr lang="en-GB" altLang="en-US" sz="1200"/>
          </a:p>
        </p:txBody>
      </p:sp>
      <p:sp>
        <p:nvSpPr>
          <p:cNvPr id="195587" name="Rectangle 2">
            <a:extLst>
              <a:ext uri="{FF2B5EF4-FFF2-40B4-BE49-F238E27FC236}">
                <a16:creationId xmlns:a16="http://schemas.microsoft.com/office/drawing/2014/main" id="{E064C5AB-4C84-4A7C-88E3-58DF97A89538}"/>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C598D7D6-D692-4CC6-8114-7578CD2137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a:extLst>
              <a:ext uri="{FF2B5EF4-FFF2-40B4-BE49-F238E27FC236}">
                <a16:creationId xmlns:a16="http://schemas.microsoft.com/office/drawing/2014/main" id="{F158E959-7291-4DE8-B870-182ADAF580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A510C89-1418-4262-ABBB-3CA5A8F045AD}" type="slidenum">
              <a:rPr lang="en-GB" altLang="en-US" sz="1200"/>
              <a:pPr eaLnBrk="1" hangingPunct="1"/>
              <a:t>27</a:t>
            </a:fld>
            <a:endParaRPr lang="en-GB" altLang="en-US" sz="1200"/>
          </a:p>
        </p:txBody>
      </p:sp>
      <p:sp>
        <p:nvSpPr>
          <p:cNvPr id="196611" name="Rectangle 2">
            <a:extLst>
              <a:ext uri="{FF2B5EF4-FFF2-40B4-BE49-F238E27FC236}">
                <a16:creationId xmlns:a16="http://schemas.microsoft.com/office/drawing/2014/main" id="{305C2412-43EF-49CE-9009-FD49EA3599B1}"/>
              </a:ext>
            </a:extLst>
          </p:cNvPr>
          <p:cNvSpPr>
            <a:spLocks noGrp="1" noRot="1" noChangeAspect="1" noChangeArrowheads="1" noTextEdit="1"/>
          </p:cNvSpPr>
          <p:nvPr>
            <p:ph type="sldImg"/>
          </p:nvPr>
        </p:nvSpPr>
        <p:spPr>
          <a:ln/>
        </p:spPr>
      </p:sp>
      <p:sp>
        <p:nvSpPr>
          <p:cNvPr id="196612" name="Rectangle 3">
            <a:extLst>
              <a:ext uri="{FF2B5EF4-FFF2-40B4-BE49-F238E27FC236}">
                <a16:creationId xmlns:a16="http://schemas.microsoft.com/office/drawing/2014/main" id="{F037AA95-3CA5-45D3-BBA3-C24683E93C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a:extLst>
              <a:ext uri="{FF2B5EF4-FFF2-40B4-BE49-F238E27FC236}">
                <a16:creationId xmlns:a16="http://schemas.microsoft.com/office/drawing/2014/main" id="{5C90F43D-1CE7-4D0C-8D2B-493082248FD8}"/>
              </a:ext>
            </a:extLst>
          </p:cNvPr>
          <p:cNvSpPr>
            <a:spLocks noGrp="1" noRot="1" noChangeAspect="1" noTextEdit="1"/>
          </p:cNvSpPr>
          <p:nvPr>
            <p:ph type="sldImg"/>
          </p:nvPr>
        </p:nvSpPr>
        <p:spPr>
          <a:ln/>
        </p:spPr>
      </p:sp>
      <p:sp>
        <p:nvSpPr>
          <p:cNvPr id="197635" name="Notes Placeholder 2">
            <a:extLst>
              <a:ext uri="{FF2B5EF4-FFF2-40B4-BE49-F238E27FC236}">
                <a16:creationId xmlns:a16="http://schemas.microsoft.com/office/drawing/2014/main" id="{9764F3F3-81EC-4CC3-AF28-BC5E46A1B2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97636" name="Slide Number Placeholder 3">
            <a:extLst>
              <a:ext uri="{FF2B5EF4-FFF2-40B4-BE49-F238E27FC236}">
                <a16:creationId xmlns:a16="http://schemas.microsoft.com/office/drawing/2014/main" id="{011034C2-13C6-4F7A-BDA9-BC5FE24C4AB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1A6555E-E528-4A6B-899A-481A5591594C}" type="slidenum">
              <a:rPr lang="en-GB" altLang="en-US" sz="1200"/>
              <a:pPr eaLnBrk="1" hangingPunct="1"/>
              <a:t>28</a:t>
            </a:fld>
            <a:endParaRPr lang="en-GB"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8EBBC6D0-42B5-4D69-9206-E31336B459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19C2750-AD77-4476-BB08-887B75DDDF3F}" type="slidenum">
              <a:rPr lang="en-GB" altLang="en-US" sz="1200"/>
              <a:pPr eaLnBrk="1" hangingPunct="1"/>
              <a:t>29</a:t>
            </a:fld>
            <a:endParaRPr lang="en-GB" altLang="en-US" sz="1200"/>
          </a:p>
        </p:txBody>
      </p:sp>
      <p:sp>
        <p:nvSpPr>
          <p:cNvPr id="198659" name="Rectangle 2">
            <a:extLst>
              <a:ext uri="{FF2B5EF4-FFF2-40B4-BE49-F238E27FC236}">
                <a16:creationId xmlns:a16="http://schemas.microsoft.com/office/drawing/2014/main" id="{539FCEFB-D32D-4670-8CA6-A98E70EAA41F}"/>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DB51125C-BC64-4461-9F80-A9DFD6EB7F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8BEA3137-B52D-40AC-B476-C3E6AB07C1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2F71E10-7628-445E-BE30-FD324A6EC7B6}" type="slidenum">
              <a:rPr lang="en-GB" altLang="en-US" sz="1200"/>
              <a:pPr eaLnBrk="1" hangingPunct="1"/>
              <a:t>3</a:t>
            </a:fld>
            <a:endParaRPr lang="en-GB" altLang="en-US" sz="1200"/>
          </a:p>
        </p:txBody>
      </p:sp>
      <p:sp>
        <p:nvSpPr>
          <p:cNvPr id="172035" name="Rectangle 2">
            <a:extLst>
              <a:ext uri="{FF2B5EF4-FFF2-40B4-BE49-F238E27FC236}">
                <a16:creationId xmlns:a16="http://schemas.microsoft.com/office/drawing/2014/main" id="{9F06C15E-DCEB-4CB4-8312-C7E9ABA117DE}"/>
              </a:ext>
            </a:extLst>
          </p:cNvPr>
          <p:cNvSpPr>
            <a:spLocks noGrp="1" noRot="1" noChangeAspect="1" noChangeArrowheads="1" noTextEdit="1"/>
          </p:cNvSpPr>
          <p:nvPr>
            <p:ph type="sldImg"/>
          </p:nvPr>
        </p:nvSpPr>
        <p:spPr>
          <a:ln/>
        </p:spPr>
      </p:sp>
      <p:sp>
        <p:nvSpPr>
          <p:cNvPr id="172036" name="Rectangle 3">
            <a:extLst>
              <a:ext uri="{FF2B5EF4-FFF2-40B4-BE49-F238E27FC236}">
                <a16:creationId xmlns:a16="http://schemas.microsoft.com/office/drawing/2014/main" id="{91D49248-D940-40C1-AE6A-A1B360F48B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EA3E8254-CFBB-4856-B07F-E37EB0667F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FD263FA-24C4-4CCD-8E64-F8C8C7FB9D30}" type="slidenum">
              <a:rPr lang="en-GB" altLang="en-US" sz="1200"/>
              <a:pPr eaLnBrk="1" hangingPunct="1"/>
              <a:t>30</a:t>
            </a:fld>
            <a:endParaRPr lang="en-GB" altLang="en-US" sz="1200"/>
          </a:p>
        </p:txBody>
      </p:sp>
      <p:sp>
        <p:nvSpPr>
          <p:cNvPr id="199683" name="Rectangle 2">
            <a:extLst>
              <a:ext uri="{FF2B5EF4-FFF2-40B4-BE49-F238E27FC236}">
                <a16:creationId xmlns:a16="http://schemas.microsoft.com/office/drawing/2014/main" id="{DD6E4712-9D14-4A2A-A8F4-C66DA62A5C01}"/>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20729840-909F-4856-98F2-DA06CA9CB0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29C19BFB-A197-4AA0-9E6A-13E5597884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91A1773-AE9A-4C60-9F75-ED48B200CAB1}" type="slidenum">
              <a:rPr lang="en-GB" altLang="en-US" sz="1200"/>
              <a:pPr eaLnBrk="1" hangingPunct="1"/>
              <a:t>31</a:t>
            </a:fld>
            <a:endParaRPr lang="en-GB" altLang="en-US" sz="1200"/>
          </a:p>
        </p:txBody>
      </p:sp>
      <p:sp>
        <p:nvSpPr>
          <p:cNvPr id="200707" name="Rectangle 2">
            <a:extLst>
              <a:ext uri="{FF2B5EF4-FFF2-40B4-BE49-F238E27FC236}">
                <a16:creationId xmlns:a16="http://schemas.microsoft.com/office/drawing/2014/main" id="{4C91C1B9-FFC2-4614-B5E8-2D08AFCF5488}"/>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47DDEA44-42C9-4135-9B8F-FA87539303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8BF2DF53-38EC-420E-999C-7B775E1DA8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47C688F-A128-4B31-AEB9-1B7B23096013}" type="slidenum">
              <a:rPr lang="en-GB" altLang="en-US" sz="1200"/>
              <a:pPr eaLnBrk="1" hangingPunct="1"/>
              <a:t>32</a:t>
            </a:fld>
            <a:endParaRPr lang="en-GB" altLang="en-US" sz="1200"/>
          </a:p>
        </p:txBody>
      </p:sp>
      <p:sp>
        <p:nvSpPr>
          <p:cNvPr id="201731" name="Rectangle 2">
            <a:extLst>
              <a:ext uri="{FF2B5EF4-FFF2-40B4-BE49-F238E27FC236}">
                <a16:creationId xmlns:a16="http://schemas.microsoft.com/office/drawing/2014/main" id="{D087E3EA-0F96-4C6A-AE1B-E1D56863E189}"/>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3840AE15-5E19-4719-B696-2674B85413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9E68B646-137B-4FA4-9B21-BF00CA9AB3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67C3762-4890-4846-B811-527ECA4385BF}" type="slidenum">
              <a:rPr lang="en-GB" altLang="en-US" sz="1200"/>
              <a:pPr eaLnBrk="1" hangingPunct="1"/>
              <a:t>33</a:t>
            </a:fld>
            <a:endParaRPr lang="en-GB" altLang="en-US" sz="1200"/>
          </a:p>
        </p:txBody>
      </p:sp>
      <p:sp>
        <p:nvSpPr>
          <p:cNvPr id="202755" name="Rectangle 2">
            <a:extLst>
              <a:ext uri="{FF2B5EF4-FFF2-40B4-BE49-F238E27FC236}">
                <a16:creationId xmlns:a16="http://schemas.microsoft.com/office/drawing/2014/main" id="{4B2BB27C-2813-4BA0-9FA4-354C3092A32E}"/>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DE85E274-E241-43BA-BBBA-3960CA2285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70144985-9E33-466B-9B5F-C42B16EC67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64CBB38-A38E-475A-B4E0-D3C371A9A283}" type="slidenum">
              <a:rPr lang="en-GB" altLang="en-US" sz="1200"/>
              <a:pPr eaLnBrk="1" hangingPunct="1"/>
              <a:t>34</a:t>
            </a:fld>
            <a:endParaRPr lang="en-GB" altLang="en-US" sz="1200"/>
          </a:p>
        </p:txBody>
      </p:sp>
      <p:sp>
        <p:nvSpPr>
          <p:cNvPr id="203779" name="Rectangle 2">
            <a:extLst>
              <a:ext uri="{FF2B5EF4-FFF2-40B4-BE49-F238E27FC236}">
                <a16:creationId xmlns:a16="http://schemas.microsoft.com/office/drawing/2014/main" id="{35699119-D876-4E58-99A9-D0FB25C91FD5}"/>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7944565B-AAF1-48E2-BE60-2AC9025608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79944DB1-01FA-4268-89E0-71E49CDBE3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B66D8C9-C308-4624-BE6F-DF436C223190}" type="slidenum">
              <a:rPr lang="en-GB" altLang="en-US" sz="1200"/>
              <a:pPr eaLnBrk="1" hangingPunct="1"/>
              <a:t>35</a:t>
            </a:fld>
            <a:endParaRPr lang="en-GB" altLang="en-US" sz="1200"/>
          </a:p>
        </p:txBody>
      </p:sp>
      <p:sp>
        <p:nvSpPr>
          <p:cNvPr id="204803" name="Rectangle 2">
            <a:extLst>
              <a:ext uri="{FF2B5EF4-FFF2-40B4-BE49-F238E27FC236}">
                <a16:creationId xmlns:a16="http://schemas.microsoft.com/office/drawing/2014/main" id="{58F78DAF-A7BF-4301-8CCF-90B38819DACF}"/>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1645E794-9DBF-4740-858B-E121715861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E45F99A3-3C57-4692-A886-B83232E061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12D2441-A1D4-4528-9958-6CE4869FEE7B}" type="slidenum">
              <a:rPr lang="en-GB" altLang="en-US" sz="1200"/>
              <a:pPr eaLnBrk="1" hangingPunct="1"/>
              <a:t>36</a:t>
            </a:fld>
            <a:endParaRPr lang="en-GB" altLang="en-US" sz="1200"/>
          </a:p>
        </p:txBody>
      </p:sp>
      <p:sp>
        <p:nvSpPr>
          <p:cNvPr id="205827" name="Rectangle 2">
            <a:extLst>
              <a:ext uri="{FF2B5EF4-FFF2-40B4-BE49-F238E27FC236}">
                <a16:creationId xmlns:a16="http://schemas.microsoft.com/office/drawing/2014/main" id="{1C153C22-1817-47B7-AE29-F320C657409A}"/>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D704A99E-5BBB-4531-B199-E5415B264A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8AF26812-3BAA-4F60-B5A7-0B0C6A12D0CE}"/>
              </a:ext>
            </a:extLst>
          </p:cNvPr>
          <p:cNvSpPr>
            <a:spLocks noGrp="1" noRot="1" noChangeAspect="1" noTextEdit="1"/>
          </p:cNvSpPr>
          <p:nvPr>
            <p:ph type="sldImg"/>
          </p:nvPr>
        </p:nvSpPr>
        <p:spPr>
          <a:ln/>
        </p:spPr>
      </p:sp>
      <p:sp>
        <p:nvSpPr>
          <p:cNvPr id="206851" name="Notes Placeholder 2">
            <a:extLst>
              <a:ext uri="{FF2B5EF4-FFF2-40B4-BE49-F238E27FC236}">
                <a16:creationId xmlns:a16="http://schemas.microsoft.com/office/drawing/2014/main" id="{A96CE324-9621-4F25-A69D-E8F35619A9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6852" name="Slide Number Placeholder 3">
            <a:extLst>
              <a:ext uri="{FF2B5EF4-FFF2-40B4-BE49-F238E27FC236}">
                <a16:creationId xmlns:a16="http://schemas.microsoft.com/office/drawing/2014/main" id="{6D69BEFD-8D6A-429F-9933-BF83A57EE9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5A42AB6-0C30-4B41-91DB-BEF4817F272D}" type="slidenum">
              <a:rPr lang="en-GB" altLang="en-US" sz="1200"/>
              <a:pPr eaLnBrk="1" hangingPunct="1"/>
              <a:t>37</a:t>
            </a:fld>
            <a:endParaRPr lang="en-GB" alt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a:extLst>
              <a:ext uri="{FF2B5EF4-FFF2-40B4-BE49-F238E27FC236}">
                <a16:creationId xmlns:a16="http://schemas.microsoft.com/office/drawing/2014/main" id="{82A871E6-3D2B-4B86-9033-0174F48E6B1A}"/>
              </a:ext>
            </a:extLst>
          </p:cNvPr>
          <p:cNvSpPr>
            <a:spLocks noGrp="1" noRot="1" noChangeAspect="1" noTextEdit="1"/>
          </p:cNvSpPr>
          <p:nvPr>
            <p:ph type="sldImg"/>
          </p:nvPr>
        </p:nvSpPr>
        <p:spPr>
          <a:ln/>
        </p:spPr>
      </p:sp>
      <p:sp>
        <p:nvSpPr>
          <p:cNvPr id="207875" name="Notes Placeholder 2">
            <a:extLst>
              <a:ext uri="{FF2B5EF4-FFF2-40B4-BE49-F238E27FC236}">
                <a16:creationId xmlns:a16="http://schemas.microsoft.com/office/drawing/2014/main" id="{C7FE0DF6-7B8B-431F-B497-2E8FFE16469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7876" name="Slide Number Placeholder 3">
            <a:extLst>
              <a:ext uri="{FF2B5EF4-FFF2-40B4-BE49-F238E27FC236}">
                <a16:creationId xmlns:a16="http://schemas.microsoft.com/office/drawing/2014/main" id="{8D71E625-DC51-4522-8AAF-1C73F8A5685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B144222-6898-480C-BCCA-729C3A21746C}" type="slidenum">
              <a:rPr lang="en-GB" altLang="en-US" sz="1200"/>
              <a:pPr eaLnBrk="1" hangingPunct="1"/>
              <a:t>38</a:t>
            </a:fld>
            <a:endParaRPr lang="en-GB"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D3FAA994-944B-4B98-8936-2B59BC41A9E6}"/>
              </a:ext>
            </a:extLst>
          </p:cNvPr>
          <p:cNvSpPr>
            <a:spLocks noGrp="1" noRot="1" noChangeAspect="1" noTextEdit="1"/>
          </p:cNvSpPr>
          <p:nvPr>
            <p:ph type="sldImg"/>
          </p:nvPr>
        </p:nvSpPr>
        <p:spPr>
          <a:ln/>
        </p:spPr>
      </p:sp>
      <p:sp>
        <p:nvSpPr>
          <p:cNvPr id="208899" name="Notes Placeholder 2">
            <a:extLst>
              <a:ext uri="{FF2B5EF4-FFF2-40B4-BE49-F238E27FC236}">
                <a16:creationId xmlns:a16="http://schemas.microsoft.com/office/drawing/2014/main" id="{EAAD00D5-0018-4910-9B4B-04C84D9B86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08900" name="Slide Number Placeholder 3">
            <a:extLst>
              <a:ext uri="{FF2B5EF4-FFF2-40B4-BE49-F238E27FC236}">
                <a16:creationId xmlns:a16="http://schemas.microsoft.com/office/drawing/2014/main" id="{43365602-B9FB-449F-B47B-7218ABBD72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D989316-3EE7-4D88-BF36-F07185F34E8B}" type="slidenum">
              <a:rPr lang="en-GB" altLang="en-US" sz="1200"/>
              <a:pPr eaLnBrk="1" hangingPunct="1"/>
              <a:t>39</a:t>
            </a:fld>
            <a:endParaRPr lang="en-GB"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CF4F89E9-373E-4E48-93EB-2F73BF137C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3469FBC-39D5-4C46-9814-F6E7344FD07E}" type="slidenum">
              <a:rPr lang="en-GB" altLang="en-US" sz="1200"/>
              <a:pPr eaLnBrk="1" hangingPunct="1"/>
              <a:t>4</a:t>
            </a:fld>
            <a:endParaRPr lang="en-GB" altLang="en-US" sz="1200"/>
          </a:p>
        </p:txBody>
      </p:sp>
      <p:sp>
        <p:nvSpPr>
          <p:cNvPr id="173059" name="Rectangle 2">
            <a:extLst>
              <a:ext uri="{FF2B5EF4-FFF2-40B4-BE49-F238E27FC236}">
                <a16:creationId xmlns:a16="http://schemas.microsoft.com/office/drawing/2014/main" id="{42034493-6AFA-4C3B-9D18-E9B264133894}"/>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46BA7107-B9DB-4BB8-962A-E239F306C8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20ECC642-D6EE-457E-922B-491AFFF31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390A331-3A93-4575-B770-95F9527833A1}" type="slidenum">
              <a:rPr lang="en-GB" altLang="en-US" sz="1200"/>
              <a:pPr eaLnBrk="1" hangingPunct="1"/>
              <a:t>40</a:t>
            </a:fld>
            <a:endParaRPr lang="en-GB" altLang="en-US" sz="1200"/>
          </a:p>
        </p:txBody>
      </p:sp>
      <p:sp>
        <p:nvSpPr>
          <p:cNvPr id="209923" name="Rectangle 2">
            <a:extLst>
              <a:ext uri="{FF2B5EF4-FFF2-40B4-BE49-F238E27FC236}">
                <a16:creationId xmlns:a16="http://schemas.microsoft.com/office/drawing/2014/main" id="{46A3EC07-8F16-4CF1-B3D8-9D59A9A2CCB3}"/>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8E7205E1-7C5A-4EE6-9E11-F19842A1B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2DFEC983-D4C4-4669-8F63-61C430DB7AB9}"/>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3B613E2C-C118-4700-B2EC-360EBAAACA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0948" name="Slide Number Placeholder 3">
            <a:extLst>
              <a:ext uri="{FF2B5EF4-FFF2-40B4-BE49-F238E27FC236}">
                <a16:creationId xmlns:a16="http://schemas.microsoft.com/office/drawing/2014/main" id="{535D3C64-A799-4B74-971C-2698528047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DC877EA-B6AE-459F-AB1B-3A217BA769E1}" type="slidenum">
              <a:rPr lang="en-GB" altLang="en-US" sz="1200"/>
              <a:pPr eaLnBrk="1" hangingPunct="1"/>
              <a:t>41</a:t>
            </a:fld>
            <a:endParaRPr lang="en-GB"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78987BCF-9EAF-448E-BB8A-98CB912F93F2}"/>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ECE1D4B2-683D-4FF4-845C-1E4D96491AC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1972" name="Slide Number Placeholder 3">
            <a:extLst>
              <a:ext uri="{FF2B5EF4-FFF2-40B4-BE49-F238E27FC236}">
                <a16:creationId xmlns:a16="http://schemas.microsoft.com/office/drawing/2014/main" id="{291AF2B7-E48C-4D56-A9EC-4402E1FA2A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B944CB9-E343-4D4D-97E5-3DE1C0F9F423}" type="slidenum">
              <a:rPr lang="en-GB" altLang="en-US" sz="1200"/>
              <a:pPr eaLnBrk="1" hangingPunct="1"/>
              <a:t>42</a:t>
            </a:fld>
            <a:endParaRPr lang="en-GB"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F0BE07FA-8BF2-4E57-ABE0-43D7BA095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C7B0BF8-99B6-49FD-A159-2A5A4CBC567B}" type="slidenum">
              <a:rPr lang="en-GB" altLang="en-US" sz="1200"/>
              <a:pPr eaLnBrk="1" hangingPunct="1"/>
              <a:t>43</a:t>
            </a:fld>
            <a:endParaRPr lang="en-GB" altLang="en-US" sz="1200"/>
          </a:p>
        </p:txBody>
      </p:sp>
      <p:sp>
        <p:nvSpPr>
          <p:cNvPr id="212995" name="Rectangle 2">
            <a:extLst>
              <a:ext uri="{FF2B5EF4-FFF2-40B4-BE49-F238E27FC236}">
                <a16:creationId xmlns:a16="http://schemas.microsoft.com/office/drawing/2014/main" id="{44A5337C-030A-4D0C-A7B4-269F0F782E0E}"/>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4F113658-3B3D-442A-9763-35943E19A5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In order to get their freemasonry growing and gaining members they have always kept their hate for royalties and nobilities hidden for those groups. They have even allowed kings, dukes, lords and other nobilities to act as Master of Grades/Lodges just to get their support for freemasonry and to get members, but the real Leaders of freemasonry have been and are Jews.</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France during the 18. century.</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r>
              <a:rPr lang="en-GB" altLang="en-US" sz="800">
                <a:latin typeface="Arial" panose="020B0604020202020204" pitchFamily="34" charset="0"/>
                <a:cs typeface="Arial" panose="020B0604020202020204" pitchFamily="34" charset="0"/>
              </a:rPr>
              <a:t>King Louis, XV son of King Louis XIV, was against all kind of freemasonry. He even prohibited it from France in 1737. By then freemasonry had been in France since 1717. </a:t>
            </a: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br>
              <a:rPr lang="en-GB" altLang="en-US" sz="800">
                <a:latin typeface="Arial" panose="020B0604020202020204" pitchFamily="34" charset="0"/>
                <a:cs typeface="Arial" panose="020B0604020202020204" pitchFamily="34" charset="0"/>
              </a:rPr>
            </a:br>
            <a:endParaRPr lang="en-GB" altLang="en-US" sz="800">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35B63997-9219-44FF-8F98-2E3F6A1850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AB49677-3AB9-4E08-A79C-110A7F9D4AFB}" type="slidenum">
              <a:rPr lang="en-GB" altLang="en-US" sz="1200"/>
              <a:pPr eaLnBrk="1" hangingPunct="1"/>
              <a:t>44</a:t>
            </a:fld>
            <a:endParaRPr lang="en-GB" altLang="en-US" sz="1200"/>
          </a:p>
        </p:txBody>
      </p:sp>
      <p:sp>
        <p:nvSpPr>
          <p:cNvPr id="214019" name="Rectangle 2">
            <a:extLst>
              <a:ext uri="{FF2B5EF4-FFF2-40B4-BE49-F238E27FC236}">
                <a16:creationId xmlns:a16="http://schemas.microsoft.com/office/drawing/2014/main" id="{E040BAC4-CC22-4CF4-968D-C29BA90EA35D}"/>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5CE232BC-D73C-42B4-A7E1-852AB3E45D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4D6E94A4-79C4-4E47-91F4-664FC09120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E8D735B-6D5C-4A71-BAC0-2025A9EFFAEF}" type="slidenum">
              <a:rPr lang="en-GB" altLang="en-US" sz="1200"/>
              <a:pPr eaLnBrk="1" hangingPunct="1"/>
              <a:t>45</a:t>
            </a:fld>
            <a:endParaRPr lang="en-GB" altLang="en-US" sz="1200"/>
          </a:p>
        </p:txBody>
      </p:sp>
      <p:sp>
        <p:nvSpPr>
          <p:cNvPr id="215043" name="Rectangle 2">
            <a:extLst>
              <a:ext uri="{FF2B5EF4-FFF2-40B4-BE49-F238E27FC236}">
                <a16:creationId xmlns:a16="http://schemas.microsoft.com/office/drawing/2014/main" id="{4E5AF4C1-8EDC-433F-B667-9AD02B6A7337}"/>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8241577C-A2E2-40F0-92CF-105CA90B4B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 masters of the Temple in Jerusalem even changed the name of the local temples to a synagogue, which was totally wrong, because "gogue" (or Gog) was an offshoot of Asia and was a name applied to the areas of Russia, and the Russian steppes. And "syna," from which the word synod is derived, refers to an assembly. So when they say synagogue they mean an assembly of Gogites. But considering the racial background of the Shamah Pharisees (the false Pharisee) and the Sadducees, who controlled the Temple in Jerusalem at that time, you can understand why they changed the name of the temples of Israel to synagogues.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a:extLst>
              <a:ext uri="{FF2B5EF4-FFF2-40B4-BE49-F238E27FC236}">
                <a16:creationId xmlns:a16="http://schemas.microsoft.com/office/drawing/2014/main" id="{DF1259AA-0EBA-452A-A132-1C936DEA2C6F}"/>
              </a:ext>
            </a:extLst>
          </p:cNvPr>
          <p:cNvSpPr>
            <a:spLocks noGrp="1" noRot="1" noChangeAspect="1" noTextEdit="1"/>
          </p:cNvSpPr>
          <p:nvPr>
            <p:ph type="sldImg"/>
          </p:nvPr>
        </p:nvSpPr>
        <p:spPr>
          <a:ln/>
        </p:spPr>
      </p:sp>
      <p:sp>
        <p:nvSpPr>
          <p:cNvPr id="216067" name="Notes Placeholder 2">
            <a:extLst>
              <a:ext uri="{FF2B5EF4-FFF2-40B4-BE49-F238E27FC236}">
                <a16:creationId xmlns:a16="http://schemas.microsoft.com/office/drawing/2014/main" id="{BEF8D30E-E6AE-4BDD-A782-5619D6BE045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6068" name="Slide Number Placeholder 3">
            <a:extLst>
              <a:ext uri="{FF2B5EF4-FFF2-40B4-BE49-F238E27FC236}">
                <a16:creationId xmlns:a16="http://schemas.microsoft.com/office/drawing/2014/main" id="{E97F65B1-6E6F-4B1C-AF31-AC6E04F29B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A3CB15A-510A-4F98-914D-79C74D4B0836}" type="slidenum">
              <a:rPr lang="en-GB" altLang="en-US" sz="1200"/>
              <a:pPr eaLnBrk="1" hangingPunct="1"/>
              <a:t>46</a:t>
            </a:fld>
            <a:endParaRPr lang="en-GB"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F8CA22FC-859C-4B63-8968-E47DC19A0E5B}"/>
              </a:ext>
            </a:extLst>
          </p:cNvPr>
          <p:cNvSpPr>
            <a:spLocks noGrp="1" noRot="1" noChangeAspect="1" noTextEdit="1"/>
          </p:cNvSpPr>
          <p:nvPr>
            <p:ph type="sldImg"/>
          </p:nvPr>
        </p:nvSpPr>
        <p:spPr>
          <a:ln/>
        </p:spPr>
      </p:sp>
      <p:sp>
        <p:nvSpPr>
          <p:cNvPr id="217091" name="Notes Placeholder 2">
            <a:extLst>
              <a:ext uri="{FF2B5EF4-FFF2-40B4-BE49-F238E27FC236}">
                <a16:creationId xmlns:a16="http://schemas.microsoft.com/office/drawing/2014/main" id="{F60AEA89-DCB1-41C3-8D82-3300FA98C8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7092" name="Slide Number Placeholder 3">
            <a:extLst>
              <a:ext uri="{FF2B5EF4-FFF2-40B4-BE49-F238E27FC236}">
                <a16:creationId xmlns:a16="http://schemas.microsoft.com/office/drawing/2014/main" id="{5A78CE41-6658-460D-AC5A-2D11B790F58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D869626-1315-4B67-92D7-93D995B34C3A}" type="slidenum">
              <a:rPr lang="en-GB" altLang="en-US" sz="1200"/>
              <a:pPr eaLnBrk="1" hangingPunct="1"/>
              <a:t>47</a:t>
            </a:fld>
            <a:endParaRPr lang="en-GB"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a:extLst>
              <a:ext uri="{FF2B5EF4-FFF2-40B4-BE49-F238E27FC236}">
                <a16:creationId xmlns:a16="http://schemas.microsoft.com/office/drawing/2014/main" id="{A819843B-E92A-44B2-89BF-181703A6F1B3}"/>
              </a:ext>
            </a:extLst>
          </p:cNvPr>
          <p:cNvSpPr>
            <a:spLocks noGrp="1" noRot="1" noChangeAspect="1" noTextEdit="1"/>
          </p:cNvSpPr>
          <p:nvPr>
            <p:ph type="sldImg"/>
          </p:nvPr>
        </p:nvSpPr>
        <p:spPr>
          <a:ln/>
        </p:spPr>
      </p:sp>
      <p:sp>
        <p:nvSpPr>
          <p:cNvPr id="218115" name="Notes Placeholder 2">
            <a:extLst>
              <a:ext uri="{FF2B5EF4-FFF2-40B4-BE49-F238E27FC236}">
                <a16:creationId xmlns:a16="http://schemas.microsoft.com/office/drawing/2014/main" id="{6FCB8DC1-C353-43F6-B7F5-7C4CE12487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8116" name="Slide Number Placeholder 3">
            <a:extLst>
              <a:ext uri="{FF2B5EF4-FFF2-40B4-BE49-F238E27FC236}">
                <a16:creationId xmlns:a16="http://schemas.microsoft.com/office/drawing/2014/main" id="{FF38F650-C48B-4A59-ACA6-CBE7CBE6ADD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5A20A52-9F6E-48BC-AE9B-EADCE6B177B9}" type="slidenum">
              <a:rPr lang="en-GB" altLang="en-US" sz="1200"/>
              <a:pPr eaLnBrk="1" hangingPunct="1"/>
              <a:t>48</a:t>
            </a:fld>
            <a:endParaRPr lang="en-GB" altLang="en-US"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D6A82EDE-19C6-4F94-9477-EA309D63EBBE}"/>
              </a:ext>
            </a:extLst>
          </p:cNvPr>
          <p:cNvSpPr>
            <a:spLocks noGrp="1" noRot="1" noChangeAspect="1" noTextEdit="1"/>
          </p:cNvSpPr>
          <p:nvPr>
            <p:ph type="sldImg"/>
          </p:nvPr>
        </p:nvSpPr>
        <p:spPr>
          <a:ln/>
        </p:spPr>
      </p:sp>
      <p:sp>
        <p:nvSpPr>
          <p:cNvPr id="219139" name="Notes Placeholder 2">
            <a:extLst>
              <a:ext uri="{FF2B5EF4-FFF2-40B4-BE49-F238E27FC236}">
                <a16:creationId xmlns:a16="http://schemas.microsoft.com/office/drawing/2014/main" id="{7A923C54-A29A-4DE8-9989-774FAF7929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19140" name="Slide Number Placeholder 3">
            <a:extLst>
              <a:ext uri="{FF2B5EF4-FFF2-40B4-BE49-F238E27FC236}">
                <a16:creationId xmlns:a16="http://schemas.microsoft.com/office/drawing/2014/main" id="{AF7AD079-D832-4856-B3BA-3F7FCCBBD2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F26C624-4B65-4084-8740-81B2C9BBDF59}" type="slidenum">
              <a:rPr lang="en-GB" altLang="en-US" sz="1200"/>
              <a:pPr eaLnBrk="1" hangingPunct="1"/>
              <a:t>49</a:t>
            </a:fld>
            <a:endParaRPr lang="en-GB"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a:extLst>
              <a:ext uri="{FF2B5EF4-FFF2-40B4-BE49-F238E27FC236}">
                <a16:creationId xmlns:a16="http://schemas.microsoft.com/office/drawing/2014/main" id="{F6C89A04-9868-4A94-8FE1-738B15E709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833C127-C0F6-407C-A4AA-00C095F382DD}" type="slidenum">
              <a:rPr lang="en-GB" altLang="en-US" sz="1200"/>
              <a:pPr eaLnBrk="1" hangingPunct="1"/>
              <a:t>5</a:t>
            </a:fld>
            <a:endParaRPr lang="en-GB" altLang="en-US" sz="1200"/>
          </a:p>
        </p:txBody>
      </p:sp>
      <p:sp>
        <p:nvSpPr>
          <p:cNvPr id="174083" name="Rectangle 2">
            <a:extLst>
              <a:ext uri="{FF2B5EF4-FFF2-40B4-BE49-F238E27FC236}">
                <a16:creationId xmlns:a16="http://schemas.microsoft.com/office/drawing/2014/main" id="{DB05AD38-D85C-4392-89A7-B7AA220C0BFE}"/>
              </a:ext>
            </a:extLst>
          </p:cNvPr>
          <p:cNvSpPr>
            <a:spLocks noGrp="1" noRot="1" noChangeAspect="1" noChangeArrowheads="1" noTextEdit="1"/>
          </p:cNvSpPr>
          <p:nvPr>
            <p:ph type="sldImg"/>
          </p:nvPr>
        </p:nvSpPr>
        <p:spPr>
          <a:ln/>
        </p:spPr>
      </p:sp>
      <p:sp>
        <p:nvSpPr>
          <p:cNvPr id="174084" name="Rectangle 3">
            <a:extLst>
              <a:ext uri="{FF2B5EF4-FFF2-40B4-BE49-F238E27FC236}">
                <a16:creationId xmlns:a16="http://schemas.microsoft.com/office/drawing/2014/main" id="{F2F30902-6E99-4E75-941A-33C5498EE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a:extLst>
              <a:ext uri="{FF2B5EF4-FFF2-40B4-BE49-F238E27FC236}">
                <a16:creationId xmlns:a16="http://schemas.microsoft.com/office/drawing/2014/main" id="{B6B6CB3E-2F1A-4A64-8388-9B65188597C0}"/>
              </a:ext>
            </a:extLst>
          </p:cNvPr>
          <p:cNvSpPr>
            <a:spLocks noGrp="1" noRot="1" noChangeAspect="1" noTextEdit="1"/>
          </p:cNvSpPr>
          <p:nvPr>
            <p:ph type="sldImg"/>
          </p:nvPr>
        </p:nvSpPr>
        <p:spPr>
          <a:ln/>
        </p:spPr>
      </p:sp>
      <p:sp>
        <p:nvSpPr>
          <p:cNvPr id="220163" name="Notes Placeholder 2">
            <a:extLst>
              <a:ext uri="{FF2B5EF4-FFF2-40B4-BE49-F238E27FC236}">
                <a16:creationId xmlns:a16="http://schemas.microsoft.com/office/drawing/2014/main" id="{74744842-EC0D-4B46-AE51-70F785E577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0164" name="Slide Number Placeholder 3">
            <a:extLst>
              <a:ext uri="{FF2B5EF4-FFF2-40B4-BE49-F238E27FC236}">
                <a16:creationId xmlns:a16="http://schemas.microsoft.com/office/drawing/2014/main" id="{0D8E994E-B03D-4257-ADED-B19324395E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FF6DC0C-4786-444A-A248-2C86190B836D}" type="slidenum">
              <a:rPr lang="en-GB" altLang="en-US" sz="1200"/>
              <a:pPr eaLnBrk="1" hangingPunct="1"/>
              <a:t>50</a:t>
            </a:fld>
            <a:endParaRPr lang="en-GB"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F9630763-21AA-4461-ADE9-D60096AE6158}"/>
              </a:ext>
            </a:extLst>
          </p:cNvPr>
          <p:cNvSpPr>
            <a:spLocks noGrp="1" noRot="1" noChangeAspect="1" noTextEdit="1"/>
          </p:cNvSpPr>
          <p:nvPr>
            <p:ph type="sldImg"/>
          </p:nvPr>
        </p:nvSpPr>
        <p:spPr>
          <a:ln/>
        </p:spPr>
      </p:sp>
      <p:sp>
        <p:nvSpPr>
          <p:cNvPr id="221187" name="Notes Placeholder 2">
            <a:extLst>
              <a:ext uri="{FF2B5EF4-FFF2-40B4-BE49-F238E27FC236}">
                <a16:creationId xmlns:a16="http://schemas.microsoft.com/office/drawing/2014/main" id="{8A29B5EF-2978-461C-AF29-4A334328ED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1188" name="Slide Number Placeholder 3">
            <a:extLst>
              <a:ext uri="{FF2B5EF4-FFF2-40B4-BE49-F238E27FC236}">
                <a16:creationId xmlns:a16="http://schemas.microsoft.com/office/drawing/2014/main" id="{B4225191-5116-4498-89EA-A7005B0C5A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A7495CF-BECE-4376-86A4-A12B9BD5B3D1}" type="slidenum">
              <a:rPr lang="en-GB" altLang="en-US" sz="1200"/>
              <a:pPr eaLnBrk="1" hangingPunct="1"/>
              <a:t>51</a:t>
            </a:fld>
            <a:endParaRPr lang="en-GB"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037D03CB-B13D-467C-AEDA-467D657901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C535891-3297-49B0-8E9E-C7CD1522E295}" type="slidenum">
              <a:rPr lang="en-GB" altLang="en-US" sz="1200"/>
              <a:pPr eaLnBrk="1" hangingPunct="1"/>
              <a:t>52</a:t>
            </a:fld>
            <a:endParaRPr lang="en-GB" altLang="en-US" sz="1200"/>
          </a:p>
        </p:txBody>
      </p:sp>
      <p:sp>
        <p:nvSpPr>
          <p:cNvPr id="222211" name="Rectangle 2">
            <a:extLst>
              <a:ext uri="{FF2B5EF4-FFF2-40B4-BE49-F238E27FC236}">
                <a16:creationId xmlns:a16="http://schemas.microsoft.com/office/drawing/2014/main" id="{79FE9EF1-4EF4-40EA-B069-A934445D1B5F}"/>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5409E9C4-2BEA-4479-A787-5F57460C91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GB" altLang="en-US" sz="1000">
                <a:latin typeface="Arial" panose="020B0604020202020204" pitchFamily="34" charset="0"/>
                <a:cs typeface="Arial" panose="020B0604020202020204" pitchFamily="34" charset="0"/>
              </a:rPr>
              <a:t>Note: You will notice that I did not quote Ezekiel 38:9, 16 “like a cloud to cover the land” or “as a cloud to cover the land” as you find in most Bibles. Even The Interlinear Bible, Hebrew-Greek-English, by Hendrickson, translates these two verses that way. After some research on the words “cloud” and “cover”, I discovered these words can imply to “hide”, “conceal” or “to act covertly”. Covertly means something done in secret. From the meanings of these two words, you can see why I chose to use the words, “hiding under concealment” and “hiding undercover and in concealment” in the 9th and 16th verses of Ezekiel 38. These two verses only reinforce the idea that this invasion will be done undercover rather than in the open. </a:t>
            </a:r>
          </a:p>
          <a:p>
            <a:pPr eaLnBrk="1" hangingPunct="1">
              <a:lnSpc>
                <a:spcPct val="90000"/>
              </a:lnSpc>
            </a:pPr>
            <a:r>
              <a:rPr lang="en-GB" altLang="en-US" sz="1000">
                <a:latin typeface="Arial" panose="020B0604020202020204" pitchFamily="34" charset="0"/>
                <a:cs typeface="Arial" panose="020B0604020202020204" pitchFamily="34" charset="0"/>
              </a:rPr>
              <a:t>  </a:t>
            </a:r>
          </a:p>
          <a:p>
            <a:pPr eaLnBrk="1" hangingPunct="1">
              <a:lnSpc>
                <a:spcPct val="90000"/>
              </a:lnSpc>
            </a:pPr>
            <a:r>
              <a:rPr lang="en-GB" altLang="en-US" sz="1000">
                <a:latin typeface="Arial" panose="020B0604020202020204" pitchFamily="34" charset="0"/>
                <a:cs typeface="Arial" panose="020B0604020202020204" pitchFamily="34" charset="0"/>
              </a:rPr>
              <a:t>Now let’s take a look at the Hebrew meanings for these two words, “cloud” and “cover”: (1) cloud: #6051, </a:t>
            </a:r>
            <a:r>
              <a:rPr lang="en-GB" altLang="en-US" sz="1000" i="1">
                <a:latin typeface="Arial" panose="020B0604020202020204" pitchFamily="34" charset="0"/>
                <a:cs typeface="Arial" panose="020B0604020202020204" pitchFamily="34" charset="0"/>
              </a:rPr>
              <a:t>aw-nawn’;</a:t>
            </a:r>
            <a:r>
              <a:rPr lang="en-GB" altLang="en-US" sz="1000">
                <a:latin typeface="Arial" panose="020B0604020202020204" pitchFamily="34" charset="0"/>
                <a:cs typeface="Arial" panose="020B0604020202020204" pitchFamily="34" charset="0"/>
              </a:rPr>
              <a:t> from 6049; a </a:t>
            </a:r>
            <a:r>
              <a:rPr lang="en-GB" altLang="en-US" sz="1000" i="1">
                <a:latin typeface="Arial" panose="020B0604020202020204" pitchFamily="34" charset="0"/>
                <a:cs typeface="Arial" panose="020B0604020202020204" pitchFamily="34" charset="0"/>
              </a:rPr>
              <a:t>cloud</a:t>
            </a:r>
            <a:r>
              <a:rPr lang="en-GB" altLang="en-US" sz="1000">
                <a:latin typeface="Arial" panose="020B0604020202020204" pitchFamily="34" charset="0"/>
                <a:cs typeface="Arial" panose="020B0604020202020204" pitchFamily="34" charset="0"/>
              </a:rPr>
              <a:t> (as covering the sky), i.e. the </a:t>
            </a:r>
            <a:r>
              <a:rPr lang="en-GB" altLang="en-US" sz="1000" i="1">
                <a:latin typeface="Arial" panose="020B0604020202020204" pitchFamily="34" charset="0"/>
                <a:cs typeface="Arial" panose="020B0604020202020204" pitchFamily="34" charset="0"/>
              </a:rPr>
              <a:t>nimbus</a:t>
            </a:r>
            <a:r>
              <a:rPr lang="en-GB" altLang="en-US" sz="1000">
                <a:latin typeface="Arial" panose="020B0604020202020204" pitchFamily="34" charset="0"/>
                <a:cs typeface="Arial" panose="020B0604020202020204" pitchFamily="34" charset="0"/>
              </a:rPr>
              <a:t> or thundercloud: - cloud (y). </a:t>
            </a:r>
          </a:p>
          <a:p>
            <a:pPr eaLnBrk="1" hangingPunct="1">
              <a:lnSpc>
                <a:spcPct val="90000"/>
              </a:lnSpc>
            </a:pPr>
            <a:r>
              <a:rPr lang="en-GB" altLang="en-US" sz="1000">
                <a:latin typeface="Arial" panose="020B0604020202020204" pitchFamily="34" charset="0"/>
                <a:cs typeface="Arial" panose="020B0604020202020204" pitchFamily="34" charset="0"/>
              </a:rPr>
              <a:t>  </a:t>
            </a:r>
          </a:p>
          <a:p>
            <a:pPr eaLnBrk="1" hangingPunct="1">
              <a:lnSpc>
                <a:spcPct val="90000"/>
              </a:lnSpc>
            </a:pPr>
            <a:r>
              <a:rPr lang="en-GB" altLang="en-US" sz="1000">
                <a:latin typeface="Arial" panose="020B0604020202020204" pitchFamily="34" charset="0"/>
                <a:cs typeface="Arial" panose="020B0604020202020204" pitchFamily="34" charset="0"/>
              </a:rPr>
              <a:t>In order to understand this one, we are going to have to find out what #6049 means. #6049: </a:t>
            </a:r>
            <a:r>
              <a:rPr lang="en-GB" altLang="en-US" sz="1000" i="1">
                <a:latin typeface="Arial" panose="020B0604020202020204" pitchFamily="34" charset="0"/>
                <a:cs typeface="Arial" panose="020B0604020202020204" pitchFamily="34" charset="0"/>
              </a:rPr>
              <a:t>aw-nan’;</a:t>
            </a:r>
            <a:r>
              <a:rPr lang="en-GB" altLang="en-US" sz="1000">
                <a:latin typeface="Arial" panose="020B0604020202020204" pitchFamily="34" charset="0"/>
                <a:cs typeface="Arial" panose="020B0604020202020204" pitchFamily="34" charset="0"/>
              </a:rPr>
              <a:t> a primitive root: to </a:t>
            </a:r>
            <a:r>
              <a:rPr lang="en-GB" altLang="en-US" sz="1000" i="1">
                <a:latin typeface="Arial" panose="020B0604020202020204" pitchFamily="34" charset="0"/>
                <a:cs typeface="Arial" panose="020B0604020202020204" pitchFamily="34" charset="0"/>
              </a:rPr>
              <a:t>cover over;</a:t>
            </a:r>
            <a:r>
              <a:rPr lang="en-GB" altLang="en-US" sz="1000">
                <a:latin typeface="Arial" panose="020B0604020202020204" pitchFamily="34" charset="0"/>
                <a:cs typeface="Arial" panose="020B0604020202020204" pitchFamily="34" charset="0"/>
              </a:rPr>
              <a:t> figuratively </a:t>
            </a:r>
            <a:r>
              <a:rPr lang="en-GB" altLang="en-US" sz="1000" i="1">
                <a:latin typeface="Arial" panose="020B0604020202020204" pitchFamily="34" charset="0"/>
                <a:cs typeface="Arial" panose="020B0604020202020204" pitchFamily="34" charset="0"/>
              </a:rPr>
              <a:t>to act covertly</a:t>
            </a:r>
            <a:r>
              <a:rPr lang="en-GB" altLang="en-US" sz="1000">
                <a:latin typeface="Arial" panose="020B0604020202020204" pitchFamily="34" charset="0"/>
                <a:cs typeface="Arial" panose="020B0604020202020204" pitchFamily="34" charset="0"/>
              </a:rPr>
              <a:t>, i.e. practice magic: X bring enchanter, Meonemin, observe (-r of) times, soothsayer, sorcerer. </a:t>
            </a:r>
          </a:p>
          <a:p>
            <a:pPr eaLnBrk="1" hangingPunct="1">
              <a:lnSpc>
                <a:spcPct val="90000"/>
              </a:lnSpc>
            </a:pPr>
            <a:r>
              <a:rPr lang="en-GB" altLang="en-US" sz="1000">
                <a:latin typeface="Arial" panose="020B0604020202020204" pitchFamily="34" charset="0"/>
                <a:cs typeface="Arial" panose="020B0604020202020204" pitchFamily="34" charset="0"/>
              </a:rPr>
              <a:t>  </a:t>
            </a:r>
          </a:p>
          <a:p>
            <a:pPr eaLnBrk="1" hangingPunct="1">
              <a:lnSpc>
                <a:spcPct val="90000"/>
              </a:lnSpc>
            </a:pPr>
            <a:r>
              <a:rPr lang="en-GB" altLang="en-US" sz="1000">
                <a:latin typeface="Arial" panose="020B0604020202020204" pitchFamily="34" charset="0"/>
                <a:cs typeface="Arial" panose="020B0604020202020204" pitchFamily="34" charset="0"/>
              </a:rPr>
              <a:t>Now we will consider, cover, #3680: </a:t>
            </a:r>
            <a:r>
              <a:rPr lang="en-GB" altLang="en-US" sz="1000" i="1">
                <a:latin typeface="Arial" panose="020B0604020202020204" pitchFamily="34" charset="0"/>
                <a:cs typeface="Arial" panose="020B0604020202020204" pitchFamily="34" charset="0"/>
              </a:rPr>
              <a:t>kaw-saw’;</a:t>
            </a:r>
            <a:r>
              <a:rPr lang="en-GB" altLang="en-US" sz="1000">
                <a:latin typeface="Arial" panose="020B0604020202020204" pitchFamily="34" charset="0"/>
                <a:cs typeface="Arial" panose="020B0604020202020204" pitchFamily="34" charset="0"/>
              </a:rPr>
              <a:t> a prime root; properly </a:t>
            </a:r>
            <a:r>
              <a:rPr lang="en-GB" altLang="en-US" sz="1000" i="1">
                <a:latin typeface="Arial" panose="020B0604020202020204" pitchFamily="34" charset="0"/>
                <a:cs typeface="Arial" panose="020B0604020202020204" pitchFamily="34" charset="0"/>
              </a:rPr>
              <a:t>to plump,</a:t>
            </a:r>
            <a:r>
              <a:rPr lang="en-GB" altLang="en-US" sz="1000">
                <a:latin typeface="Arial" panose="020B0604020202020204" pitchFamily="34" charset="0"/>
                <a:cs typeface="Arial" panose="020B0604020202020204" pitchFamily="34" charset="0"/>
              </a:rPr>
              <a:t> i.e. </a:t>
            </a:r>
            <a:r>
              <a:rPr lang="en-GB" altLang="en-US" sz="1000" i="1">
                <a:latin typeface="Arial" panose="020B0604020202020204" pitchFamily="34" charset="0"/>
                <a:cs typeface="Arial" panose="020B0604020202020204" pitchFamily="34" charset="0"/>
              </a:rPr>
              <a:t>fill up</a:t>
            </a:r>
            <a:r>
              <a:rPr lang="en-GB" altLang="en-US" sz="1000">
                <a:latin typeface="Arial" panose="020B0604020202020204" pitchFamily="34" charset="0"/>
                <a:cs typeface="Arial" panose="020B0604020202020204" pitchFamily="34" charset="0"/>
              </a:rPr>
              <a:t> hollows; by implication </a:t>
            </a:r>
            <a:r>
              <a:rPr lang="en-GB" altLang="en-US" sz="1000" i="1">
                <a:latin typeface="Arial" panose="020B0604020202020204" pitchFamily="34" charset="0"/>
                <a:cs typeface="Arial" panose="020B0604020202020204" pitchFamily="34" charset="0"/>
              </a:rPr>
              <a:t>to cover</a:t>
            </a:r>
            <a:r>
              <a:rPr lang="en-GB" altLang="en-US" sz="1000">
                <a:latin typeface="Arial" panose="020B0604020202020204" pitchFamily="34" charset="0"/>
                <a:cs typeface="Arial" panose="020B0604020202020204" pitchFamily="34" charset="0"/>
              </a:rPr>
              <a:t> (for clothing or security):- clad self, close, clothe, </a:t>
            </a:r>
            <a:r>
              <a:rPr lang="en-GB" altLang="en-US" sz="1000" u="sng">
                <a:latin typeface="Arial" panose="020B0604020202020204" pitchFamily="34" charset="0"/>
                <a:cs typeface="Arial" panose="020B0604020202020204" pitchFamily="34" charset="0"/>
              </a:rPr>
              <a:t>conceal</a:t>
            </a:r>
            <a:r>
              <a:rPr lang="en-GB" altLang="en-US" sz="1000" i="1">
                <a:latin typeface="Arial" panose="020B0604020202020204" pitchFamily="34" charset="0"/>
                <a:cs typeface="Arial" panose="020B0604020202020204" pitchFamily="34" charset="0"/>
              </a:rPr>
              <a:t>,</a:t>
            </a:r>
            <a:r>
              <a:rPr lang="en-GB" altLang="en-US" sz="1000">
                <a:latin typeface="Arial" panose="020B0604020202020204" pitchFamily="34" charset="0"/>
                <a:cs typeface="Arial" panose="020B0604020202020204" pitchFamily="34" charset="0"/>
              </a:rPr>
              <a:t> </a:t>
            </a:r>
            <a:r>
              <a:rPr lang="en-GB" altLang="en-US" sz="1000" u="sng">
                <a:latin typeface="Arial" panose="020B0604020202020204" pitchFamily="34" charset="0"/>
                <a:cs typeface="Arial" panose="020B0604020202020204" pitchFamily="34" charset="0"/>
              </a:rPr>
              <a:t>cover (self</a:t>
            </a:r>
            <a:r>
              <a:rPr lang="en-GB" altLang="en-US" sz="1000">
                <a:latin typeface="Arial" panose="020B0604020202020204" pitchFamily="34" charset="0"/>
                <a:cs typeface="Arial" panose="020B0604020202020204" pitchFamily="34" charset="0"/>
              </a:rPr>
              <a:t>), (flee to)  </a:t>
            </a:r>
            <a:r>
              <a:rPr lang="en-GB" altLang="en-US" sz="1000" u="sng">
                <a:latin typeface="Arial" panose="020B0604020202020204" pitchFamily="34" charset="0"/>
                <a:cs typeface="Arial" panose="020B0604020202020204" pitchFamily="34" charset="0"/>
              </a:rPr>
              <a:t>hide</a:t>
            </a:r>
            <a:r>
              <a:rPr lang="en-GB" altLang="en-US" sz="1000">
                <a:latin typeface="Arial" panose="020B0604020202020204" pitchFamily="34" charset="0"/>
                <a:cs typeface="Arial" panose="020B0604020202020204" pitchFamily="34" charset="0"/>
              </a:rPr>
              <a:t>, overwhelm. </a:t>
            </a:r>
          </a:p>
          <a:p>
            <a:pPr eaLnBrk="1" hangingPunct="1">
              <a:lnSpc>
                <a:spcPct val="90000"/>
              </a:lnSpc>
            </a:pPr>
            <a:r>
              <a:rPr lang="en-GB" altLang="en-US" sz="1000">
                <a:latin typeface="Arial" panose="020B0604020202020204" pitchFamily="34" charset="0"/>
                <a:cs typeface="Arial" panose="020B0604020202020204" pitchFamily="34" charset="0"/>
              </a:rPr>
              <a:t>  </a:t>
            </a:r>
          </a:p>
          <a:p>
            <a:pPr eaLnBrk="1" hangingPunct="1">
              <a:lnSpc>
                <a:spcPct val="90000"/>
              </a:lnSpc>
            </a:pPr>
            <a:r>
              <a:rPr lang="en-GB" altLang="en-US" sz="1000">
                <a:latin typeface="Arial" panose="020B0604020202020204" pitchFamily="34" charset="0"/>
                <a:cs typeface="Arial" panose="020B0604020202020204" pitchFamily="34" charset="0"/>
              </a:rPr>
              <a:t>From the study of the Hebrew meanings of the above words, it is obvious that there can be more than one meaning for them. We could take it as meaning, because of the great number involved, that they would literally cover the entire surface of the United States but I believe, in this case, it is speaking about one great big covert (undercover) operation.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D576FC4F-A477-48A4-821F-4C80DD37B7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FE97534-6BE1-4BD4-A727-F378B6FCD858}" type="slidenum">
              <a:rPr lang="en-GB" altLang="en-US" sz="1200"/>
              <a:pPr eaLnBrk="1" hangingPunct="1"/>
              <a:t>53</a:t>
            </a:fld>
            <a:endParaRPr lang="en-GB" altLang="en-US" sz="1200"/>
          </a:p>
        </p:txBody>
      </p:sp>
      <p:sp>
        <p:nvSpPr>
          <p:cNvPr id="223235" name="Rectangle 2">
            <a:extLst>
              <a:ext uri="{FF2B5EF4-FFF2-40B4-BE49-F238E27FC236}">
                <a16:creationId xmlns:a16="http://schemas.microsoft.com/office/drawing/2014/main" id="{4B507C0F-E1DB-4152-A70D-489BC2D21204}"/>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65183FBF-CEC4-4982-9602-D652770D7B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17DCB0C1-3E7D-49EE-A945-35693B0C61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72A1FBD-C4BC-4466-8558-D5E087D029A1}" type="slidenum">
              <a:rPr lang="en-GB" altLang="en-US" sz="1200"/>
              <a:pPr eaLnBrk="1" hangingPunct="1"/>
              <a:t>54</a:t>
            </a:fld>
            <a:endParaRPr lang="en-GB" altLang="en-US" sz="1200"/>
          </a:p>
        </p:txBody>
      </p:sp>
      <p:sp>
        <p:nvSpPr>
          <p:cNvPr id="224259" name="Rectangle 2">
            <a:extLst>
              <a:ext uri="{FF2B5EF4-FFF2-40B4-BE49-F238E27FC236}">
                <a16:creationId xmlns:a16="http://schemas.microsoft.com/office/drawing/2014/main" id="{5EA8BA69-1C6E-4242-ACBE-A7F93BA0E918}"/>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C958053F-850E-4655-B5A7-2A330A49C1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8148FB83-1C3B-43C3-AFA8-DD24AFF2CFCD}"/>
              </a:ext>
            </a:extLst>
          </p:cNvPr>
          <p:cNvSpPr>
            <a:spLocks noGrp="1" noRot="1" noChangeAspect="1" noTextEdit="1"/>
          </p:cNvSpPr>
          <p:nvPr>
            <p:ph type="sldImg"/>
          </p:nvPr>
        </p:nvSpPr>
        <p:spPr>
          <a:ln/>
        </p:spPr>
      </p:sp>
      <p:sp>
        <p:nvSpPr>
          <p:cNvPr id="225283" name="Notes Placeholder 2">
            <a:extLst>
              <a:ext uri="{FF2B5EF4-FFF2-40B4-BE49-F238E27FC236}">
                <a16:creationId xmlns:a16="http://schemas.microsoft.com/office/drawing/2014/main" id="{167047BB-2F6F-4A21-A6C6-72E65F88D3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25284" name="Slide Number Placeholder 3">
            <a:extLst>
              <a:ext uri="{FF2B5EF4-FFF2-40B4-BE49-F238E27FC236}">
                <a16:creationId xmlns:a16="http://schemas.microsoft.com/office/drawing/2014/main" id="{B08D8C0E-1A70-407E-9BF7-37079D1EE4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DE2EB23-B0B7-49DA-80D2-E99733A8CA5B}" type="slidenum">
              <a:rPr lang="en-GB" altLang="en-US" sz="1200"/>
              <a:pPr eaLnBrk="1" hangingPunct="1"/>
              <a:t>55</a:t>
            </a:fld>
            <a:endParaRPr lang="en-GB"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4C76F490-3D1C-4FFF-8129-4DC739B79E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506A79E-8BB4-4DE1-ADD3-B14064943170}" type="slidenum">
              <a:rPr lang="en-GB" altLang="en-US" sz="1200"/>
              <a:pPr eaLnBrk="1" hangingPunct="1"/>
              <a:t>56</a:t>
            </a:fld>
            <a:endParaRPr lang="en-GB" altLang="en-US" sz="1200"/>
          </a:p>
        </p:txBody>
      </p:sp>
      <p:sp>
        <p:nvSpPr>
          <p:cNvPr id="226307" name="Rectangle 2">
            <a:extLst>
              <a:ext uri="{FF2B5EF4-FFF2-40B4-BE49-F238E27FC236}">
                <a16:creationId xmlns:a16="http://schemas.microsoft.com/office/drawing/2014/main" id="{03D5798C-4D64-4865-A5B1-5C2F736EE2EF}"/>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DA42AC27-EF24-4837-B7BD-6544921582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a:extLst>
              <a:ext uri="{FF2B5EF4-FFF2-40B4-BE49-F238E27FC236}">
                <a16:creationId xmlns:a16="http://schemas.microsoft.com/office/drawing/2014/main" id="{20B49783-53BF-4088-86C2-09A24EC8C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940874A-2D1F-4687-A792-9A38B80CA49B}" type="slidenum">
              <a:rPr lang="en-GB" altLang="en-US" sz="1200"/>
              <a:pPr eaLnBrk="1" hangingPunct="1"/>
              <a:t>57</a:t>
            </a:fld>
            <a:endParaRPr lang="en-GB" altLang="en-US" sz="1200"/>
          </a:p>
        </p:txBody>
      </p:sp>
      <p:sp>
        <p:nvSpPr>
          <p:cNvPr id="227331" name="Rectangle 2">
            <a:extLst>
              <a:ext uri="{FF2B5EF4-FFF2-40B4-BE49-F238E27FC236}">
                <a16:creationId xmlns:a16="http://schemas.microsoft.com/office/drawing/2014/main" id="{5FC865DB-0A95-4A6A-8386-331B9A51CD1C}"/>
              </a:ext>
            </a:extLst>
          </p:cNvPr>
          <p:cNvSpPr>
            <a:spLocks noGrp="1" noRot="1" noChangeAspect="1" noChangeArrowheads="1" noTextEdit="1"/>
          </p:cNvSpPr>
          <p:nvPr>
            <p:ph type="sldImg"/>
          </p:nvPr>
        </p:nvSpPr>
        <p:spPr>
          <a:ln/>
        </p:spPr>
      </p:sp>
      <p:sp>
        <p:nvSpPr>
          <p:cNvPr id="227332" name="Rectangle 3">
            <a:extLst>
              <a:ext uri="{FF2B5EF4-FFF2-40B4-BE49-F238E27FC236}">
                <a16:creationId xmlns:a16="http://schemas.microsoft.com/office/drawing/2014/main" id="{69AE3DD5-66A6-4DC3-A79F-D5EAFD4B2E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7EF99403-61B2-483D-9326-A101A2BEBE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1CECCDB-4398-48E5-B331-AAEB0BA00752}" type="slidenum">
              <a:rPr lang="en-GB" altLang="en-US" sz="1200"/>
              <a:pPr eaLnBrk="1" hangingPunct="1"/>
              <a:t>58</a:t>
            </a:fld>
            <a:endParaRPr lang="en-GB" altLang="en-US" sz="1200"/>
          </a:p>
        </p:txBody>
      </p:sp>
      <p:sp>
        <p:nvSpPr>
          <p:cNvPr id="228355" name="Rectangle 2">
            <a:extLst>
              <a:ext uri="{FF2B5EF4-FFF2-40B4-BE49-F238E27FC236}">
                <a16:creationId xmlns:a16="http://schemas.microsoft.com/office/drawing/2014/main" id="{0591BB3A-BFE5-4F2D-B277-5D9EE47204B2}"/>
              </a:ext>
            </a:extLst>
          </p:cNvPr>
          <p:cNvSpPr>
            <a:spLocks noGrp="1" noRot="1" noChangeAspect="1" noChangeArrowheads="1" noTextEdit="1"/>
          </p:cNvSpPr>
          <p:nvPr>
            <p:ph type="sldImg"/>
          </p:nvPr>
        </p:nvSpPr>
        <p:spPr>
          <a:ln/>
        </p:spPr>
      </p:sp>
      <p:sp>
        <p:nvSpPr>
          <p:cNvPr id="228356" name="Rectangle 3">
            <a:extLst>
              <a:ext uri="{FF2B5EF4-FFF2-40B4-BE49-F238E27FC236}">
                <a16:creationId xmlns:a16="http://schemas.microsoft.com/office/drawing/2014/main" id="{BC1FA074-DF27-437C-B181-510CA9DB4F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a:extLst>
              <a:ext uri="{FF2B5EF4-FFF2-40B4-BE49-F238E27FC236}">
                <a16:creationId xmlns:a16="http://schemas.microsoft.com/office/drawing/2014/main" id="{25996F3C-5571-46E4-B25A-70A030B49E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630821F-1E83-4B6E-9592-7DB7B0C8252A}" type="slidenum">
              <a:rPr lang="en-GB" altLang="en-US" sz="1200"/>
              <a:pPr eaLnBrk="1" hangingPunct="1"/>
              <a:t>59</a:t>
            </a:fld>
            <a:endParaRPr lang="en-GB" altLang="en-US" sz="1200"/>
          </a:p>
        </p:txBody>
      </p:sp>
      <p:sp>
        <p:nvSpPr>
          <p:cNvPr id="229379" name="Rectangle 2">
            <a:extLst>
              <a:ext uri="{FF2B5EF4-FFF2-40B4-BE49-F238E27FC236}">
                <a16:creationId xmlns:a16="http://schemas.microsoft.com/office/drawing/2014/main" id="{33EE1E8A-F088-45DF-AEA1-BFE71E01ED3E}"/>
              </a:ext>
            </a:extLst>
          </p:cNvPr>
          <p:cNvSpPr>
            <a:spLocks noGrp="1" noRot="1" noChangeAspect="1" noChangeArrowheads="1" noTextEdit="1"/>
          </p:cNvSpPr>
          <p:nvPr>
            <p:ph type="sldImg"/>
          </p:nvPr>
        </p:nvSpPr>
        <p:spPr>
          <a:ln/>
        </p:spPr>
      </p:sp>
      <p:sp>
        <p:nvSpPr>
          <p:cNvPr id="229380" name="Rectangle 3">
            <a:extLst>
              <a:ext uri="{FF2B5EF4-FFF2-40B4-BE49-F238E27FC236}">
                <a16:creationId xmlns:a16="http://schemas.microsoft.com/office/drawing/2014/main" id="{984B6BD7-F71C-4E6D-A2C8-1EE5236CC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4434FE97-346D-4933-A456-F9FA960511F7}"/>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67DDC1A6-6631-40E4-99C8-44550DB8FD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5108" name="Slide Number Placeholder 3">
            <a:extLst>
              <a:ext uri="{FF2B5EF4-FFF2-40B4-BE49-F238E27FC236}">
                <a16:creationId xmlns:a16="http://schemas.microsoft.com/office/drawing/2014/main" id="{8A550A9B-6D83-40F7-A88A-8F8B39CB4F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533F95C-B995-4F1B-BC61-BFA4774E52AE}" type="slidenum">
              <a:rPr lang="en-GB" altLang="en-US" sz="1200"/>
              <a:pPr eaLnBrk="1" hangingPunct="1"/>
              <a:t>6</a:t>
            </a:fld>
            <a:endParaRPr lang="en-GB"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47C695ED-2061-4861-B67B-936D84F59351}"/>
              </a:ext>
            </a:extLst>
          </p:cNvPr>
          <p:cNvSpPr>
            <a:spLocks noGrp="1" noRot="1" noChangeAspect="1" noTextEdit="1"/>
          </p:cNvSpPr>
          <p:nvPr>
            <p:ph type="sldImg"/>
          </p:nvPr>
        </p:nvSpPr>
        <p:spPr>
          <a:ln/>
        </p:spPr>
      </p:sp>
      <p:sp>
        <p:nvSpPr>
          <p:cNvPr id="230403" name="Notes Placeholder 2">
            <a:extLst>
              <a:ext uri="{FF2B5EF4-FFF2-40B4-BE49-F238E27FC236}">
                <a16:creationId xmlns:a16="http://schemas.microsoft.com/office/drawing/2014/main" id="{DC60B4B7-9EF9-434B-8B83-F41CCB555A8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0404" name="Slide Number Placeholder 3">
            <a:extLst>
              <a:ext uri="{FF2B5EF4-FFF2-40B4-BE49-F238E27FC236}">
                <a16:creationId xmlns:a16="http://schemas.microsoft.com/office/drawing/2014/main" id="{9C87E9EF-E143-4D3D-B363-070D6FFB07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E1CD04A-FA52-4405-85C7-27B248284991}" type="slidenum">
              <a:rPr lang="en-GB" altLang="en-US" sz="1200"/>
              <a:pPr eaLnBrk="1" hangingPunct="1"/>
              <a:t>60</a:t>
            </a:fld>
            <a:endParaRPr lang="en-GB"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a:extLst>
              <a:ext uri="{FF2B5EF4-FFF2-40B4-BE49-F238E27FC236}">
                <a16:creationId xmlns:a16="http://schemas.microsoft.com/office/drawing/2014/main" id="{6774443B-B1F1-49E0-B09F-405B055BC1B8}"/>
              </a:ext>
            </a:extLst>
          </p:cNvPr>
          <p:cNvSpPr>
            <a:spLocks noGrp="1" noRot="1" noChangeAspect="1" noTextEdit="1"/>
          </p:cNvSpPr>
          <p:nvPr>
            <p:ph type="sldImg"/>
          </p:nvPr>
        </p:nvSpPr>
        <p:spPr>
          <a:ln/>
        </p:spPr>
      </p:sp>
      <p:sp>
        <p:nvSpPr>
          <p:cNvPr id="231427" name="Notes Placeholder 2">
            <a:extLst>
              <a:ext uri="{FF2B5EF4-FFF2-40B4-BE49-F238E27FC236}">
                <a16:creationId xmlns:a16="http://schemas.microsoft.com/office/drawing/2014/main" id="{C0E11FB2-0E1A-4FBA-A9A0-C797DCD33D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1428" name="Slide Number Placeholder 3">
            <a:extLst>
              <a:ext uri="{FF2B5EF4-FFF2-40B4-BE49-F238E27FC236}">
                <a16:creationId xmlns:a16="http://schemas.microsoft.com/office/drawing/2014/main" id="{858824C5-7E84-4136-A7CF-405CD74B3F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DE27922-6DF2-4732-80C4-1E253573802C}" type="slidenum">
              <a:rPr lang="en-GB" altLang="en-US" sz="1200"/>
              <a:pPr eaLnBrk="1" hangingPunct="1"/>
              <a:t>61</a:t>
            </a:fld>
            <a:endParaRPr lang="en-GB"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FFD36745-4783-4D4F-8032-330A2A804ED1}"/>
              </a:ext>
            </a:extLst>
          </p:cNvPr>
          <p:cNvSpPr>
            <a:spLocks noGrp="1" noRot="1" noChangeAspect="1" noTextEdit="1"/>
          </p:cNvSpPr>
          <p:nvPr>
            <p:ph type="sldImg"/>
          </p:nvPr>
        </p:nvSpPr>
        <p:spPr>
          <a:ln/>
        </p:spPr>
      </p:sp>
      <p:sp>
        <p:nvSpPr>
          <p:cNvPr id="232451" name="Notes Placeholder 2">
            <a:extLst>
              <a:ext uri="{FF2B5EF4-FFF2-40B4-BE49-F238E27FC236}">
                <a16:creationId xmlns:a16="http://schemas.microsoft.com/office/drawing/2014/main" id="{92A2BE50-EB83-4D76-B25E-EA215CE738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2452" name="Slide Number Placeholder 3">
            <a:extLst>
              <a:ext uri="{FF2B5EF4-FFF2-40B4-BE49-F238E27FC236}">
                <a16:creationId xmlns:a16="http://schemas.microsoft.com/office/drawing/2014/main" id="{ADFC1434-E2DC-49EF-BDB2-E7F3BB090B0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55FED64-D9CE-4EFC-ADC4-03C671CF05C9}" type="slidenum">
              <a:rPr lang="en-GB" altLang="en-US" sz="1200"/>
              <a:pPr eaLnBrk="1" hangingPunct="1"/>
              <a:t>62</a:t>
            </a:fld>
            <a:endParaRPr lang="en-GB" altLang="en-US"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a:extLst>
              <a:ext uri="{FF2B5EF4-FFF2-40B4-BE49-F238E27FC236}">
                <a16:creationId xmlns:a16="http://schemas.microsoft.com/office/drawing/2014/main" id="{691741D0-34A0-41F9-A78A-CB6A918956CC}"/>
              </a:ext>
            </a:extLst>
          </p:cNvPr>
          <p:cNvSpPr>
            <a:spLocks noGrp="1" noRot="1" noChangeAspect="1" noTextEdit="1"/>
          </p:cNvSpPr>
          <p:nvPr>
            <p:ph type="sldImg"/>
          </p:nvPr>
        </p:nvSpPr>
        <p:spPr>
          <a:ln/>
        </p:spPr>
      </p:sp>
      <p:sp>
        <p:nvSpPr>
          <p:cNvPr id="233475" name="Notes Placeholder 2">
            <a:extLst>
              <a:ext uri="{FF2B5EF4-FFF2-40B4-BE49-F238E27FC236}">
                <a16:creationId xmlns:a16="http://schemas.microsoft.com/office/drawing/2014/main" id="{E9A2F4C8-337A-4A98-ACB3-E817C9A895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3476" name="Slide Number Placeholder 3">
            <a:extLst>
              <a:ext uri="{FF2B5EF4-FFF2-40B4-BE49-F238E27FC236}">
                <a16:creationId xmlns:a16="http://schemas.microsoft.com/office/drawing/2014/main" id="{8A930E93-9164-4752-8BF0-4CDC0D5C07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F0EBD3E-4F0E-4E89-AB17-4501EF38D334}" type="slidenum">
              <a:rPr lang="en-GB" altLang="en-US" sz="1200"/>
              <a:pPr eaLnBrk="1" hangingPunct="1"/>
              <a:t>63</a:t>
            </a:fld>
            <a:endParaRPr lang="en-GB" altLang="en-US"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a:extLst>
              <a:ext uri="{FF2B5EF4-FFF2-40B4-BE49-F238E27FC236}">
                <a16:creationId xmlns:a16="http://schemas.microsoft.com/office/drawing/2014/main" id="{055E0C78-4FD8-4041-8EAF-F806333ED712}"/>
              </a:ext>
            </a:extLst>
          </p:cNvPr>
          <p:cNvSpPr>
            <a:spLocks noGrp="1" noRot="1" noChangeAspect="1" noTextEdit="1"/>
          </p:cNvSpPr>
          <p:nvPr>
            <p:ph type="sldImg"/>
          </p:nvPr>
        </p:nvSpPr>
        <p:spPr>
          <a:ln/>
        </p:spPr>
      </p:sp>
      <p:sp>
        <p:nvSpPr>
          <p:cNvPr id="234499" name="Notes Placeholder 2">
            <a:extLst>
              <a:ext uri="{FF2B5EF4-FFF2-40B4-BE49-F238E27FC236}">
                <a16:creationId xmlns:a16="http://schemas.microsoft.com/office/drawing/2014/main" id="{ECD3F72C-CFBB-46C2-AA36-5893E2A278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4500" name="Slide Number Placeholder 3">
            <a:extLst>
              <a:ext uri="{FF2B5EF4-FFF2-40B4-BE49-F238E27FC236}">
                <a16:creationId xmlns:a16="http://schemas.microsoft.com/office/drawing/2014/main" id="{A500CC88-486F-4135-B955-C59FE39704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CBA6013-8F8B-4883-9297-446B4728DF21}" type="slidenum">
              <a:rPr lang="en-GB" altLang="en-US" sz="1200"/>
              <a:pPr eaLnBrk="1" hangingPunct="1"/>
              <a:t>64</a:t>
            </a:fld>
            <a:endParaRPr lang="en-GB"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a:extLst>
              <a:ext uri="{FF2B5EF4-FFF2-40B4-BE49-F238E27FC236}">
                <a16:creationId xmlns:a16="http://schemas.microsoft.com/office/drawing/2014/main" id="{3050BAE6-900E-4439-977C-FB0360E9D2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1B010A2-9361-4348-B6ED-E1AF46176641}" type="slidenum">
              <a:rPr lang="en-GB" altLang="en-US" sz="1200"/>
              <a:pPr eaLnBrk="1" hangingPunct="1"/>
              <a:t>65</a:t>
            </a:fld>
            <a:endParaRPr lang="en-GB" altLang="en-US" sz="1200"/>
          </a:p>
        </p:txBody>
      </p:sp>
      <p:sp>
        <p:nvSpPr>
          <p:cNvPr id="235523" name="Rectangle 2">
            <a:extLst>
              <a:ext uri="{FF2B5EF4-FFF2-40B4-BE49-F238E27FC236}">
                <a16:creationId xmlns:a16="http://schemas.microsoft.com/office/drawing/2014/main" id="{1A45CF8B-8072-4B44-A143-B45CFA883B36}"/>
              </a:ext>
            </a:extLst>
          </p:cNvPr>
          <p:cNvSpPr>
            <a:spLocks noGrp="1" noRot="1" noChangeAspect="1" noChangeArrowheads="1" noTextEdit="1"/>
          </p:cNvSpPr>
          <p:nvPr>
            <p:ph type="sldImg"/>
          </p:nvPr>
        </p:nvSpPr>
        <p:spPr>
          <a:ln/>
        </p:spPr>
      </p:sp>
      <p:sp>
        <p:nvSpPr>
          <p:cNvPr id="235524" name="Rectangle 3">
            <a:extLst>
              <a:ext uri="{FF2B5EF4-FFF2-40B4-BE49-F238E27FC236}">
                <a16:creationId xmlns:a16="http://schemas.microsoft.com/office/drawing/2014/main" id="{4E0BD2D9-69B3-4EA7-8C35-99C781B58D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D06B1F1F-4FBE-41E2-A933-279D8E5ADF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060234A-9FC7-448D-80E4-D33466E90E78}" type="slidenum">
              <a:rPr lang="en-GB" altLang="en-US" sz="1200"/>
              <a:pPr eaLnBrk="1" hangingPunct="1"/>
              <a:t>66</a:t>
            </a:fld>
            <a:endParaRPr lang="en-GB" altLang="en-US" sz="1200"/>
          </a:p>
        </p:txBody>
      </p:sp>
      <p:sp>
        <p:nvSpPr>
          <p:cNvPr id="236547" name="Rectangle 2">
            <a:extLst>
              <a:ext uri="{FF2B5EF4-FFF2-40B4-BE49-F238E27FC236}">
                <a16:creationId xmlns:a16="http://schemas.microsoft.com/office/drawing/2014/main" id="{85DF3159-DF10-4BE6-9364-FE97610CAE80}"/>
              </a:ext>
            </a:extLst>
          </p:cNvPr>
          <p:cNvSpPr>
            <a:spLocks noGrp="1" noRot="1" noChangeAspect="1" noChangeArrowheads="1" noTextEdit="1"/>
          </p:cNvSpPr>
          <p:nvPr>
            <p:ph type="sldImg"/>
          </p:nvPr>
        </p:nvSpPr>
        <p:spPr>
          <a:ln/>
        </p:spPr>
      </p:sp>
      <p:sp>
        <p:nvSpPr>
          <p:cNvPr id="236548" name="Rectangle 3">
            <a:extLst>
              <a:ext uri="{FF2B5EF4-FFF2-40B4-BE49-F238E27FC236}">
                <a16:creationId xmlns:a16="http://schemas.microsoft.com/office/drawing/2014/main" id="{1427C536-9824-4A3F-9A7D-40382E78CB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In </a:t>
            </a:r>
            <a:r>
              <a:rPr lang="en-GB" altLang="en-US" u="sng">
                <a:latin typeface="Arial" panose="020B0604020202020204" pitchFamily="34" charset="0"/>
                <a:cs typeface="Arial" panose="020B0604020202020204" pitchFamily="34" charset="0"/>
              </a:rPr>
              <a:t>Ezekiel 16:1-3</a:t>
            </a:r>
            <a:r>
              <a:rPr lang="en-GB" altLang="en-US">
                <a:latin typeface="Arial" panose="020B0604020202020204" pitchFamily="34" charset="0"/>
                <a:cs typeface="Arial" panose="020B0604020202020204" pitchFamily="34" charset="0"/>
              </a:rPr>
              <a:t> Yahweh says to the people of Jerusalem, "Son of man, cause Jerusalem to know her abominations, and say, thus saith Yahweh unto Jerusalem: Thy birth and nativity is of the land of Canaan: thy father was an Amorite, and thy mother an Hittite." </a:t>
            </a:r>
          </a:p>
          <a:p>
            <a:pPr eaLnBrk="1" hangingPunct="1"/>
            <a:r>
              <a:rPr lang="en-GB" altLang="en-US" u="sng">
                <a:latin typeface="Arial" panose="020B0604020202020204" pitchFamily="34" charset="0"/>
                <a:cs typeface="Arial" panose="020B0604020202020204" pitchFamily="34" charset="0"/>
              </a:rPr>
              <a:t>Ezekiel 11:14-15</a:t>
            </a:r>
            <a:r>
              <a:rPr lang="en-GB" altLang="en-US">
                <a:latin typeface="Arial" panose="020B0604020202020204" pitchFamily="34" charset="0"/>
                <a:cs typeface="Arial" panose="020B0604020202020204" pitchFamily="34" charset="0"/>
              </a:rPr>
              <a:t> where we read, "Again the word of Yahweh came unto me saying, Son of man, thy brethren, even thy brethren, the men of thy kindred, and all the house of Israel wholly, are they unto whom the inhabitants of Jerusalem have said, Get you far from Yahweh unto us is this land given in possession."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a:extLst>
              <a:ext uri="{FF2B5EF4-FFF2-40B4-BE49-F238E27FC236}">
                <a16:creationId xmlns:a16="http://schemas.microsoft.com/office/drawing/2014/main" id="{5304B180-7CF1-4987-87E7-D829EAC56917}"/>
              </a:ext>
            </a:extLst>
          </p:cNvPr>
          <p:cNvSpPr>
            <a:spLocks noGrp="1" noRot="1" noChangeAspect="1" noTextEdit="1"/>
          </p:cNvSpPr>
          <p:nvPr>
            <p:ph type="sldImg"/>
          </p:nvPr>
        </p:nvSpPr>
        <p:spPr>
          <a:ln/>
        </p:spPr>
      </p:sp>
      <p:sp>
        <p:nvSpPr>
          <p:cNvPr id="237571" name="Notes Placeholder 2">
            <a:extLst>
              <a:ext uri="{FF2B5EF4-FFF2-40B4-BE49-F238E27FC236}">
                <a16:creationId xmlns:a16="http://schemas.microsoft.com/office/drawing/2014/main" id="{F48D3E62-13FC-4CBD-83AB-533B17C240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7572" name="Slide Number Placeholder 3">
            <a:extLst>
              <a:ext uri="{FF2B5EF4-FFF2-40B4-BE49-F238E27FC236}">
                <a16:creationId xmlns:a16="http://schemas.microsoft.com/office/drawing/2014/main" id="{18EB89C2-BE1C-43B2-A5E0-BC620BD927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0427085-C8B4-474F-BFCC-2081E255BD31}" type="slidenum">
              <a:rPr lang="en-GB" altLang="en-US" sz="1200"/>
              <a:pPr eaLnBrk="1" hangingPunct="1"/>
              <a:t>67</a:t>
            </a:fld>
            <a:endParaRPr lang="en-GB" alt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a:extLst>
              <a:ext uri="{FF2B5EF4-FFF2-40B4-BE49-F238E27FC236}">
                <a16:creationId xmlns:a16="http://schemas.microsoft.com/office/drawing/2014/main" id="{5C0D157C-5348-49E6-BC9D-40EEDAD4B781}"/>
              </a:ext>
            </a:extLst>
          </p:cNvPr>
          <p:cNvSpPr>
            <a:spLocks noGrp="1" noRot="1" noChangeAspect="1" noTextEdit="1"/>
          </p:cNvSpPr>
          <p:nvPr>
            <p:ph type="sldImg"/>
          </p:nvPr>
        </p:nvSpPr>
        <p:spPr>
          <a:ln/>
        </p:spPr>
      </p:sp>
      <p:sp>
        <p:nvSpPr>
          <p:cNvPr id="238595" name="Notes Placeholder 2">
            <a:extLst>
              <a:ext uri="{FF2B5EF4-FFF2-40B4-BE49-F238E27FC236}">
                <a16:creationId xmlns:a16="http://schemas.microsoft.com/office/drawing/2014/main" id="{D1625725-C492-4743-9507-71507E5A82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8596" name="Slide Number Placeholder 3">
            <a:extLst>
              <a:ext uri="{FF2B5EF4-FFF2-40B4-BE49-F238E27FC236}">
                <a16:creationId xmlns:a16="http://schemas.microsoft.com/office/drawing/2014/main" id="{A1707F9F-BA39-4D0E-BE64-90396E864D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6C3D243-4162-4CE9-8DFE-F7FB1E7F3482}" type="slidenum">
              <a:rPr lang="en-GB" altLang="en-US" sz="1200"/>
              <a:pPr eaLnBrk="1" hangingPunct="1"/>
              <a:t>68</a:t>
            </a:fld>
            <a:endParaRPr lang="en-GB" alt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FD29FFA6-145E-4DD5-B493-957E7FB36648}"/>
              </a:ext>
            </a:extLst>
          </p:cNvPr>
          <p:cNvSpPr>
            <a:spLocks noGrp="1" noRot="1" noChangeAspect="1" noTextEdit="1"/>
          </p:cNvSpPr>
          <p:nvPr>
            <p:ph type="sldImg"/>
          </p:nvPr>
        </p:nvSpPr>
        <p:spPr>
          <a:ln/>
        </p:spPr>
      </p:sp>
      <p:sp>
        <p:nvSpPr>
          <p:cNvPr id="239619" name="Notes Placeholder 2">
            <a:extLst>
              <a:ext uri="{FF2B5EF4-FFF2-40B4-BE49-F238E27FC236}">
                <a16:creationId xmlns:a16="http://schemas.microsoft.com/office/drawing/2014/main" id="{709F2568-867F-444A-A103-D3A4A0ADC6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39620" name="Slide Number Placeholder 3">
            <a:extLst>
              <a:ext uri="{FF2B5EF4-FFF2-40B4-BE49-F238E27FC236}">
                <a16:creationId xmlns:a16="http://schemas.microsoft.com/office/drawing/2014/main" id="{CD904DF9-6BA9-486D-AD2A-1B6F57BB76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8E1561E-CB87-46AF-BE78-B73A2B53F4DB}" type="slidenum">
              <a:rPr lang="en-GB" altLang="en-US" sz="1200"/>
              <a:pPr eaLnBrk="1" hangingPunct="1"/>
              <a:t>69</a:t>
            </a:fld>
            <a:endParaRPr lang="en-GB"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4FC1A0A1-FD03-4CC2-A25D-835243E261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273B274-15B7-4507-8ED7-C487968283A3}" type="slidenum">
              <a:rPr lang="en-GB" altLang="en-US" sz="1200"/>
              <a:pPr eaLnBrk="1" hangingPunct="1"/>
              <a:t>7</a:t>
            </a:fld>
            <a:endParaRPr lang="en-GB" altLang="en-US" sz="1200"/>
          </a:p>
        </p:txBody>
      </p:sp>
      <p:sp>
        <p:nvSpPr>
          <p:cNvPr id="176131" name="Rectangle 2">
            <a:extLst>
              <a:ext uri="{FF2B5EF4-FFF2-40B4-BE49-F238E27FC236}">
                <a16:creationId xmlns:a16="http://schemas.microsoft.com/office/drawing/2014/main" id="{95AB80E4-4DFC-4339-8829-EEDEDB460C6C}"/>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6D05C829-9EA6-48FF-B951-5D8FEA9D8B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TSAR NICHOLAS II</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LAST Emperor of the Third Rome </a:t>
            </a:r>
            <a:br>
              <a:rPr lang="en-GB" altLang="en-US" b="1">
                <a:latin typeface="Arial" panose="020B0604020202020204" pitchFamily="34" charset="0"/>
                <a:cs typeface="Arial" panose="020B0604020202020204" pitchFamily="34" charset="0"/>
              </a:rPr>
            </a:b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King George V of England </a:t>
            </a:r>
            <a:br>
              <a:rPr lang="en-GB" altLang="en-US" b="1">
                <a:latin typeface="Arial" panose="020B0604020202020204" pitchFamily="34" charset="0"/>
                <a:cs typeface="Arial" panose="020B0604020202020204" pitchFamily="34" charset="0"/>
              </a:rPr>
            </a:br>
            <a:r>
              <a:rPr lang="en-GB" altLang="en-US" b="1">
                <a:latin typeface="Arial" panose="020B0604020202020204" pitchFamily="34" charset="0"/>
                <a:cs typeface="Arial" panose="020B0604020202020204" pitchFamily="34" charset="0"/>
              </a:rPr>
              <a:t>First cousin to Kaiser Wilhelm II of Germany</a:t>
            </a:r>
            <a:r>
              <a:rPr lang="en-GB" altLang="en-US">
                <a:latin typeface="Arial" panose="020B0604020202020204" pitchFamily="34" charset="0"/>
                <a:cs typeface="Arial" panose="020B0604020202020204" pitchFamily="34" charset="0"/>
              </a:rPr>
              <a:t> </a:t>
            </a:r>
            <a:br>
              <a:rPr lang="en-GB" altLang="en-US">
                <a:latin typeface="Arial" panose="020B0604020202020204" pitchFamily="34" charset="0"/>
                <a:cs typeface="Arial" panose="020B0604020202020204" pitchFamily="34" charset="0"/>
              </a:rPr>
            </a:br>
            <a:br>
              <a:rPr lang="en-GB" altLang="en-US">
                <a:latin typeface="Arial" panose="020B0604020202020204" pitchFamily="34" charset="0"/>
                <a:cs typeface="Arial" panose="020B0604020202020204" pitchFamily="34" charset="0"/>
              </a:rPr>
            </a:br>
            <a:endParaRPr lang="en-GB" altLang="en-US">
              <a:latin typeface="Arial" panose="020B0604020202020204" pitchFamily="34" charset="0"/>
              <a:cs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78FACAF6-A7AE-417F-8C57-3FA3F95A62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0099CA7-CAB0-4164-A7B3-8D4A00381851}" type="slidenum">
              <a:rPr lang="en-GB" altLang="en-US" sz="1200"/>
              <a:pPr eaLnBrk="1" hangingPunct="1"/>
              <a:t>70</a:t>
            </a:fld>
            <a:endParaRPr lang="en-GB" altLang="en-US" sz="1200"/>
          </a:p>
        </p:txBody>
      </p:sp>
      <p:sp>
        <p:nvSpPr>
          <p:cNvPr id="240643" name="Rectangle 2">
            <a:extLst>
              <a:ext uri="{FF2B5EF4-FFF2-40B4-BE49-F238E27FC236}">
                <a16:creationId xmlns:a16="http://schemas.microsoft.com/office/drawing/2014/main" id="{CFB26160-65BE-4E1B-8594-F0DF2C1BB108}"/>
              </a:ext>
            </a:extLst>
          </p:cNvPr>
          <p:cNvSpPr>
            <a:spLocks noGrp="1" noRot="1" noChangeAspect="1" noChangeArrowheads="1" noTextEdit="1"/>
          </p:cNvSpPr>
          <p:nvPr>
            <p:ph type="sldImg"/>
          </p:nvPr>
        </p:nvSpPr>
        <p:spPr>
          <a:ln/>
        </p:spPr>
      </p:sp>
      <p:sp>
        <p:nvSpPr>
          <p:cNvPr id="240644" name="Rectangle 3">
            <a:extLst>
              <a:ext uri="{FF2B5EF4-FFF2-40B4-BE49-F238E27FC236}">
                <a16:creationId xmlns:a16="http://schemas.microsoft.com/office/drawing/2014/main" id="{2F9EE7BD-B9E9-4BFA-895A-B15077F670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a:extLst>
              <a:ext uri="{FF2B5EF4-FFF2-40B4-BE49-F238E27FC236}">
                <a16:creationId xmlns:a16="http://schemas.microsoft.com/office/drawing/2014/main" id="{52FB4331-304F-43AF-A5B9-A54D484C89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04A154A-D5DE-4B90-B70E-82BA1CBC38AF}" type="slidenum">
              <a:rPr lang="en-GB" altLang="en-US" sz="1200"/>
              <a:pPr eaLnBrk="1" hangingPunct="1"/>
              <a:t>71</a:t>
            </a:fld>
            <a:endParaRPr lang="en-GB" altLang="en-US" sz="1200"/>
          </a:p>
        </p:txBody>
      </p:sp>
      <p:sp>
        <p:nvSpPr>
          <p:cNvPr id="241667" name="Rectangle 2">
            <a:extLst>
              <a:ext uri="{FF2B5EF4-FFF2-40B4-BE49-F238E27FC236}">
                <a16:creationId xmlns:a16="http://schemas.microsoft.com/office/drawing/2014/main" id="{3A5588A3-96B4-4183-B1F9-C4EA1CFF3CF7}"/>
              </a:ext>
            </a:extLst>
          </p:cNvPr>
          <p:cNvSpPr>
            <a:spLocks noGrp="1" noRot="1" noChangeAspect="1" noChangeArrowheads="1" noTextEdit="1"/>
          </p:cNvSpPr>
          <p:nvPr>
            <p:ph type="sldImg"/>
          </p:nvPr>
        </p:nvSpPr>
        <p:spPr>
          <a:ln/>
        </p:spPr>
      </p:sp>
      <p:sp>
        <p:nvSpPr>
          <p:cNvPr id="241668" name="Rectangle 3">
            <a:extLst>
              <a:ext uri="{FF2B5EF4-FFF2-40B4-BE49-F238E27FC236}">
                <a16:creationId xmlns:a16="http://schemas.microsoft.com/office/drawing/2014/main" id="{91D897F6-30C0-435D-9217-CC1BA08829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818B685D-3799-4FBA-9F6E-1197C663E3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25E0AD0-0B07-4476-80D3-77F4CDD3537E}" type="slidenum">
              <a:rPr lang="en-GB" altLang="en-US" sz="1200"/>
              <a:pPr eaLnBrk="1" hangingPunct="1"/>
              <a:t>72</a:t>
            </a:fld>
            <a:endParaRPr lang="en-GB" altLang="en-US" sz="1200"/>
          </a:p>
        </p:txBody>
      </p:sp>
      <p:sp>
        <p:nvSpPr>
          <p:cNvPr id="242691" name="Rectangle 2">
            <a:extLst>
              <a:ext uri="{FF2B5EF4-FFF2-40B4-BE49-F238E27FC236}">
                <a16:creationId xmlns:a16="http://schemas.microsoft.com/office/drawing/2014/main" id="{6D7CCD18-50A3-4559-9910-14214DA07171}"/>
              </a:ext>
            </a:extLst>
          </p:cNvPr>
          <p:cNvSpPr>
            <a:spLocks noGrp="1" noRot="1" noChangeAspect="1" noChangeArrowheads="1" noTextEdit="1"/>
          </p:cNvSpPr>
          <p:nvPr>
            <p:ph type="sldImg"/>
          </p:nvPr>
        </p:nvSpPr>
        <p:spPr>
          <a:ln/>
        </p:spPr>
      </p:sp>
      <p:sp>
        <p:nvSpPr>
          <p:cNvPr id="242692" name="Rectangle 3">
            <a:extLst>
              <a:ext uri="{FF2B5EF4-FFF2-40B4-BE49-F238E27FC236}">
                <a16:creationId xmlns:a16="http://schemas.microsoft.com/office/drawing/2014/main" id="{62BD412E-2AB3-4ED1-B37F-5E6280C9D1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a:extLst>
              <a:ext uri="{FF2B5EF4-FFF2-40B4-BE49-F238E27FC236}">
                <a16:creationId xmlns:a16="http://schemas.microsoft.com/office/drawing/2014/main" id="{EDCEC8C3-A69C-40AD-A9E4-93D3FE9542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39C4AF6-61EE-4161-8234-9C37B898532D}" type="slidenum">
              <a:rPr lang="en-GB" altLang="en-US" sz="1200"/>
              <a:pPr eaLnBrk="1" hangingPunct="1"/>
              <a:t>73</a:t>
            </a:fld>
            <a:endParaRPr lang="en-GB" altLang="en-US" sz="1200"/>
          </a:p>
        </p:txBody>
      </p:sp>
      <p:sp>
        <p:nvSpPr>
          <p:cNvPr id="243715" name="Rectangle 2">
            <a:extLst>
              <a:ext uri="{FF2B5EF4-FFF2-40B4-BE49-F238E27FC236}">
                <a16:creationId xmlns:a16="http://schemas.microsoft.com/office/drawing/2014/main" id="{03750055-AA83-4D08-96FB-2C0C7008D7DD}"/>
              </a:ext>
            </a:extLst>
          </p:cNvPr>
          <p:cNvSpPr>
            <a:spLocks noGrp="1" noRot="1" noChangeAspect="1" noChangeArrowheads="1" noTextEdit="1"/>
          </p:cNvSpPr>
          <p:nvPr>
            <p:ph type="sldImg"/>
          </p:nvPr>
        </p:nvSpPr>
        <p:spPr>
          <a:ln/>
        </p:spPr>
      </p:sp>
      <p:sp>
        <p:nvSpPr>
          <p:cNvPr id="243716" name="Rectangle 3">
            <a:extLst>
              <a:ext uri="{FF2B5EF4-FFF2-40B4-BE49-F238E27FC236}">
                <a16:creationId xmlns:a16="http://schemas.microsoft.com/office/drawing/2014/main" id="{421226C5-4E14-4740-9006-727BFAAF4D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Above: Atilla the Hun. Leader of an Asiatic terror which swept across White Europe with such fury and cruelty that his name has remained to this day a byword for tyranny. After a Roman depiction</a:t>
            </a:r>
            <a:r>
              <a:rPr lang="en-GB" altLang="en-US">
                <a:latin typeface="Arial" panose="020B0604020202020204" pitchFamily="34" charset="0"/>
                <a:cs typeface="Arial" panose="020B0604020202020204" pitchFamily="34" charset="0"/>
              </a:rPr>
              <a:t>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1EAFDC28-12E6-4B91-9640-FFB5B092CA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1312432-8D4D-4989-8BC4-593638339309}" type="slidenum">
              <a:rPr lang="en-GB" altLang="en-US" sz="1200"/>
              <a:pPr eaLnBrk="1" hangingPunct="1"/>
              <a:t>74</a:t>
            </a:fld>
            <a:endParaRPr lang="en-GB" altLang="en-US" sz="1200"/>
          </a:p>
        </p:txBody>
      </p:sp>
      <p:sp>
        <p:nvSpPr>
          <p:cNvPr id="244739" name="Rectangle 2">
            <a:extLst>
              <a:ext uri="{FF2B5EF4-FFF2-40B4-BE49-F238E27FC236}">
                <a16:creationId xmlns:a16="http://schemas.microsoft.com/office/drawing/2014/main" id="{202BB135-C90F-426E-8F3D-32D947ED4532}"/>
              </a:ext>
            </a:extLst>
          </p:cNvPr>
          <p:cNvSpPr>
            <a:spLocks noGrp="1" noRot="1" noChangeAspect="1" noChangeArrowheads="1" noTextEdit="1"/>
          </p:cNvSpPr>
          <p:nvPr>
            <p:ph type="sldImg"/>
          </p:nvPr>
        </p:nvSpPr>
        <p:spPr>
          <a:ln/>
        </p:spPr>
      </p:sp>
      <p:sp>
        <p:nvSpPr>
          <p:cNvPr id="244740" name="Rectangle 3">
            <a:extLst>
              <a:ext uri="{FF2B5EF4-FFF2-40B4-BE49-F238E27FC236}">
                <a16:creationId xmlns:a16="http://schemas.microsoft.com/office/drawing/2014/main" id="{354331E2-A9E3-41A6-988B-C2D1FCB6FF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a:extLst>
              <a:ext uri="{FF2B5EF4-FFF2-40B4-BE49-F238E27FC236}">
                <a16:creationId xmlns:a16="http://schemas.microsoft.com/office/drawing/2014/main" id="{E01B25F0-4DEE-4787-AAFF-F3DD68319E82}"/>
              </a:ext>
            </a:extLst>
          </p:cNvPr>
          <p:cNvSpPr>
            <a:spLocks noGrp="1" noRot="1" noChangeAspect="1" noTextEdit="1"/>
          </p:cNvSpPr>
          <p:nvPr>
            <p:ph type="sldImg"/>
          </p:nvPr>
        </p:nvSpPr>
        <p:spPr>
          <a:ln/>
        </p:spPr>
      </p:sp>
      <p:sp>
        <p:nvSpPr>
          <p:cNvPr id="245763" name="Notes Placeholder 2">
            <a:extLst>
              <a:ext uri="{FF2B5EF4-FFF2-40B4-BE49-F238E27FC236}">
                <a16:creationId xmlns:a16="http://schemas.microsoft.com/office/drawing/2014/main" id="{B9670321-2BEB-45BB-8E6C-045125EAE6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5764" name="Slide Number Placeholder 3">
            <a:extLst>
              <a:ext uri="{FF2B5EF4-FFF2-40B4-BE49-F238E27FC236}">
                <a16:creationId xmlns:a16="http://schemas.microsoft.com/office/drawing/2014/main" id="{DDDD31D5-B985-48D4-86C4-2ED9292F39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4F94D0F-D967-4865-8345-581D74EBC6CA}" type="slidenum">
              <a:rPr lang="en-GB" altLang="en-US" sz="1200"/>
              <a:pPr eaLnBrk="1" hangingPunct="1"/>
              <a:t>75</a:t>
            </a:fld>
            <a:endParaRPr lang="en-GB" alt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20FACC79-DE80-411A-8818-1A5A5961EC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8F111D0-B616-46A2-8595-721869CB030C}" type="slidenum">
              <a:rPr lang="en-GB" altLang="en-US" sz="1200"/>
              <a:pPr eaLnBrk="1" hangingPunct="1"/>
              <a:t>76</a:t>
            </a:fld>
            <a:endParaRPr lang="en-GB" altLang="en-US" sz="1200"/>
          </a:p>
        </p:txBody>
      </p:sp>
      <p:sp>
        <p:nvSpPr>
          <p:cNvPr id="246787" name="Rectangle 2">
            <a:extLst>
              <a:ext uri="{FF2B5EF4-FFF2-40B4-BE49-F238E27FC236}">
                <a16:creationId xmlns:a16="http://schemas.microsoft.com/office/drawing/2014/main" id="{6ABDF2A3-155D-4E3F-B304-6BC854BE1978}"/>
              </a:ext>
            </a:extLst>
          </p:cNvPr>
          <p:cNvSpPr>
            <a:spLocks noGrp="1" noRot="1" noChangeAspect="1" noChangeArrowheads="1" noTextEdit="1"/>
          </p:cNvSpPr>
          <p:nvPr>
            <p:ph type="sldImg"/>
          </p:nvPr>
        </p:nvSpPr>
        <p:spPr>
          <a:ln/>
        </p:spPr>
      </p:sp>
      <p:sp>
        <p:nvSpPr>
          <p:cNvPr id="246788" name="Rectangle 3">
            <a:extLst>
              <a:ext uri="{FF2B5EF4-FFF2-40B4-BE49-F238E27FC236}">
                <a16:creationId xmlns:a16="http://schemas.microsoft.com/office/drawing/2014/main" id="{DA8B75EF-5CE8-423E-B645-DC800B6B4E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Above: The non-White terror: Asiatics, known as Huns, attacked the easternmost White tribes, the Alans, in 372 AD. Quickly annihilating the Alans, they marched east forcing the squabbling Whites - Romans, Germans and Goths - in Europe to unite and face the communal racial threat. An overt race war, fought across Europe, then followed, with the Huns being defeated at Troyes in central France and at Nedao in Central Europe. White Europe was nearly extinguished by this threat - above is a depiction of a scene which befell hundreds of thousands of Whites - a raiding non-White party attack a Roman villa, killing the males and carrying off the White women for sexual slavery.</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a:extLst>
              <a:ext uri="{FF2B5EF4-FFF2-40B4-BE49-F238E27FC236}">
                <a16:creationId xmlns:a16="http://schemas.microsoft.com/office/drawing/2014/main" id="{5D52A891-167A-4F8A-A1B6-C0EC83B508D0}"/>
              </a:ext>
            </a:extLst>
          </p:cNvPr>
          <p:cNvSpPr>
            <a:spLocks noGrp="1" noRot="1" noChangeAspect="1" noTextEdit="1"/>
          </p:cNvSpPr>
          <p:nvPr>
            <p:ph type="sldImg"/>
          </p:nvPr>
        </p:nvSpPr>
        <p:spPr>
          <a:ln/>
        </p:spPr>
      </p:sp>
      <p:sp>
        <p:nvSpPr>
          <p:cNvPr id="247811" name="Notes Placeholder 2">
            <a:extLst>
              <a:ext uri="{FF2B5EF4-FFF2-40B4-BE49-F238E27FC236}">
                <a16:creationId xmlns:a16="http://schemas.microsoft.com/office/drawing/2014/main" id="{DC1B0B70-CD39-42D5-B820-1FB9AA6EC7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47812" name="Slide Number Placeholder 3">
            <a:extLst>
              <a:ext uri="{FF2B5EF4-FFF2-40B4-BE49-F238E27FC236}">
                <a16:creationId xmlns:a16="http://schemas.microsoft.com/office/drawing/2014/main" id="{FE11FEEC-2A45-4F81-B503-C2882E4BAC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8CE757C-6212-4696-8543-63D677D2C80E}" type="slidenum">
              <a:rPr lang="en-GB" altLang="en-US" sz="1200"/>
              <a:pPr eaLnBrk="1" hangingPunct="1"/>
              <a:t>77</a:t>
            </a:fld>
            <a:endParaRPr lang="en-GB" alt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F04A76B9-3EB4-4E8E-AF7B-C63188D74B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C1113ED-3E4C-4CA3-84A4-9447926C4FA9}" type="slidenum">
              <a:rPr lang="en-GB" altLang="en-US" sz="1200"/>
              <a:pPr eaLnBrk="1" hangingPunct="1"/>
              <a:t>78</a:t>
            </a:fld>
            <a:endParaRPr lang="en-GB" altLang="en-US" sz="1200"/>
          </a:p>
        </p:txBody>
      </p:sp>
      <p:sp>
        <p:nvSpPr>
          <p:cNvPr id="248835" name="Rectangle 2">
            <a:extLst>
              <a:ext uri="{FF2B5EF4-FFF2-40B4-BE49-F238E27FC236}">
                <a16:creationId xmlns:a16="http://schemas.microsoft.com/office/drawing/2014/main" id="{3197426E-370A-419B-9293-D4F812759301}"/>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F538CB93-7FE9-4A3E-9AC7-F575E3799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a:extLst>
              <a:ext uri="{FF2B5EF4-FFF2-40B4-BE49-F238E27FC236}">
                <a16:creationId xmlns:a16="http://schemas.microsoft.com/office/drawing/2014/main" id="{28ED4E3C-28BC-4085-B6A5-7576FA45D7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B620B73-1471-4630-B097-846260FD3D7B}" type="slidenum">
              <a:rPr lang="en-GB" altLang="en-US" sz="1200"/>
              <a:pPr eaLnBrk="1" hangingPunct="1"/>
              <a:t>79</a:t>
            </a:fld>
            <a:endParaRPr lang="en-GB" altLang="en-US" sz="1200"/>
          </a:p>
        </p:txBody>
      </p:sp>
      <p:sp>
        <p:nvSpPr>
          <p:cNvPr id="249859" name="Rectangle 2">
            <a:extLst>
              <a:ext uri="{FF2B5EF4-FFF2-40B4-BE49-F238E27FC236}">
                <a16:creationId xmlns:a16="http://schemas.microsoft.com/office/drawing/2014/main" id="{3ACFDDD5-9D86-41AB-A906-D692C4EF7225}"/>
              </a:ext>
            </a:extLst>
          </p:cNvPr>
          <p:cNvSpPr>
            <a:spLocks noGrp="1" noRot="1" noChangeAspect="1" noChangeArrowheads="1" noTextEdit="1"/>
          </p:cNvSpPr>
          <p:nvPr>
            <p:ph type="sldImg"/>
          </p:nvPr>
        </p:nvSpPr>
        <p:spPr>
          <a:ln/>
        </p:spPr>
      </p:sp>
      <p:sp>
        <p:nvSpPr>
          <p:cNvPr id="249860" name="Rectangle 3">
            <a:extLst>
              <a:ext uri="{FF2B5EF4-FFF2-40B4-BE49-F238E27FC236}">
                <a16:creationId xmlns:a16="http://schemas.microsoft.com/office/drawing/2014/main" id="{92A4EAC5-D11C-457F-A823-1C1E6A45DB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D2C22B5D-6FAF-49CF-9128-6E37D733B1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57BA70C-F528-43DA-8C9A-25DD53A050A1}" type="slidenum">
              <a:rPr lang="en-GB" altLang="en-US" sz="1200"/>
              <a:pPr eaLnBrk="1" hangingPunct="1"/>
              <a:t>8</a:t>
            </a:fld>
            <a:endParaRPr lang="en-GB" altLang="en-US" sz="1200"/>
          </a:p>
        </p:txBody>
      </p:sp>
      <p:sp>
        <p:nvSpPr>
          <p:cNvPr id="177155" name="Rectangle 2">
            <a:extLst>
              <a:ext uri="{FF2B5EF4-FFF2-40B4-BE49-F238E27FC236}">
                <a16:creationId xmlns:a16="http://schemas.microsoft.com/office/drawing/2014/main" id="{2DCEC5D6-DA10-4917-88CB-E13E82030297}"/>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BE249486-1A92-45B2-8A83-9F4A59590C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a:extLst>
              <a:ext uri="{FF2B5EF4-FFF2-40B4-BE49-F238E27FC236}">
                <a16:creationId xmlns:a16="http://schemas.microsoft.com/office/drawing/2014/main" id="{35A8AA1A-33F5-4DFD-B10A-7366A4E6F5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7B89399-3996-4F73-9575-E58B4B62CE32}" type="slidenum">
              <a:rPr lang="en-GB" altLang="en-US" sz="1200"/>
              <a:pPr eaLnBrk="1" hangingPunct="1"/>
              <a:t>80</a:t>
            </a:fld>
            <a:endParaRPr lang="en-GB" altLang="en-US" sz="1200"/>
          </a:p>
        </p:txBody>
      </p:sp>
      <p:sp>
        <p:nvSpPr>
          <p:cNvPr id="250883" name="Rectangle 2">
            <a:extLst>
              <a:ext uri="{FF2B5EF4-FFF2-40B4-BE49-F238E27FC236}">
                <a16:creationId xmlns:a16="http://schemas.microsoft.com/office/drawing/2014/main" id="{877F0A54-B100-4A23-A8D9-91BB636FC7C7}"/>
              </a:ext>
            </a:extLst>
          </p:cNvPr>
          <p:cNvSpPr>
            <a:spLocks noGrp="1" noRot="1" noChangeAspect="1" noChangeArrowheads="1" noTextEdit="1"/>
          </p:cNvSpPr>
          <p:nvPr>
            <p:ph type="sldImg"/>
          </p:nvPr>
        </p:nvSpPr>
        <p:spPr>
          <a:ln/>
        </p:spPr>
      </p:sp>
      <p:sp>
        <p:nvSpPr>
          <p:cNvPr id="250884" name="Rectangle 3">
            <a:extLst>
              <a:ext uri="{FF2B5EF4-FFF2-40B4-BE49-F238E27FC236}">
                <a16:creationId xmlns:a16="http://schemas.microsoft.com/office/drawing/2014/main" id="{43F563B1-D218-46D7-8981-73EB93236B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99E72C64-EF67-45BE-9F68-B701129D7DB5}"/>
              </a:ext>
            </a:extLst>
          </p:cNvPr>
          <p:cNvSpPr>
            <a:spLocks noGrp="1" noRot="1" noChangeAspect="1" noTextEdit="1"/>
          </p:cNvSpPr>
          <p:nvPr>
            <p:ph type="sldImg"/>
          </p:nvPr>
        </p:nvSpPr>
        <p:spPr>
          <a:ln/>
        </p:spPr>
      </p:sp>
      <p:sp>
        <p:nvSpPr>
          <p:cNvPr id="251907" name="Notes Placeholder 2">
            <a:extLst>
              <a:ext uri="{FF2B5EF4-FFF2-40B4-BE49-F238E27FC236}">
                <a16:creationId xmlns:a16="http://schemas.microsoft.com/office/drawing/2014/main" id="{A6089830-591E-4943-810B-D37D67EB5A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1908" name="Slide Number Placeholder 3">
            <a:extLst>
              <a:ext uri="{FF2B5EF4-FFF2-40B4-BE49-F238E27FC236}">
                <a16:creationId xmlns:a16="http://schemas.microsoft.com/office/drawing/2014/main" id="{3C77E5D0-3994-49B4-8E65-25F2E55A89E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E98C4E4-1230-4831-BC7C-E280FF04053A}" type="slidenum">
              <a:rPr lang="en-GB" altLang="en-US" sz="1200"/>
              <a:pPr eaLnBrk="1" hangingPunct="1"/>
              <a:t>81</a:t>
            </a:fld>
            <a:endParaRPr lang="en-GB" altLang="en-US" sz="120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a:extLst>
              <a:ext uri="{FF2B5EF4-FFF2-40B4-BE49-F238E27FC236}">
                <a16:creationId xmlns:a16="http://schemas.microsoft.com/office/drawing/2014/main" id="{B8121346-7D66-49FF-9A65-72637065E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13A72D1-249C-414E-801F-F9BB02BFB3E1}" type="slidenum">
              <a:rPr lang="en-GB" altLang="en-US" sz="1200"/>
              <a:pPr eaLnBrk="1" hangingPunct="1"/>
              <a:t>82</a:t>
            </a:fld>
            <a:endParaRPr lang="en-GB" altLang="en-US" sz="1200"/>
          </a:p>
        </p:txBody>
      </p:sp>
      <p:sp>
        <p:nvSpPr>
          <p:cNvPr id="252931" name="Rectangle 2">
            <a:extLst>
              <a:ext uri="{FF2B5EF4-FFF2-40B4-BE49-F238E27FC236}">
                <a16:creationId xmlns:a16="http://schemas.microsoft.com/office/drawing/2014/main" id="{6371B7D2-AEAD-4DD0-BEAE-B6D17EC2A04C}"/>
              </a:ext>
            </a:extLst>
          </p:cNvPr>
          <p:cNvSpPr>
            <a:spLocks noGrp="1" noRot="1" noChangeAspect="1" noChangeArrowheads="1" noTextEdit="1"/>
          </p:cNvSpPr>
          <p:nvPr>
            <p:ph type="sldImg"/>
          </p:nvPr>
        </p:nvSpPr>
        <p:spPr>
          <a:ln/>
        </p:spPr>
      </p:sp>
      <p:sp>
        <p:nvSpPr>
          <p:cNvPr id="252932" name="Rectangle 3">
            <a:extLst>
              <a:ext uri="{FF2B5EF4-FFF2-40B4-BE49-F238E27FC236}">
                <a16:creationId xmlns:a16="http://schemas.microsoft.com/office/drawing/2014/main" id="{1CB86C2A-E53B-4D3A-96C6-DEFFF9FBF3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Suffering total defeat at the hands of the Germans, the vast majority of the surviving Asiatic Huns then fled back into the Far East, to the Sea of Azov in Russia - fearing the retribution by the Whites that would follow (a fear which was fully justified, as the enraged and victorious Whites mercilessly put to death any bands of Hun stragglers they found).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a:extLst>
              <a:ext uri="{FF2B5EF4-FFF2-40B4-BE49-F238E27FC236}">
                <a16:creationId xmlns:a16="http://schemas.microsoft.com/office/drawing/2014/main" id="{98B5B9B7-80C7-4261-B022-F1719B811F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F1C92F0-EAE9-4800-8D1E-CF2EA3A5F32B}" type="slidenum">
              <a:rPr lang="en-GB" altLang="en-US" sz="1200"/>
              <a:pPr eaLnBrk="1" hangingPunct="1"/>
              <a:t>83</a:t>
            </a:fld>
            <a:endParaRPr lang="en-GB" altLang="en-US" sz="1200"/>
          </a:p>
        </p:txBody>
      </p:sp>
      <p:sp>
        <p:nvSpPr>
          <p:cNvPr id="253955" name="Rectangle 2">
            <a:extLst>
              <a:ext uri="{FF2B5EF4-FFF2-40B4-BE49-F238E27FC236}">
                <a16:creationId xmlns:a16="http://schemas.microsoft.com/office/drawing/2014/main" id="{BFD5EE53-A317-4685-A2F0-4E232CD2F412}"/>
              </a:ext>
            </a:extLst>
          </p:cNvPr>
          <p:cNvSpPr>
            <a:spLocks noGrp="1" noRot="1" noChangeAspect="1" noChangeArrowheads="1" noTextEdit="1"/>
          </p:cNvSpPr>
          <p:nvPr>
            <p:ph type="sldImg"/>
          </p:nvPr>
        </p:nvSpPr>
        <p:spPr>
          <a:ln/>
        </p:spPr>
      </p:sp>
      <p:sp>
        <p:nvSpPr>
          <p:cNvPr id="253956" name="Rectangle 3">
            <a:extLst>
              <a:ext uri="{FF2B5EF4-FFF2-40B4-BE49-F238E27FC236}">
                <a16:creationId xmlns:a16="http://schemas.microsoft.com/office/drawing/2014/main" id="{FD16BDFA-4BE0-487A-AA16-94B49193EF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Located in Bosnia</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a:extLst>
              <a:ext uri="{FF2B5EF4-FFF2-40B4-BE49-F238E27FC236}">
                <a16:creationId xmlns:a16="http://schemas.microsoft.com/office/drawing/2014/main" id="{CF710C5E-B3FE-49CC-925D-E8DD794C81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9DBB8B1-8162-49D8-BD62-4F619F7B7D93}" type="slidenum">
              <a:rPr lang="en-GB" altLang="en-US" sz="1200"/>
              <a:pPr eaLnBrk="1" hangingPunct="1"/>
              <a:t>84</a:t>
            </a:fld>
            <a:endParaRPr lang="en-GB" altLang="en-US" sz="1200"/>
          </a:p>
        </p:txBody>
      </p:sp>
      <p:sp>
        <p:nvSpPr>
          <p:cNvPr id="254979" name="Rectangle 2">
            <a:extLst>
              <a:ext uri="{FF2B5EF4-FFF2-40B4-BE49-F238E27FC236}">
                <a16:creationId xmlns:a16="http://schemas.microsoft.com/office/drawing/2014/main" id="{D054E227-4A09-442E-9718-3A6D88FE9529}"/>
              </a:ext>
            </a:extLst>
          </p:cNvPr>
          <p:cNvSpPr>
            <a:spLocks noGrp="1" noRot="1" noChangeAspect="1" noChangeArrowheads="1" noTextEdit="1"/>
          </p:cNvSpPr>
          <p:nvPr>
            <p:ph type="sldImg"/>
          </p:nvPr>
        </p:nvSpPr>
        <p:spPr>
          <a:ln/>
        </p:spPr>
      </p:sp>
      <p:sp>
        <p:nvSpPr>
          <p:cNvPr id="254980" name="Rectangle 3">
            <a:extLst>
              <a:ext uri="{FF2B5EF4-FFF2-40B4-BE49-F238E27FC236}">
                <a16:creationId xmlns:a16="http://schemas.microsoft.com/office/drawing/2014/main" id="{AF562A59-617D-4556-BFA6-EFF06BE04C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Suffering total defeat at the hands of the Germans, the vast majority of the surviving Asiatic Huns then fled back into the Far East, to the Sea of Azov in Russia - fearing the retribution by the Whites that would follow (a fear which was fully justified, as the enraged and victorious Whites mercilessly put to death any bands of Hun stragglers they found).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62FB5208-87AE-4929-9CA7-F275CCB7BA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F6B2D3F-4F6D-4EFD-91FD-4DF943438986}" type="slidenum">
              <a:rPr lang="en-GB" altLang="en-US" sz="1200"/>
              <a:pPr eaLnBrk="1" hangingPunct="1"/>
              <a:t>85</a:t>
            </a:fld>
            <a:endParaRPr lang="en-GB" altLang="en-US" sz="1200"/>
          </a:p>
        </p:txBody>
      </p:sp>
      <p:sp>
        <p:nvSpPr>
          <p:cNvPr id="256003" name="Rectangle 2">
            <a:extLst>
              <a:ext uri="{FF2B5EF4-FFF2-40B4-BE49-F238E27FC236}">
                <a16:creationId xmlns:a16="http://schemas.microsoft.com/office/drawing/2014/main" id="{E686B91D-3116-48E3-901A-AFD10CF0032B}"/>
              </a:ext>
            </a:extLst>
          </p:cNvPr>
          <p:cNvSpPr>
            <a:spLocks noGrp="1" noRot="1" noChangeAspect="1" noChangeArrowheads="1" noTextEdit="1"/>
          </p:cNvSpPr>
          <p:nvPr>
            <p:ph type="sldImg"/>
          </p:nvPr>
        </p:nvSpPr>
        <p:spPr>
          <a:ln/>
        </p:spPr>
      </p:sp>
      <p:sp>
        <p:nvSpPr>
          <p:cNvPr id="256004" name="Rectangle 3">
            <a:extLst>
              <a:ext uri="{FF2B5EF4-FFF2-40B4-BE49-F238E27FC236}">
                <a16:creationId xmlns:a16="http://schemas.microsoft.com/office/drawing/2014/main" id="{86EC2B1F-037E-49FE-824E-E0A275E162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a:extLst>
              <a:ext uri="{FF2B5EF4-FFF2-40B4-BE49-F238E27FC236}">
                <a16:creationId xmlns:a16="http://schemas.microsoft.com/office/drawing/2014/main" id="{836F59F8-EABC-4AA3-8CBA-0230D610FEF2}"/>
              </a:ext>
            </a:extLst>
          </p:cNvPr>
          <p:cNvSpPr>
            <a:spLocks noGrp="1" noRot="1" noChangeAspect="1" noTextEdit="1"/>
          </p:cNvSpPr>
          <p:nvPr>
            <p:ph type="sldImg"/>
          </p:nvPr>
        </p:nvSpPr>
        <p:spPr>
          <a:ln/>
        </p:spPr>
      </p:sp>
      <p:sp>
        <p:nvSpPr>
          <p:cNvPr id="257027" name="Notes Placeholder 2">
            <a:extLst>
              <a:ext uri="{FF2B5EF4-FFF2-40B4-BE49-F238E27FC236}">
                <a16:creationId xmlns:a16="http://schemas.microsoft.com/office/drawing/2014/main" id="{E5D6A0F4-0B02-4845-B341-268854804F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57028" name="Slide Number Placeholder 3">
            <a:extLst>
              <a:ext uri="{FF2B5EF4-FFF2-40B4-BE49-F238E27FC236}">
                <a16:creationId xmlns:a16="http://schemas.microsoft.com/office/drawing/2014/main" id="{03ADCC28-8A84-408F-AB85-BC9DECAA26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4DFB7A1-4DB9-4537-9A23-0D7512FF9870}" type="slidenum">
              <a:rPr lang="en-GB" altLang="en-US" sz="1200"/>
              <a:pPr eaLnBrk="1" hangingPunct="1"/>
              <a:t>86</a:t>
            </a:fld>
            <a:endParaRPr lang="en-GB" altLang="en-US" sz="12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58D07EF2-490F-4010-9EF6-B707191DAF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F9FD7E9-0D0D-4E77-BFC3-B74EB8FE89A2}" type="slidenum">
              <a:rPr lang="en-GB" altLang="en-US" sz="1200"/>
              <a:pPr eaLnBrk="1" hangingPunct="1"/>
              <a:t>87</a:t>
            </a:fld>
            <a:endParaRPr lang="en-GB" altLang="en-US" sz="1200"/>
          </a:p>
        </p:txBody>
      </p:sp>
      <p:sp>
        <p:nvSpPr>
          <p:cNvPr id="258051" name="Rectangle 2">
            <a:extLst>
              <a:ext uri="{FF2B5EF4-FFF2-40B4-BE49-F238E27FC236}">
                <a16:creationId xmlns:a16="http://schemas.microsoft.com/office/drawing/2014/main" id="{79C5ABE5-39DB-4AFD-8AD5-1455F82F6228}"/>
              </a:ext>
            </a:extLst>
          </p:cNvPr>
          <p:cNvSpPr>
            <a:spLocks noGrp="1" noRot="1" noChangeAspect="1" noChangeArrowheads="1" noTextEdit="1"/>
          </p:cNvSpPr>
          <p:nvPr>
            <p:ph type="sldImg"/>
          </p:nvPr>
        </p:nvSpPr>
        <p:spPr>
          <a:ln/>
        </p:spPr>
      </p:sp>
      <p:sp>
        <p:nvSpPr>
          <p:cNvPr id="258052" name="Rectangle 3">
            <a:extLst>
              <a:ext uri="{FF2B5EF4-FFF2-40B4-BE49-F238E27FC236}">
                <a16:creationId xmlns:a16="http://schemas.microsoft.com/office/drawing/2014/main" id="{FE8B031A-F5FA-4963-9F11-4B0239F662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BC125266-1CF8-4AFA-BE03-AB21ADDF75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4695DB2-7E93-4CF9-9AC0-DBBB3D2FF5B9}" type="slidenum">
              <a:rPr lang="en-GB" altLang="en-US" sz="1200"/>
              <a:pPr eaLnBrk="1" hangingPunct="1"/>
              <a:t>88</a:t>
            </a:fld>
            <a:endParaRPr lang="en-GB" altLang="en-US" sz="1200"/>
          </a:p>
        </p:txBody>
      </p:sp>
      <p:sp>
        <p:nvSpPr>
          <p:cNvPr id="259075" name="Rectangle 2">
            <a:extLst>
              <a:ext uri="{FF2B5EF4-FFF2-40B4-BE49-F238E27FC236}">
                <a16:creationId xmlns:a16="http://schemas.microsoft.com/office/drawing/2014/main" id="{7F935E7F-6497-4CC8-8BB4-EDCB79DD8A66}"/>
              </a:ext>
            </a:extLst>
          </p:cNvPr>
          <p:cNvSpPr>
            <a:spLocks noGrp="1" noRot="1" noChangeAspect="1" noChangeArrowheads="1" noTextEdit="1"/>
          </p:cNvSpPr>
          <p:nvPr>
            <p:ph type="sldImg"/>
          </p:nvPr>
        </p:nvSpPr>
        <p:spPr>
          <a:ln/>
        </p:spPr>
      </p:sp>
      <p:sp>
        <p:nvSpPr>
          <p:cNvPr id="259076" name="Rectangle 3">
            <a:extLst>
              <a:ext uri="{FF2B5EF4-FFF2-40B4-BE49-F238E27FC236}">
                <a16:creationId xmlns:a16="http://schemas.microsoft.com/office/drawing/2014/main" id="{CE2AB437-95F0-4C27-B967-4F000C859D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a:latin typeface="Arial" panose="020B0604020202020204" pitchFamily="34" charset="0"/>
                <a:cs typeface="Arial" panose="020B0604020202020204" pitchFamily="34" charset="0"/>
              </a:rPr>
              <a:t>Above: Magyars raiding a White settlement. The Magyars were an Asiatic race who burst over the Danube river at the close of the 10th Century, ravaging wide areas of central Europe. Although they were to be ultimately driven out, a small number of their genes remained behind in the areas they subjugated - the origin of the small number of slightly Asiatic looking southern Slavs. This process was by no means complete, and of course huge numbers of Slavs retain the characteristics of their Indo-European forebears. Nonetheless, the impact of the Magyars was so great that in the Hungarian language to this day, the name for Hungary and Hungarian is still Magyar - although the original Asiatic Magyars have long since vanished.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10DB5BA3-B90A-4D4C-8F05-9B13A4F09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78590F6-FE03-4678-A005-AAF44C72753C}" type="slidenum">
              <a:rPr lang="en-GB" altLang="en-US" sz="1200"/>
              <a:pPr eaLnBrk="1" hangingPunct="1"/>
              <a:t>89</a:t>
            </a:fld>
            <a:endParaRPr lang="en-GB" altLang="en-US" sz="1200"/>
          </a:p>
        </p:txBody>
      </p:sp>
      <p:sp>
        <p:nvSpPr>
          <p:cNvPr id="260099" name="Rectangle 2">
            <a:extLst>
              <a:ext uri="{FF2B5EF4-FFF2-40B4-BE49-F238E27FC236}">
                <a16:creationId xmlns:a16="http://schemas.microsoft.com/office/drawing/2014/main" id="{6026AC15-01F5-4EA8-A1D0-D05C75D14FA8}"/>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65791E83-8BDE-4628-9364-BC2FDBF7B9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The defeat and dissolution of the Magyars marks the end of the second great Asian invasion - the next would occur in 1221, when an even more cruel Mongol leader would establish a reign of terror in eastern and central Europe so terrible his name is still a byword for tyranny today - Genghis Khan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21D4A5EC-9E76-40B1-9575-9936190CEB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346416F-F570-466D-A80E-C1D89D98D258}" type="slidenum">
              <a:rPr lang="en-GB" altLang="en-US" sz="1200"/>
              <a:pPr eaLnBrk="1" hangingPunct="1"/>
              <a:t>9</a:t>
            </a:fld>
            <a:endParaRPr lang="en-GB" altLang="en-US" sz="1200"/>
          </a:p>
        </p:txBody>
      </p:sp>
      <p:sp>
        <p:nvSpPr>
          <p:cNvPr id="178179" name="Rectangle 2">
            <a:extLst>
              <a:ext uri="{FF2B5EF4-FFF2-40B4-BE49-F238E27FC236}">
                <a16:creationId xmlns:a16="http://schemas.microsoft.com/office/drawing/2014/main" id="{24F3DF11-A2F1-4460-8BFB-B1CFC15E654A}"/>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91F05CAE-1BCB-4A24-812C-201AE446C0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a:extLst>
              <a:ext uri="{FF2B5EF4-FFF2-40B4-BE49-F238E27FC236}">
                <a16:creationId xmlns:a16="http://schemas.microsoft.com/office/drawing/2014/main" id="{691D3834-4B77-4C87-96BD-0E0441762419}"/>
              </a:ext>
            </a:extLst>
          </p:cNvPr>
          <p:cNvSpPr>
            <a:spLocks noGrp="1" noRot="1" noChangeAspect="1" noTextEdit="1"/>
          </p:cNvSpPr>
          <p:nvPr>
            <p:ph type="sldImg"/>
          </p:nvPr>
        </p:nvSpPr>
        <p:spPr>
          <a:ln/>
        </p:spPr>
      </p:sp>
      <p:sp>
        <p:nvSpPr>
          <p:cNvPr id="261123" name="Notes Placeholder 2">
            <a:extLst>
              <a:ext uri="{FF2B5EF4-FFF2-40B4-BE49-F238E27FC236}">
                <a16:creationId xmlns:a16="http://schemas.microsoft.com/office/drawing/2014/main" id="{9A62DCE3-D8B4-4B74-9B89-020430076E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1124" name="Slide Number Placeholder 3">
            <a:extLst>
              <a:ext uri="{FF2B5EF4-FFF2-40B4-BE49-F238E27FC236}">
                <a16:creationId xmlns:a16="http://schemas.microsoft.com/office/drawing/2014/main" id="{0CE561AD-C702-4EE5-AC05-A24D6F3051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12AE3C3-DF3C-4902-B128-B46596286207}" type="slidenum">
              <a:rPr lang="en-GB" altLang="en-US" sz="1200"/>
              <a:pPr eaLnBrk="1" hangingPunct="1"/>
              <a:t>90</a:t>
            </a:fld>
            <a:endParaRPr lang="en-GB" alt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a:extLst>
              <a:ext uri="{FF2B5EF4-FFF2-40B4-BE49-F238E27FC236}">
                <a16:creationId xmlns:a16="http://schemas.microsoft.com/office/drawing/2014/main" id="{D91BFBD5-B01F-460D-B252-3BA2C1621347}"/>
              </a:ext>
            </a:extLst>
          </p:cNvPr>
          <p:cNvSpPr>
            <a:spLocks noGrp="1" noRot="1" noChangeAspect="1" noTextEdit="1"/>
          </p:cNvSpPr>
          <p:nvPr>
            <p:ph type="sldImg"/>
          </p:nvPr>
        </p:nvSpPr>
        <p:spPr>
          <a:ln/>
        </p:spPr>
      </p:sp>
      <p:sp>
        <p:nvSpPr>
          <p:cNvPr id="262147" name="Notes Placeholder 2">
            <a:extLst>
              <a:ext uri="{FF2B5EF4-FFF2-40B4-BE49-F238E27FC236}">
                <a16:creationId xmlns:a16="http://schemas.microsoft.com/office/drawing/2014/main" id="{41C0FF77-C9D5-40F3-A61B-9B5899C4E8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2148" name="Slide Number Placeholder 3">
            <a:extLst>
              <a:ext uri="{FF2B5EF4-FFF2-40B4-BE49-F238E27FC236}">
                <a16:creationId xmlns:a16="http://schemas.microsoft.com/office/drawing/2014/main" id="{EA148B14-ED23-4334-8972-1115E4C036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6F91C6E-F46D-4808-82E6-7A0A9E2C256B}" type="slidenum">
              <a:rPr lang="en-GB" altLang="en-US" sz="1200"/>
              <a:pPr eaLnBrk="1" hangingPunct="1"/>
              <a:t>91</a:t>
            </a:fld>
            <a:endParaRPr lang="en-GB" alt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83C7B39D-EF73-4B92-A7D4-F2492CBA95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5BB06DA-99BB-49F0-AF14-B4114285948A}" type="slidenum">
              <a:rPr lang="en-GB" altLang="en-US" sz="1200"/>
              <a:pPr eaLnBrk="1" hangingPunct="1"/>
              <a:t>92</a:t>
            </a:fld>
            <a:endParaRPr lang="en-GB" altLang="en-US" sz="1200"/>
          </a:p>
        </p:txBody>
      </p:sp>
      <p:sp>
        <p:nvSpPr>
          <p:cNvPr id="263171" name="Rectangle 2">
            <a:extLst>
              <a:ext uri="{FF2B5EF4-FFF2-40B4-BE49-F238E27FC236}">
                <a16:creationId xmlns:a16="http://schemas.microsoft.com/office/drawing/2014/main" id="{18229AB8-EBC9-4AD0-87A9-06D58657B7C8}"/>
              </a:ext>
            </a:extLst>
          </p:cNvPr>
          <p:cNvSpPr>
            <a:spLocks noGrp="1" noRot="1" noChangeAspect="1" noChangeArrowheads="1" noTextEdit="1"/>
          </p:cNvSpPr>
          <p:nvPr>
            <p:ph type="sldImg"/>
          </p:nvPr>
        </p:nvSpPr>
        <p:spPr>
          <a:ln/>
        </p:spPr>
      </p:sp>
      <p:sp>
        <p:nvSpPr>
          <p:cNvPr id="263172" name="Rectangle 3">
            <a:extLst>
              <a:ext uri="{FF2B5EF4-FFF2-40B4-BE49-F238E27FC236}">
                <a16:creationId xmlns:a16="http://schemas.microsoft.com/office/drawing/2014/main" id="{05FC013B-87C7-4B54-AF82-4DF62DF0B6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4BD93C99-C183-4719-BBED-D35736EB2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3276149-87EB-4106-BDF8-6BDE0F7FDD61}" type="slidenum">
              <a:rPr lang="en-GB" altLang="en-US" sz="1200"/>
              <a:pPr eaLnBrk="1" hangingPunct="1"/>
              <a:t>93</a:t>
            </a:fld>
            <a:endParaRPr lang="en-GB" altLang="en-US" sz="1200"/>
          </a:p>
        </p:txBody>
      </p:sp>
      <p:sp>
        <p:nvSpPr>
          <p:cNvPr id="264195" name="Rectangle 2">
            <a:extLst>
              <a:ext uri="{FF2B5EF4-FFF2-40B4-BE49-F238E27FC236}">
                <a16:creationId xmlns:a16="http://schemas.microsoft.com/office/drawing/2014/main" id="{DFC84827-772F-437B-AD37-D2EBC1C9B0FA}"/>
              </a:ext>
            </a:extLst>
          </p:cNvPr>
          <p:cNvSpPr>
            <a:spLocks noGrp="1" noRot="1" noChangeAspect="1" noChangeArrowheads="1" noTextEdit="1"/>
          </p:cNvSpPr>
          <p:nvPr>
            <p:ph type="sldImg"/>
          </p:nvPr>
        </p:nvSpPr>
        <p:spPr>
          <a:ln/>
        </p:spPr>
      </p:sp>
      <p:sp>
        <p:nvSpPr>
          <p:cNvPr id="264196" name="Rectangle 3">
            <a:extLst>
              <a:ext uri="{FF2B5EF4-FFF2-40B4-BE49-F238E27FC236}">
                <a16:creationId xmlns:a16="http://schemas.microsoft.com/office/drawing/2014/main" id="{D6CB1E16-CD80-4644-8217-5BF6505866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b="1" i="1">
                <a:latin typeface="Arial" panose="020B0604020202020204" pitchFamily="34" charset="0"/>
                <a:cs typeface="Arial" panose="020B0604020202020204" pitchFamily="34" charset="0"/>
              </a:rPr>
              <a:t>KHAZARS - FORCE BULGARS INTO BULGARIA </a:t>
            </a:r>
            <a:endParaRPr lang="en-GB" altLang="en-US">
              <a:latin typeface="Arial" panose="020B0604020202020204" pitchFamily="34" charset="0"/>
              <a:cs typeface="Arial" panose="020B0604020202020204" pitchFamily="34" charset="0"/>
            </a:endParaRPr>
          </a:p>
          <a:p>
            <a:pPr eaLnBrk="1" hangingPunct="1"/>
            <a:r>
              <a:rPr lang="en-GB" altLang="en-US">
                <a:latin typeface="Arial" panose="020B0604020202020204" pitchFamily="34" charset="0"/>
                <a:cs typeface="Arial" panose="020B0604020202020204" pitchFamily="34" charset="0"/>
              </a:rPr>
              <a:t>In 576 AD, a new force invaded from the east - a mixed race grouping calling themselves Khazars, occupied territory on the northwestern shore of the Caspian Sea in southern Russia. </a:t>
            </a:r>
          </a:p>
          <a:p>
            <a:pPr eaLnBrk="1" hangingPunct="1"/>
            <a:r>
              <a:rPr lang="en-GB" altLang="en-US">
                <a:latin typeface="Arial" panose="020B0604020202020204" pitchFamily="34" charset="0"/>
                <a:cs typeface="Arial" panose="020B0604020202020204" pitchFamily="34" charset="0"/>
              </a:rPr>
              <a:t>Originally from Asia Minor (Turkey), the Khazars were the product of the integration process which had taken place in the Middle and Near East over a process of centuries. Made up of Old European, Semitic and Mongolian elements, the Khazars physically closely resembled many other peoples in that region.</a:t>
            </a:r>
          </a:p>
          <a:p>
            <a:pPr eaLnBrk="1" hangingPunct="1"/>
            <a:r>
              <a:rPr lang="en-GB" altLang="en-US">
                <a:latin typeface="Arial" panose="020B0604020202020204" pitchFamily="34" charset="0"/>
                <a:cs typeface="Arial" panose="020B0604020202020204" pitchFamily="34" charset="0"/>
              </a:rPr>
              <a:t>The Khazars began to expand their territory westwards, occupying the land east of the Dniester River by 650 AD. In this process they drove the Bulgar Huns from the territory around the Sea of Azov, forcing them on into modern Bulgaria which they ruled for about 150 years and which bears their name to this day.</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B022C8A3-E7DE-4B41-9A72-9B122C9551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8B47C2E-072F-4668-A753-70F936E72C1C}" type="slidenum">
              <a:rPr lang="en-GB" altLang="en-US" sz="1200"/>
              <a:pPr eaLnBrk="1" hangingPunct="1"/>
              <a:t>94</a:t>
            </a:fld>
            <a:endParaRPr lang="en-GB" altLang="en-US" sz="1200"/>
          </a:p>
        </p:txBody>
      </p:sp>
      <p:sp>
        <p:nvSpPr>
          <p:cNvPr id="265219" name="Rectangle 2">
            <a:extLst>
              <a:ext uri="{FF2B5EF4-FFF2-40B4-BE49-F238E27FC236}">
                <a16:creationId xmlns:a16="http://schemas.microsoft.com/office/drawing/2014/main" id="{4CD9DAFC-2361-4B28-A8EC-72CF253F9225}"/>
              </a:ext>
            </a:extLst>
          </p:cNvPr>
          <p:cNvSpPr>
            <a:spLocks noGrp="1" noRot="1" noChangeAspect="1" noChangeArrowheads="1" noTextEdit="1"/>
          </p:cNvSpPr>
          <p:nvPr>
            <p:ph type="sldImg"/>
          </p:nvPr>
        </p:nvSpPr>
        <p:spPr>
          <a:ln/>
        </p:spPr>
      </p:sp>
      <p:sp>
        <p:nvSpPr>
          <p:cNvPr id="265220" name="Rectangle 3">
            <a:extLst>
              <a:ext uri="{FF2B5EF4-FFF2-40B4-BE49-F238E27FC236}">
                <a16:creationId xmlns:a16="http://schemas.microsoft.com/office/drawing/2014/main" id="{561E0BA7-5A31-4E26-B0A2-0E1508E2AA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D1F0352A-B0D6-4DEE-B83B-D62033FC1F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917BCE5-6FFA-43F5-89C7-66A706886C06}" type="slidenum">
              <a:rPr lang="en-GB" altLang="en-US" sz="1200"/>
              <a:pPr eaLnBrk="1" hangingPunct="1"/>
              <a:t>95</a:t>
            </a:fld>
            <a:endParaRPr lang="en-GB" altLang="en-US" sz="1200"/>
          </a:p>
        </p:txBody>
      </p:sp>
      <p:sp>
        <p:nvSpPr>
          <p:cNvPr id="266243" name="Rectangle 2">
            <a:extLst>
              <a:ext uri="{FF2B5EF4-FFF2-40B4-BE49-F238E27FC236}">
                <a16:creationId xmlns:a16="http://schemas.microsoft.com/office/drawing/2014/main" id="{EA85EF68-6A28-4743-A108-9C09DB5D29C7}"/>
              </a:ext>
            </a:extLst>
          </p:cNvPr>
          <p:cNvSpPr>
            <a:spLocks noGrp="1" noRot="1" noChangeAspect="1" noChangeArrowheads="1" noTextEdit="1"/>
          </p:cNvSpPr>
          <p:nvPr>
            <p:ph type="sldImg"/>
          </p:nvPr>
        </p:nvSpPr>
        <p:spPr>
          <a:ln/>
        </p:spPr>
      </p:sp>
      <p:sp>
        <p:nvSpPr>
          <p:cNvPr id="266244" name="Rectangle 3">
            <a:extLst>
              <a:ext uri="{FF2B5EF4-FFF2-40B4-BE49-F238E27FC236}">
                <a16:creationId xmlns:a16="http://schemas.microsoft.com/office/drawing/2014/main" id="{FEA05F5B-B3AD-4877-A9D7-42A6A11A98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a:latin typeface="Arial" panose="020B0604020202020204" pitchFamily="34" charset="0"/>
                <a:cs typeface="Arial" panose="020B0604020202020204" pitchFamily="34" charset="0"/>
              </a:rPr>
              <a:t>16952</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E3D89485-AE7C-4801-9559-D93C500DAC85}"/>
              </a:ext>
            </a:extLst>
          </p:cNvPr>
          <p:cNvSpPr>
            <a:spLocks noGrp="1" noRot="1" noChangeAspect="1" noTextEdit="1"/>
          </p:cNvSpPr>
          <p:nvPr>
            <p:ph type="sldImg"/>
          </p:nvPr>
        </p:nvSpPr>
        <p:spPr>
          <a:ln/>
        </p:spPr>
      </p:sp>
      <p:sp>
        <p:nvSpPr>
          <p:cNvPr id="267267" name="Notes Placeholder 2">
            <a:extLst>
              <a:ext uri="{FF2B5EF4-FFF2-40B4-BE49-F238E27FC236}">
                <a16:creationId xmlns:a16="http://schemas.microsoft.com/office/drawing/2014/main" id="{C77657F7-2375-4C9D-8303-250668811B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267268" name="Slide Number Placeholder 3">
            <a:extLst>
              <a:ext uri="{FF2B5EF4-FFF2-40B4-BE49-F238E27FC236}">
                <a16:creationId xmlns:a16="http://schemas.microsoft.com/office/drawing/2014/main" id="{59D24E94-B3CE-465A-8698-AF06A55963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9D270D1-9F8A-4C61-8D69-F8C382C1BE14}" type="slidenum">
              <a:rPr lang="en-GB" altLang="en-US" sz="1200"/>
              <a:pPr eaLnBrk="1" hangingPunct="1"/>
              <a:t>96</a:t>
            </a:fld>
            <a:endParaRPr lang="en-GB" altLang="en-US"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6F8E990D-4F58-488C-8098-138A1CF6CF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A197E0E-11F8-4386-92B5-A6A933690628}" type="slidenum">
              <a:rPr lang="en-GB" altLang="en-US" sz="1200"/>
              <a:pPr eaLnBrk="1" hangingPunct="1"/>
              <a:t>97</a:t>
            </a:fld>
            <a:endParaRPr lang="en-GB" altLang="en-US" sz="1200"/>
          </a:p>
        </p:txBody>
      </p:sp>
      <p:sp>
        <p:nvSpPr>
          <p:cNvPr id="268291" name="Rectangle 2">
            <a:extLst>
              <a:ext uri="{FF2B5EF4-FFF2-40B4-BE49-F238E27FC236}">
                <a16:creationId xmlns:a16="http://schemas.microsoft.com/office/drawing/2014/main" id="{ECA2F7F3-945F-4669-A804-1CA542C5CAD0}"/>
              </a:ext>
            </a:extLst>
          </p:cNvPr>
          <p:cNvSpPr>
            <a:spLocks noGrp="1" noRot="1" noChangeAspect="1" noChangeArrowheads="1" noTextEdit="1"/>
          </p:cNvSpPr>
          <p:nvPr>
            <p:ph type="sldImg"/>
          </p:nvPr>
        </p:nvSpPr>
        <p:spPr>
          <a:ln/>
        </p:spPr>
      </p:sp>
      <p:sp>
        <p:nvSpPr>
          <p:cNvPr id="268292" name="Rectangle 3">
            <a:extLst>
              <a:ext uri="{FF2B5EF4-FFF2-40B4-BE49-F238E27FC236}">
                <a16:creationId xmlns:a16="http://schemas.microsoft.com/office/drawing/2014/main" id="{E7C5EC4A-4333-4572-8031-3DDE96CE93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9080EFD5-21DB-43F6-87CD-84C97B8FFB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342B0C1-82FF-48D3-895B-2346A590D446}" type="slidenum">
              <a:rPr lang="en-GB" altLang="en-US" sz="1200"/>
              <a:pPr eaLnBrk="1" hangingPunct="1"/>
              <a:t>98</a:t>
            </a:fld>
            <a:endParaRPr lang="en-GB" altLang="en-US" sz="1200"/>
          </a:p>
        </p:txBody>
      </p:sp>
      <p:sp>
        <p:nvSpPr>
          <p:cNvPr id="269315" name="Rectangle 2">
            <a:extLst>
              <a:ext uri="{FF2B5EF4-FFF2-40B4-BE49-F238E27FC236}">
                <a16:creationId xmlns:a16="http://schemas.microsoft.com/office/drawing/2014/main" id="{ED6AF280-5111-4ED2-91CA-A7BCC72874D3}"/>
              </a:ext>
            </a:extLst>
          </p:cNvPr>
          <p:cNvSpPr>
            <a:spLocks noGrp="1" noRot="1" noChangeAspect="1" noChangeArrowheads="1" noTextEdit="1"/>
          </p:cNvSpPr>
          <p:nvPr>
            <p:ph type="sldImg"/>
          </p:nvPr>
        </p:nvSpPr>
        <p:spPr>
          <a:ln/>
        </p:spPr>
      </p:sp>
      <p:sp>
        <p:nvSpPr>
          <p:cNvPr id="269316" name="Rectangle 3">
            <a:extLst>
              <a:ext uri="{FF2B5EF4-FFF2-40B4-BE49-F238E27FC236}">
                <a16:creationId xmlns:a16="http://schemas.microsoft.com/office/drawing/2014/main" id="{043F26C4-D7BE-4528-8E92-C34825C587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E85F13CE-00C5-4362-AE14-5F08803E15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1CFC002-C7BA-404B-A0CE-DBB96F58B11C}" type="slidenum">
              <a:rPr lang="en-GB" altLang="en-US" sz="1200"/>
              <a:pPr eaLnBrk="1" hangingPunct="1"/>
              <a:t>99</a:t>
            </a:fld>
            <a:endParaRPr lang="en-GB" altLang="en-US" sz="1200"/>
          </a:p>
        </p:txBody>
      </p:sp>
      <p:sp>
        <p:nvSpPr>
          <p:cNvPr id="270339" name="Rectangle 2">
            <a:extLst>
              <a:ext uri="{FF2B5EF4-FFF2-40B4-BE49-F238E27FC236}">
                <a16:creationId xmlns:a16="http://schemas.microsoft.com/office/drawing/2014/main" id="{37904EE7-7A9D-4665-B311-17251F783DA2}"/>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7C44BBCD-9FA9-4DD4-AED1-EFBE3A74C6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1DD2AE1-198B-44A4-9E20-9A9DD6EDD5F1}"/>
              </a:ext>
            </a:extLst>
          </p:cNvPr>
          <p:cNvGrpSpPr>
            <a:grpSpLocks/>
          </p:cNvGrpSpPr>
          <p:nvPr/>
        </p:nvGrpSpPr>
        <p:grpSpPr bwMode="auto">
          <a:xfrm>
            <a:off x="-6350" y="20638"/>
            <a:ext cx="9144000" cy="6858000"/>
            <a:chOff x="0" y="0"/>
            <a:chExt cx="5760" cy="4320"/>
          </a:xfrm>
        </p:grpSpPr>
        <p:sp>
          <p:nvSpPr>
            <p:cNvPr id="5" name="Freeform 3">
              <a:extLst>
                <a:ext uri="{FF2B5EF4-FFF2-40B4-BE49-F238E27FC236}">
                  <a16:creationId xmlns:a16="http://schemas.microsoft.com/office/drawing/2014/main" id="{99F59355-EA94-4E45-AF86-DA21A710A148}"/>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GB">
                <a:latin typeface="Arial" charset="0"/>
                <a:cs typeface="Arial" charset="0"/>
              </a:endParaRPr>
            </a:p>
          </p:txBody>
        </p:sp>
        <p:sp>
          <p:nvSpPr>
            <p:cNvPr id="6" name="Freeform 4">
              <a:extLst>
                <a:ext uri="{FF2B5EF4-FFF2-40B4-BE49-F238E27FC236}">
                  <a16:creationId xmlns:a16="http://schemas.microsoft.com/office/drawing/2014/main" id="{6F3B3117-ACB8-461B-B32E-424AB2E6F2EC}"/>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sp>
        <p:nvSpPr>
          <p:cNvPr id="7" name="Freeform 5">
            <a:extLst>
              <a:ext uri="{FF2B5EF4-FFF2-40B4-BE49-F238E27FC236}">
                <a16:creationId xmlns:a16="http://schemas.microsoft.com/office/drawing/2014/main" id="{6CCA39E6-E98F-4CB5-BC5D-CD7F55CE9B9D}"/>
              </a:ext>
            </a:extLst>
          </p:cNvPr>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hangingPunct="0">
              <a:defRPr/>
            </a:pPr>
            <a:endParaRPr lang="en-GB">
              <a:latin typeface="Arial" charset="0"/>
              <a:cs typeface="Arial" charset="0"/>
            </a:endParaRPr>
          </a:p>
        </p:txBody>
      </p:sp>
      <p:grpSp>
        <p:nvGrpSpPr>
          <p:cNvPr id="8" name="Group 6">
            <a:extLst>
              <a:ext uri="{FF2B5EF4-FFF2-40B4-BE49-F238E27FC236}">
                <a16:creationId xmlns:a16="http://schemas.microsoft.com/office/drawing/2014/main" id="{BC859FDC-2392-4868-BF8A-9FD113D557F4}"/>
              </a:ext>
            </a:extLst>
          </p:cNvPr>
          <p:cNvGrpSpPr>
            <a:grpSpLocks/>
          </p:cNvGrpSpPr>
          <p:nvPr/>
        </p:nvGrpSpPr>
        <p:grpSpPr bwMode="auto">
          <a:xfrm>
            <a:off x="-1588" y="6034088"/>
            <a:ext cx="7845426" cy="850900"/>
            <a:chOff x="0" y="3792"/>
            <a:chExt cx="4942" cy="536"/>
          </a:xfrm>
        </p:grpSpPr>
        <p:sp>
          <p:nvSpPr>
            <p:cNvPr id="9" name="Freeform 7">
              <a:extLst>
                <a:ext uri="{FF2B5EF4-FFF2-40B4-BE49-F238E27FC236}">
                  <a16:creationId xmlns:a16="http://schemas.microsoft.com/office/drawing/2014/main" id="{1304B3A6-316A-456B-9DE6-8D4865B9566F}"/>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nvGrpSpPr>
            <p:cNvPr id="10" name="Group 8">
              <a:extLst>
                <a:ext uri="{FF2B5EF4-FFF2-40B4-BE49-F238E27FC236}">
                  <a16:creationId xmlns:a16="http://schemas.microsoft.com/office/drawing/2014/main" id="{B44B1995-9C60-461D-8332-DB6E98AD6102}"/>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376220A2-2931-4960-86FF-C70C597C1D75}"/>
                  </a:ext>
                </a:extLst>
              </p:cNvPr>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3" name="Freeform 10">
                <a:extLst>
                  <a:ext uri="{FF2B5EF4-FFF2-40B4-BE49-F238E27FC236}">
                    <a16:creationId xmlns:a16="http://schemas.microsoft.com/office/drawing/2014/main" id="{068BF1A6-52F2-45A2-B35C-780BB7C1FDAE}"/>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4" name="Freeform 11">
                <a:extLst>
                  <a:ext uri="{FF2B5EF4-FFF2-40B4-BE49-F238E27FC236}">
                    <a16:creationId xmlns:a16="http://schemas.microsoft.com/office/drawing/2014/main" id="{793F4AE8-3552-4952-A95A-23C4C2242E53}"/>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5" name="Freeform 12">
                <a:extLst>
                  <a:ext uri="{FF2B5EF4-FFF2-40B4-BE49-F238E27FC236}">
                    <a16:creationId xmlns:a16="http://schemas.microsoft.com/office/drawing/2014/main" id="{7E3ECBC0-1D37-4564-93A7-A804D5470548}"/>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6" name="Freeform 13">
                <a:extLst>
                  <a:ext uri="{FF2B5EF4-FFF2-40B4-BE49-F238E27FC236}">
                    <a16:creationId xmlns:a16="http://schemas.microsoft.com/office/drawing/2014/main" id="{0BB37AE6-E1F5-483C-ACAD-2F6296E7D7CE}"/>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grpSp>
        <p:sp>
          <p:nvSpPr>
            <p:cNvPr id="11" name="Freeform 14">
              <a:extLst>
                <a:ext uri="{FF2B5EF4-FFF2-40B4-BE49-F238E27FC236}">
                  <a16:creationId xmlns:a16="http://schemas.microsoft.com/office/drawing/2014/main" id="{7B40EA9A-EA15-44A2-809D-32ECCD3B0BBD}"/>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grpSp>
        <p:nvGrpSpPr>
          <p:cNvPr id="17" name="Group 15">
            <a:extLst>
              <a:ext uri="{FF2B5EF4-FFF2-40B4-BE49-F238E27FC236}">
                <a16:creationId xmlns:a16="http://schemas.microsoft.com/office/drawing/2014/main" id="{5DBEA731-609A-4A45-B035-EED5C3876A5F}"/>
              </a:ext>
            </a:extLst>
          </p:cNvPr>
          <p:cNvGrpSpPr>
            <a:grpSpLocks/>
          </p:cNvGrpSpPr>
          <p:nvPr/>
        </p:nvGrpSpPr>
        <p:grpSpPr bwMode="auto">
          <a:xfrm>
            <a:off x="627063" y="6021388"/>
            <a:ext cx="5684837" cy="849312"/>
            <a:chOff x="395" y="3793"/>
            <a:chExt cx="3581" cy="535"/>
          </a:xfrm>
        </p:grpSpPr>
        <p:sp>
          <p:nvSpPr>
            <p:cNvPr id="18" name="Freeform 16">
              <a:extLst>
                <a:ext uri="{FF2B5EF4-FFF2-40B4-BE49-F238E27FC236}">
                  <a16:creationId xmlns:a16="http://schemas.microsoft.com/office/drawing/2014/main" id="{7636FAA0-71D8-4B49-977B-7AEA034E0AEE}"/>
                </a:ext>
              </a:extLst>
            </p:cNvPr>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9" name="Freeform 17">
              <a:extLst>
                <a:ext uri="{FF2B5EF4-FFF2-40B4-BE49-F238E27FC236}">
                  <a16:creationId xmlns:a16="http://schemas.microsoft.com/office/drawing/2014/main" id="{9A506248-32D6-4A6E-997F-97B85613ACA6}"/>
                </a:ext>
              </a:extLst>
            </p:cNvPr>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20" name="Freeform 18">
              <a:extLst>
                <a:ext uri="{FF2B5EF4-FFF2-40B4-BE49-F238E27FC236}">
                  <a16:creationId xmlns:a16="http://schemas.microsoft.com/office/drawing/2014/main" id="{E9A4A561-F794-4CDE-80BE-5830C5F6C150}"/>
                </a:ext>
              </a:extLst>
            </p:cNvPr>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21" name="Freeform 19">
              <a:extLst>
                <a:ext uri="{FF2B5EF4-FFF2-40B4-BE49-F238E27FC236}">
                  <a16:creationId xmlns:a16="http://schemas.microsoft.com/office/drawing/2014/main" id="{A4ACCE90-FD0E-4F72-A3A5-A6A5C81F51C4}"/>
                </a:ext>
              </a:extLst>
            </p:cNvPr>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22" name="Freeform 20">
              <a:extLst>
                <a:ext uri="{FF2B5EF4-FFF2-40B4-BE49-F238E27FC236}">
                  <a16:creationId xmlns:a16="http://schemas.microsoft.com/office/drawing/2014/main" id="{A27CBDA4-2300-4683-90C0-B22F214DEBC3}"/>
                </a:ext>
              </a:extLst>
            </p:cNvPr>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23" name="Freeform 21">
              <a:extLst>
                <a:ext uri="{FF2B5EF4-FFF2-40B4-BE49-F238E27FC236}">
                  <a16:creationId xmlns:a16="http://schemas.microsoft.com/office/drawing/2014/main" id="{B11C0114-FBBA-485A-8985-5AAA22BD32E5}"/>
                </a:ext>
              </a:extLst>
            </p:cNvPr>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grpSp>
      <p:sp>
        <p:nvSpPr>
          <p:cNvPr id="78870" name="Rectangle 22"/>
          <p:cNvSpPr>
            <a:spLocks noGrp="1" noChangeArrowheads="1"/>
          </p:cNvSpPr>
          <p:nvPr>
            <p:ph type="ctrTitle" sz="quarter"/>
          </p:nvPr>
        </p:nvSpPr>
        <p:spPr>
          <a:xfrm>
            <a:off x="457200" y="1447800"/>
            <a:ext cx="8229600" cy="1736725"/>
          </a:xfrm>
        </p:spPr>
        <p:txBody>
          <a:bodyPr/>
          <a:lstStyle>
            <a:lvl1pPr>
              <a:defRPr/>
            </a:lvl1pPr>
          </a:lstStyle>
          <a:p>
            <a:r>
              <a:rPr lang="en-GB"/>
              <a:t>Click to edit Master title style</a:t>
            </a:r>
          </a:p>
        </p:txBody>
      </p:sp>
      <p:sp>
        <p:nvSpPr>
          <p:cNvPr id="7887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lvl1pPr>
          </a:lstStyle>
          <a:p>
            <a:r>
              <a:rPr lang="en-GB"/>
              <a:t>Click to edit Master subtitle style</a:t>
            </a:r>
          </a:p>
        </p:txBody>
      </p:sp>
      <p:sp>
        <p:nvSpPr>
          <p:cNvPr id="24" name="Rectangle 24">
            <a:extLst>
              <a:ext uri="{FF2B5EF4-FFF2-40B4-BE49-F238E27FC236}">
                <a16:creationId xmlns:a16="http://schemas.microsoft.com/office/drawing/2014/main" id="{86BAEA57-F663-4BD6-B38E-E6EAD0669C2C}"/>
              </a:ext>
            </a:extLst>
          </p:cNvPr>
          <p:cNvSpPr>
            <a:spLocks noGrp="1" noChangeArrowheads="1"/>
          </p:cNvSpPr>
          <p:nvPr>
            <p:ph type="dt" sz="quarter" idx="10"/>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AB26703E-F828-4777-9DDC-FB9265DD50F6}"/>
              </a:ext>
            </a:extLst>
          </p:cNvPr>
          <p:cNvSpPr>
            <a:spLocks noGrp="1" noChangeArrowheads="1"/>
          </p:cNvSpPr>
          <p:nvPr>
            <p:ph type="sldNum" sz="quarter" idx="11"/>
          </p:nvPr>
        </p:nvSpPr>
        <p:spPr/>
        <p:txBody>
          <a:bodyPr/>
          <a:lstStyle>
            <a:lvl1pPr>
              <a:defRPr/>
            </a:lvl1pPr>
          </a:lstStyle>
          <a:p>
            <a:fld id="{E8C40DF2-FDAE-46DC-8062-77E2D2D52325}" type="slidenum">
              <a:rPr lang="en-GB" altLang="en-US"/>
              <a:pPr/>
              <a:t>‹#›</a:t>
            </a:fld>
            <a:endParaRPr lang="en-GB" altLang="en-US"/>
          </a:p>
        </p:txBody>
      </p:sp>
      <p:sp>
        <p:nvSpPr>
          <p:cNvPr id="26" name="Rectangle 26">
            <a:extLst>
              <a:ext uri="{FF2B5EF4-FFF2-40B4-BE49-F238E27FC236}">
                <a16:creationId xmlns:a16="http://schemas.microsoft.com/office/drawing/2014/main" id="{0617719F-B002-4DC7-9FF8-E2F0D7FAC27D}"/>
              </a:ext>
            </a:extLst>
          </p:cNvPr>
          <p:cNvSpPr>
            <a:spLocks noGrp="1" noChangeArrowheads="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652169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EAD2FD52-7925-478E-95C3-5A1ABAC371F1}"/>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AB26B18D-AC66-44F8-9463-C73908168C8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E7B98489-B86F-4885-87DC-D2A3DE4949CC}"/>
              </a:ext>
            </a:extLst>
          </p:cNvPr>
          <p:cNvSpPr>
            <a:spLocks noGrp="1" noChangeArrowheads="1"/>
          </p:cNvSpPr>
          <p:nvPr>
            <p:ph type="sldNum" sz="quarter" idx="12"/>
          </p:nvPr>
        </p:nvSpPr>
        <p:spPr>
          <a:ln/>
        </p:spPr>
        <p:txBody>
          <a:bodyPr/>
          <a:lstStyle>
            <a:lvl1pPr>
              <a:defRPr/>
            </a:lvl1pPr>
          </a:lstStyle>
          <a:p>
            <a:fld id="{AB15CA10-EA52-4306-933D-CD2F66FD98A4}" type="slidenum">
              <a:rPr lang="en-GB" altLang="en-US"/>
              <a:pPr/>
              <a:t>‹#›</a:t>
            </a:fld>
            <a:endParaRPr lang="en-GB" altLang="en-US"/>
          </a:p>
        </p:txBody>
      </p:sp>
    </p:spTree>
    <p:extLst>
      <p:ext uri="{BB962C8B-B14F-4D97-AF65-F5344CB8AC3E}">
        <p14:creationId xmlns:p14="http://schemas.microsoft.com/office/powerpoint/2010/main" val="39795427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EC640044-ED4B-4ADF-8911-0865A0C9735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92E91A7C-33B2-4367-91F7-944F0E39B3D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F615C935-B9C3-4271-8C77-6F2F53C1CFC6}"/>
              </a:ext>
            </a:extLst>
          </p:cNvPr>
          <p:cNvSpPr>
            <a:spLocks noGrp="1" noChangeArrowheads="1"/>
          </p:cNvSpPr>
          <p:nvPr>
            <p:ph type="sldNum" sz="quarter" idx="12"/>
          </p:nvPr>
        </p:nvSpPr>
        <p:spPr>
          <a:ln/>
        </p:spPr>
        <p:txBody>
          <a:bodyPr/>
          <a:lstStyle>
            <a:lvl1pPr>
              <a:defRPr/>
            </a:lvl1pPr>
          </a:lstStyle>
          <a:p>
            <a:fld id="{0F1C5D0B-2138-4EB0-9B40-A828C547FFD0}" type="slidenum">
              <a:rPr lang="en-GB" altLang="en-US"/>
              <a:pPr/>
              <a:t>‹#›</a:t>
            </a:fld>
            <a:endParaRPr lang="en-GB" altLang="en-US"/>
          </a:p>
        </p:txBody>
      </p:sp>
    </p:spTree>
    <p:extLst>
      <p:ext uri="{BB962C8B-B14F-4D97-AF65-F5344CB8AC3E}">
        <p14:creationId xmlns:p14="http://schemas.microsoft.com/office/powerpoint/2010/main" val="4261650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6BFFED49-2890-453B-A3B0-DEC03BACC1C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D1021FB1-4547-42AF-8776-E96CEBB8B94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BEB622D7-E59F-48F7-8D8E-C9962CD60559}"/>
              </a:ext>
            </a:extLst>
          </p:cNvPr>
          <p:cNvSpPr>
            <a:spLocks noGrp="1" noChangeArrowheads="1"/>
          </p:cNvSpPr>
          <p:nvPr>
            <p:ph type="sldNum" sz="quarter" idx="12"/>
          </p:nvPr>
        </p:nvSpPr>
        <p:spPr>
          <a:ln/>
        </p:spPr>
        <p:txBody>
          <a:bodyPr/>
          <a:lstStyle>
            <a:lvl1pPr>
              <a:defRPr/>
            </a:lvl1pPr>
          </a:lstStyle>
          <a:p>
            <a:fld id="{D7CEA309-26CB-42A7-887C-C38252ED315C}" type="slidenum">
              <a:rPr lang="en-GB" altLang="en-US"/>
              <a:pPr/>
              <a:t>‹#›</a:t>
            </a:fld>
            <a:endParaRPr lang="en-GB" altLang="en-US"/>
          </a:p>
        </p:txBody>
      </p:sp>
    </p:spTree>
    <p:extLst>
      <p:ext uri="{BB962C8B-B14F-4D97-AF65-F5344CB8AC3E}">
        <p14:creationId xmlns:p14="http://schemas.microsoft.com/office/powerpoint/2010/main" val="273021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0"/>
            <a:ext cx="4038600" cy="4495800"/>
          </a:xfrm>
        </p:spPr>
        <p:txBody>
          <a:bodyPr/>
          <a:lstStyle/>
          <a:p>
            <a:pPr lvl="0"/>
            <a:endParaRPr lang="en-GB" noProof="0"/>
          </a:p>
        </p:txBody>
      </p:sp>
      <p:sp>
        <p:nvSpPr>
          <p:cNvPr id="4" name="Text Placeholder 3"/>
          <p:cNvSpPr>
            <a:spLocks noGrp="1"/>
          </p:cNvSpPr>
          <p:nvPr>
            <p:ph type="body"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2CED1809-387D-45FA-8065-D59B3A86C81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4ACC9209-9031-43C0-A049-264946248D2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0237B070-1019-4DE2-8D33-C283C574C989}"/>
              </a:ext>
            </a:extLst>
          </p:cNvPr>
          <p:cNvSpPr>
            <a:spLocks noGrp="1" noChangeArrowheads="1"/>
          </p:cNvSpPr>
          <p:nvPr>
            <p:ph type="sldNum" sz="quarter" idx="12"/>
          </p:nvPr>
        </p:nvSpPr>
        <p:spPr>
          <a:ln/>
        </p:spPr>
        <p:txBody>
          <a:bodyPr/>
          <a:lstStyle>
            <a:lvl1pPr>
              <a:defRPr/>
            </a:lvl1pPr>
          </a:lstStyle>
          <a:p>
            <a:fld id="{E7F87164-AEFC-4961-98B5-121E207F894C}" type="slidenum">
              <a:rPr lang="en-GB" altLang="en-US"/>
              <a:pPr/>
              <a:t>‹#›</a:t>
            </a:fld>
            <a:endParaRPr lang="en-GB" altLang="en-US"/>
          </a:p>
        </p:txBody>
      </p:sp>
    </p:spTree>
    <p:extLst>
      <p:ext uri="{BB962C8B-B14F-4D97-AF65-F5344CB8AC3E}">
        <p14:creationId xmlns:p14="http://schemas.microsoft.com/office/powerpoint/2010/main" val="1979647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lipArt Placeholder 3"/>
          <p:cNvSpPr>
            <a:spLocks noGrp="1"/>
          </p:cNvSpPr>
          <p:nvPr>
            <p:ph type="clipArt" sz="half" idx="2"/>
          </p:nvPr>
        </p:nvSpPr>
        <p:spPr>
          <a:xfrm>
            <a:off x="4648200" y="1600200"/>
            <a:ext cx="4038600" cy="4495800"/>
          </a:xfrm>
        </p:spPr>
        <p:txBody>
          <a:bodyPr/>
          <a:lstStyle/>
          <a:p>
            <a:pPr lvl="0"/>
            <a:endParaRPr lang="en-GB" noProof="0"/>
          </a:p>
        </p:txBody>
      </p:sp>
      <p:sp>
        <p:nvSpPr>
          <p:cNvPr id="5" name="Rectangle 24">
            <a:extLst>
              <a:ext uri="{FF2B5EF4-FFF2-40B4-BE49-F238E27FC236}">
                <a16:creationId xmlns:a16="http://schemas.microsoft.com/office/drawing/2014/main" id="{7B9E1878-58E7-4A50-AF22-B062913CDE4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EAD99430-16AC-447C-85EB-5F2845778E5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520EB52B-CAF3-4713-B84D-C89C86D06C88}"/>
              </a:ext>
            </a:extLst>
          </p:cNvPr>
          <p:cNvSpPr>
            <a:spLocks noGrp="1" noChangeArrowheads="1"/>
          </p:cNvSpPr>
          <p:nvPr>
            <p:ph type="sldNum" sz="quarter" idx="12"/>
          </p:nvPr>
        </p:nvSpPr>
        <p:spPr>
          <a:ln/>
        </p:spPr>
        <p:txBody>
          <a:bodyPr/>
          <a:lstStyle>
            <a:lvl1pPr>
              <a:defRPr/>
            </a:lvl1pPr>
          </a:lstStyle>
          <a:p>
            <a:fld id="{5E7D05E4-4A1E-4ECE-B3E8-1333B7FF82BD}" type="slidenum">
              <a:rPr lang="en-GB" altLang="en-US"/>
              <a:pPr/>
              <a:t>‹#›</a:t>
            </a:fld>
            <a:endParaRPr lang="en-GB" altLang="en-US"/>
          </a:p>
        </p:txBody>
      </p:sp>
    </p:spTree>
    <p:extLst>
      <p:ext uri="{BB962C8B-B14F-4D97-AF65-F5344CB8AC3E}">
        <p14:creationId xmlns:p14="http://schemas.microsoft.com/office/powerpoint/2010/main" val="316031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24">
            <a:extLst>
              <a:ext uri="{FF2B5EF4-FFF2-40B4-BE49-F238E27FC236}">
                <a16:creationId xmlns:a16="http://schemas.microsoft.com/office/drawing/2014/main" id="{52FA2830-907C-4A4C-A8CF-CB88D1929D01}"/>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D8E19F57-42AE-4DCA-AEA0-89A8855F286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26">
            <a:extLst>
              <a:ext uri="{FF2B5EF4-FFF2-40B4-BE49-F238E27FC236}">
                <a16:creationId xmlns:a16="http://schemas.microsoft.com/office/drawing/2014/main" id="{E98A7C67-B81D-41EE-A7CD-C0503B7BEB45}"/>
              </a:ext>
            </a:extLst>
          </p:cNvPr>
          <p:cNvSpPr>
            <a:spLocks noGrp="1" noChangeArrowheads="1"/>
          </p:cNvSpPr>
          <p:nvPr>
            <p:ph type="sldNum" sz="quarter" idx="12"/>
          </p:nvPr>
        </p:nvSpPr>
        <p:spPr>
          <a:ln/>
        </p:spPr>
        <p:txBody>
          <a:bodyPr/>
          <a:lstStyle>
            <a:lvl1pPr>
              <a:defRPr/>
            </a:lvl1pPr>
          </a:lstStyle>
          <a:p>
            <a:fld id="{878C7AAF-3EFC-460F-964A-4FCF933CF301}" type="slidenum">
              <a:rPr lang="en-GB" altLang="en-US"/>
              <a:pPr/>
              <a:t>‹#›</a:t>
            </a:fld>
            <a:endParaRPr lang="en-GB" altLang="en-US"/>
          </a:p>
        </p:txBody>
      </p:sp>
    </p:spTree>
    <p:extLst>
      <p:ext uri="{BB962C8B-B14F-4D97-AF65-F5344CB8AC3E}">
        <p14:creationId xmlns:p14="http://schemas.microsoft.com/office/powerpoint/2010/main" val="1484961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24">
            <a:extLst>
              <a:ext uri="{FF2B5EF4-FFF2-40B4-BE49-F238E27FC236}">
                <a16:creationId xmlns:a16="http://schemas.microsoft.com/office/drawing/2014/main" id="{CA09AF29-7042-439E-A9B5-D367EEA9A2DD}"/>
              </a:ext>
            </a:extLst>
          </p:cNvPr>
          <p:cNvSpPr>
            <a:spLocks noGrp="1" noChangeArrowheads="1"/>
          </p:cNvSpPr>
          <p:nvPr>
            <p:ph type="dt" sz="half" idx="10"/>
          </p:nvPr>
        </p:nvSpPr>
        <p:spPr>
          <a:ln/>
        </p:spPr>
        <p:txBody>
          <a:bodyPr/>
          <a:lstStyle>
            <a:lvl1pPr>
              <a:defRPr/>
            </a:lvl1pPr>
          </a:lstStyle>
          <a:p>
            <a:pPr>
              <a:defRPr/>
            </a:pPr>
            <a:endParaRPr lang="en-GB"/>
          </a:p>
        </p:txBody>
      </p:sp>
      <p:sp>
        <p:nvSpPr>
          <p:cNvPr id="7" name="Rectangle 25">
            <a:extLst>
              <a:ext uri="{FF2B5EF4-FFF2-40B4-BE49-F238E27FC236}">
                <a16:creationId xmlns:a16="http://schemas.microsoft.com/office/drawing/2014/main" id="{D258F17B-80C8-4F9D-B32C-CC6F4BC43B5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8" name="Rectangle 26">
            <a:extLst>
              <a:ext uri="{FF2B5EF4-FFF2-40B4-BE49-F238E27FC236}">
                <a16:creationId xmlns:a16="http://schemas.microsoft.com/office/drawing/2014/main" id="{FAE95F32-7716-4E4D-9941-A2CAC54F1E8F}"/>
              </a:ext>
            </a:extLst>
          </p:cNvPr>
          <p:cNvSpPr>
            <a:spLocks noGrp="1" noChangeArrowheads="1"/>
          </p:cNvSpPr>
          <p:nvPr>
            <p:ph type="sldNum" sz="quarter" idx="12"/>
          </p:nvPr>
        </p:nvSpPr>
        <p:spPr>
          <a:ln/>
        </p:spPr>
        <p:txBody>
          <a:bodyPr/>
          <a:lstStyle>
            <a:lvl1pPr>
              <a:defRPr/>
            </a:lvl1pPr>
          </a:lstStyle>
          <a:p>
            <a:fld id="{F4E45064-12EE-4F47-A61B-61E640C2EE15}" type="slidenum">
              <a:rPr lang="en-GB" altLang="en-US"/>
              <a:pPr/>
              <a:t>‹#›</a:t>
            </a:fld>
            <a:endParaRPr lang="en-GB" altLang="en-US"/>
          </a:p>
        </p:txBody>
      </p:sp>
    </p:spTree>
    <p:extLst>
      <p:ext uri="{BB962C8B-B14F-4D97-AF65-F5344CB8AC3E}">
        <p14:creationId xmlns:p14="http://schemas.microsoft.com/office/powerpoint/2010/main" val="969030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653B754-8223-4A3C-8188-1F166321AC18}"/>
              </a:ext>
            </a:extLst>
          </p:cNvPr>
          <p:cNvGrpSpPr>
            <a:grpSpLocks/>
          </p:cNvGrpSpPr>
          <p:nvPr/>
        </p:nvGrpSpPr>
        <p:grpSpPr bwMode="auto">
          <a:xfrm>
            <a:off x="-6350" y="20638"/>
            <a:ext cx="9144000" cy="6858000"/>
            <a:chOff x="0" y="0"/>
            <a:chExt cx="5760" cy="4320"/>
          </a:xfrm>
        </p:grpSpPr>
        <p:sp>
          <p:nvSpPr>
            <p:cNvPr id="5" name="Freeform 3">
              <a:extLst>
                <a:ext uri="{FF2B5EF4-FFF2-40B4-BE49-F238E27FC236}">
                  <a16:creationId xmlns:a16="http://schemas.microsoft.com/office/drawing/2014/main" id="{82CC79C8-74C9-4734-B65B-6011ACD2EB22}"/>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GB">
                <a:latin typeface="Arial" charset="0"/>
                <a:cs typeface="Arial" charset="0"/>
              </a:endParaRPr>
            </a:p>
          </p:txBody>
        </p:sp>
        <p:sp>
          <p:nvSpPr>
            <p:cNvPr id="6" name="Freeform 4">
              <a:extLst>
                <a:ext uri="{FF2B5EF4-FFF2-40B4-BE49-F238E27FC236}">
                  <a16:creationId xmlns:a16="http://schemas.microsoft.com/office/drawing/2014/main" id="{2A6B7B83-3BA0-41B1-BD6B-7B5B18EAD473}"/>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sp>
        <p:nvSpPr>
          <p:cNvPr id="7" name="Freeform 5">
            <a:extLst>
              <a:ext uri="{FF2B5EF4-FFF2-40B4-BE49-F238E27FC236}">
                <a16:creationId xmlns:a16="http://schemas.microsoft.com/office/drawing/2014/main" id="{9ED06DB0-3F35-448F-B671-850529F24DBA}"/>
              </a:ext>
            </a:extLst>
          </p:cNvPr>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hangingPunct="0">
              <a:defRPr/>
            </a:pPr>
            <a:endParaRPr lang="en-GB">
              <a:latin typeface="Arial" charset="0"/>
              <a:cs typeface="Arial" charset="0"/>
            </a:endParaRPr>
          </a:p>
        </p:txBody>
      </p:sp>
      <p:grpSp>
        <p:nvGrpSpPr>
          <p:cNvPr id="8" name="Group 6">
            <a:extLst>
              <a:ext uri="{FF2B5EF4-FFF2-40B4-BE49-F238E27FC236}">
                <a16:creationId xmlns:a16="http://schemas.microsoft.com/office/drawing/2014/main" id="{38A7FCB0-56B6-4391-8C1E-A1F837091CBE}"/>
              </a:ext>
            </a:extLst>
          </p:cNvPr>
          <p:cNvGrpSpPr>
            <a:grpSpLocks/>
          </p:cNvGrpSpPr>
          <p:nvPr/>
        </p:nvGrpSpPr>
        <p:grpSpPr bwMode="auto">
          <a:xfrm>
            <a:off x="-1588" y="6034088"/>
            <a:ext cx="7845426" cy="850900"/>
            <a:chOff x="0" y="3792"/>
            <a:chExt cx="4942" cy="536"/>
          </a:xfrm>
        </p:grpSpPr>
        <p:sp>
          <p:nvSpPr>
            <p:cNvPr id="9" name="Freeform 7">
              <a:extLst>
                <a:ext uri="{FF2B5EF4-FFF2-40B4-BE49-F238E27FC236}">
                  <a16:creationId xmlns:a16="http://schemas.microsoft.com/office/drawing/2014/main" id="{75FA9597-01E1-430B-8453-CC1C345EA802}"/>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nvGrpSpPr>
            <p:cNvPr id="10" name="Group 8">
              <a:extLst>
                <a:ext uri="{FF2B5EF4-FFF2-40B4-BE49-F238E27FC236}">
                  <a16:creationId xmlns:a16="http://schemas.microsoft.com/office/drawing/2014/main" id="{6643D569-FA1A-46E7-8FEB-61149651C709}"/>
                </a:ext>
              </a:extLst>
            </p:cNvPr>
            <p:cNvGrpSpPr>
              <a:grpSpLocks/>
            </p:cNvGrpSpPr>
            <p:nvPr userDrawn="1"/>
          </p:nvGrpSpPr>
          <p:grpSpPr bwMode="auto">
            <a:xfrm>
              <a:off x="2486" y="3792"/>
              <a:ext cx="2456" cy="536"/>
              <a:chOff x="2486" y="3792"/>
              <a:chExt cx="2456" cy="536"/>
            </a:xfrm>
          </p:grpSpPr>
          <p:sp>
            <p:nvSpPr>
              <p:cNvPr id="12" name="Freeform 9">
                <a:extLst>
                  <a:ext uri="{FF2B5EF4-FFF2-40B4-BE49-F238E27FC236}">
                    <a16:creationId xmlns:a16="http://schemas.microsoft.com/office/drawing/2014/main" id="{860671B7-9CDD-4C8D-8128-BD88878030D4}"/>
                  </a:ext>
                </a:extLst>
              </p:cNvPr>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3" name="Freeform 10">
                <a:extLst>
                  <a:ext uri="{FF2B5EF4-FFF2-40B4-BE49-F238E27FC236}">
                    <a16:creationId xmlns:a16="http://schemas.microsoft.com/office/drawing/2014/main" id="{81F72E78-2A34-49F1-9AE4-A7E3C1C13E26}"/>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4" name="Freeform 11">
                <a:extLst>
                  <a:ext uri="{FF2B5EF4-FFF2-40B4-BE49-F238E27FC236}">
                    <a16:creationId xmlns:a16="http://schemas.microsoft.com/office/drawing/2014/main" id="{1B94C2F3-4502-4512-96E5-F32EEF56E910}"/>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5" name="Freeform 12">
                <a:extLst>
                  <a:ext uri="{FF2B5EF4-FFF2-40B4-BE49-F238E27FC236}">
                    <a16:creationId xmlns:a16="http://schemas.microsoft.com/office/drawing/2014/main" id="{62AB988D-BB89-4D89-9B63-EBF701B79691}"/>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6" name="Freeform 13">
                <a:extLst>
                  <a:ext uri="{FF2B5EF4-FFF2-40B4-BE49-F238E27FC236}">
                    <a16:creationId xmlns:a16="http://schemas.microsoft.com/office/drawing/2014/main" id="{B4F62B0F-F936-4FFB-9057-517D899D8D95}"/>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grpSp>
        <p:sp>
          <p:nvSpPr>
            <p:cNvPr id="11" name="Freeform 14">
              <a:extLst>
                <a:ext uri="{FF2B5EF4-FFF2-40B4-BE49-F238E27FC236}">
                  <a16:creationId xmlns:a16="http://schemas.microsoft.com/office/drawing/2014/main" id="{6B6A18A6-A1EF-430B-9932-CEFB9846F11E}"/>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grpSp>
        <p:nvGrpSpPr>
          <p:cNvPr id="17" name="Group 15">
            <a:extLst>
              <a:ext uri="{FF2B5EF4-FFF2-40B4-BE49-F238E27FC236}">
                <a16:creationId xmlns:a16="http://schemas.microsoft.com/office/drawing/2014/main" id="{6CEFE190-1CB3-4C50-80A3-493CFD4FF19F}"/>
              </a:ext>
            </a:extLst>
          </p:cNvPr>
          <p:cNvGrpSpPr>
            <a:grpSpLocks/>
          </p:cNvGrpSpPr>
          <p:nvPr/>
        </p:nvGrpSpPr>
        <p:grpSpPr bwMode="auto">
          <a:xfrm>
            <a:off x="627063" y="6021388"/>
            <a:ext cx="5684837" cy="849312"/>
            <a:chOff x="395" y="3793"/>
            <a:chExt cx="3581" cy="535"/>
          </a:xfrm>
        </p:grpSpPr>
        <p:sp>
          <p:nvSpPr>
            <p:cNvPr id="18" name="Freeform 16">
              <a:extLst>
                <a:ext uri="{FF2B5EF4-FFF2-40B4-BE49-F238E27FC236}">
                  <a16:creationId xmlns:a16="http://schemas.microsoft.com/office/drawing/2014/main" id="{7B1A3B5E-BC0B-447D-B4B6-8AEBBA99EBE3}"/>
                </a:ext>
              </a:extLst>
            </p:cNvPr>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19" name="Freeform 17">
              <a:extLst>
                <a:ext uri="{FF2B5EF4-FFF2-40B4-BE49-F238E27FC236}">
                  <a16:creationId xmlns:a16="http://schemas.microsoft.com/office/drawing/2014/main" id="{9041B5C5-48B6-4142-8C12-BF4AB2A535E1}"/>
                </a:ext>
              </a:extLst>
            </p:cNvPr>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20" name="Freeform 18">
              <a:extLst>
                <a:ext uri="{FF2B5EF4-FFF2-40B4-BE49-F238E27FC236}">
                  <a16:creationId xmlns:a16="http://schemas.microsoft.com/office/drawing/2014/main" id="{30267C64-A578-41F8-923A-7284CB1F88CD}"/>
                </a:ext>
              </a:extLst>
            </p:cNvPr>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21" name="Freeform 19">
              <a:extLst>
                <a:ext uri="{FF2B5EF4-FFF2-40B4-BE49-F238E27FC236}">
                  <a16:creationId xmlns:a16="http://schemas.microsoft.com/office/drawing/2014/main" id="{4B5B3C86-7F19-4B81-BBC9-E5C4BB6084E3}"/>
                </a:ext>
              </a:extLst>
            </p:cNvPr>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22" name="Freeform 20">
              <a:extLst>
                <a:ext uri="{FF2B5EF4-FFF2-40B4-BE49-F238E27FC236}">
                  <a16:creationId xmlns:a16="http://schemas.microsoft.com/office/drawing/2014/main" id="{13F000A7-2F1F-4A6F-BE40-D4531F4B994F}"/>
                </a:ext>
              </a:extLst>
            </p:cNvPr>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23" name="Freeform 21">
              <a:extLst>
                <a:ext uri="{FF2B5EF4-FFF2-40B4-BE49-F238E27FC236}">
                  <a16:creationId xmlns:a16="http://schemas.microsoft.com/office/drawing/2014/main" id="{23CBFD43-DA73-4AC0-8FEC-7255D789883E}"/>
                </a:ext>
              </a:extLst>
            </p:cNvPr>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grpSp>
      <p:sp>
        <p:nvSpPr>
          <p:cNvPr id="602134"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602135"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a:extLst>
              <a:ext uri="{FF2B5EF4-FFF2-40B4-BE49-F238E27FC236}">
                <a16:creationId xmlns:a16="http://schemas.microsoft.com/office/drawing/2014/main" id="{C08F364F-E441-4899-99C3-29FBB74E8A56}"/>
              </a:ext>
            </a:extLst>
          </p:cNvPr>
          <p:cNvSpPr>
            <a:spLocks noGrp="1" noChangeArrowheads="1"/>
          </p:cNvSpPr>
          <p:nvPr>
            <p:ph type="dt" sz="quarter" idx="10"/>
          </p:nvPr>
        </p:nvSpPr>
        <p:spPr/>
        <p:txBody>
          <a:bodyPr/>
          <a:lstStyle>
            <a:lvl1pPr>
              <a:defRPr/>
            </a:lvl1pPr>
          </a:lstStyle>
          <a:p>
            <a:pPr>
              <a:defRPr/>
            </a:pPr>
            <a:endParaRPr lang="en-GB"/>
          </a:p>
        </p:txBody>
      </p:sp>
      <p:sp>
        <p:nvSpPr>
          <p:cNvPr id="25" name="Rectangle 25">
            <a:extLst>
              <a:ext uri="{FF2B5EF4-FFF2-40B4-BE49-F238E27FC236}">
                <a16:creationId xmlns:a16="http://schemas.microsoft.com/office/drawing/2014/main" id="{003D4C9F-35A8-436E-93B2-CD1AE5F59F84}"/>
              </a:ext>
            </a:extLst>
          </p:cNvPr>
          <p:cNvSpPr>
            <a:spLocks noGrp="1" noChangeArrowheads="1"/>
          </p:cNvSpPr>
          <p:nvPr>
            <p:ph type="sldNum" sz="quarter" idx="11"/>
          </p:nvPr>
        </p:nvSpPr>
        <p:spPr/>
        <p:txBody>
          <a:bodyPr/>
          <a:lstStyle>
            <a:lvl1pPr>
              <a:defRPr/>
            </a:lvl1pPr>
          </a:lstStyle>
          <a:p>
            <a:fld id="{A689C18D-EB1E-43EC-90C1-0F8FD4CAC4B8}" type="slidenum">
              <a:rPr lang="en-GB" altLang="en-US"/>
              <a:pPr/>
              <a:t>‹#›</a:t>
            </a:fld>
            <a:endParaRPr lang="en-GB" altLang="en-US"/>
          </a:p>
        </p:txBody>
      </p:sp>
      <p:sp>
        <p:nvSpPr>
          <p:cNvPr id="26" name="Rectangle 26">
            <a:extLst>
              <a:ext uri="{FF2B5EF4-FFF2-40B4-BE49-F238E27FC236}">
                <a16:creationId xmlns:a16="http://schemas.microsoft.com/office/drawing/2014/main" id="{08477C3F-CBF2-405E-9F10-29B57729C999}"/>
              </a:ext>
            </a:extLst>
          </p:cNvPr>
          <p:cNvSpPr>
            <a:spLocks noGrp="1" noChangeArrowheads="1"/>
          </p:cNvSpPr>
          <p:nvPr>
            <p:ph type="ftr"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2274873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302B096E-C7D9-4129-8310-DAB006393D3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45816C2B-D974-4A17-9F8B-C7157BA179D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34DA6365-05A3-4731-B32E-429AD1C26527}"/>
              </a:ext>
            </a:extLst>
          </p:cNvPr>
          <p:cNvSpPr>
            <a:spLocks noGrp="1" noChangeArrowheads="1"/>
          </p:cNvSpPr>
          <p:nvPr>
            <p:ph type="sldNum" sz="quarter" idx="12"/>
          </p:nvPr>
        </p:nvSpPr>
        <p:spPr>
          <a:ln/>
        </p:spPr>
        <p:txBody>
          <a:bodyPr/>
          <a:lstStyle>
            <a:lvl1pPr>
              <a:defRPr/>
            </a:lvl1pPr>
          </a:lstStyle>
          <a:p>
            <a:fld id="{3969275C-B203-4DA0-8EAD-A28C54467CAC}" type="slidenum">
              <a:rPr lang="en-GB" altLang="en-US"/>
              <a:pPr/>
              <a:t>‹#›</a:t>
            </a:fld>
            <a:endParaRPr lang="en-GB" altLang="en-US"/>
          </a:p>
        </p:txBody>
      </p:sp>
    </p:spTree>
    <p:extLst>
      <p:ext uri="{BB962C8B-B14F-4D97-AF65-F5344CB8AC3E}">
        <p14:creationId xmlns:p14="http://schemas.microsoft.com/office/powerpoint/2010/main" val="15252777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a:extLst>
              <a:ext uri="{FF2B5EF4-FFF2-40B4-BE49-F238E27FC236}">
                <a16:creationId xmlns:a16="http://schemas.microsoft.com/office/drawing/2014/main" id="{27F4A46D-AEAA-43E4-9A9D-A110D8D19C6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FD4449FE-B448-4F4D-ABEB-C1C6F697B3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715F10A7-1348-4BFA-877C-86BDAC6D1BB9}"/>
              </a:ext>
            </a:extLst>
          </p:cNvPr>
          <p:cNvSpPr>
            <a:spLocks noGrp="1" noChangeArrowheads="1"/>
          </p:cNvSpPr>
          <p:nvPr>
            <p:ph type="sldNum" sz="quarter" idx="12"/>
          </p:nvPr>
        </p:nvSpPr>
        <p:spPr>
          <a:ln/>
        </p:spPr>
        <p:txBody>
          <a:bodyPr/>
          <a:lstStyle>
            <a:lvl1pPr>
              <a:defRPr/>
            </a:lvl1pPr>
          </a:lstStyle>
          <a:p>
            <a:fld id="{35A8532A-A68A-4DF2-9703-8B2665147EBD}" type="slidenum">
              <a:rPr lang="en-GB" altLang="en-US"/>
              <a:pPr/>
              <a:t>‹#›</a:t>
            </a:fld>
            <a:endParaRPr lang="en-GB" altLang="en-US"/>
          </a:p>
        </p:txBody>
      </p:sp>
    </p:spTree>
    <p:extLst>
      <p:ext uri="{BB962C8B-B14F-4D97-AF65-F5344CB8AC3E}">
        <p14:creationId xmlns:p14="http://schemas.microsoft.com/office/powerpoint/2010/main" val="422774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E1FDAF4F-2DF1-4D92-A22A-34B755C92DE3}"/>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140D44E4-5577-4056-8EB8-33816FEF812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9B3F96FC-38FE-40FC-A375-08C869C83B95}"/>
              </a:ext>
            </a:extLst>
          </p:cNvPr>
          <p:cNvSpPr>
            <a:spLocks noGrp="1" noChangeArrowheads="1"/>
          </p:cNvSpPr>
          <p:nvPr>
            <p:ph type="sldNum" sz="quarter" idx="12"/>
          </p:nvPr>
        </p:nvSpPr>
        <p:spPr>
          <a:ln/>
        </p:spPr>
        <p:txBody>
          <a:bodyPr/>
          <a:lstStyle>
            <a:lvl1pPr>
              <a:defRPr/>
            </a:lvl1pPr>
          </a:lstStyle>
          <a:p>
            <a:fld id="{D0F2CEC1-C47C-4214-B39C-0090EF801679}" type="slidenum">
              <a:rPr lang="en-GB" altLang="en-US"/>
              <a:pPr/>
              <a:t>‹#›</a:t>
            </a:fld>
            <a:endParaRPr lang="en-GB" altLang="en-US"/>
          </a:p>
        </p:txBody>
      </p:sp>
    </p:spTree>
    <p:extLst>
      <p:ext uri="{BB962C8B-B14F-4D97-AF65-F5344CB8AC3E}">
        <p14:creationId xmlns:p14="http://schemas.microsoft.com/office/powerpoint/2010/main" val="26987773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97336893-5250-4A44-AB83-B3C4581573F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EA652CE9-034D-4571-807F-C4D0575F9DA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6A47AF28-D06E-45EF-AA71-B713FF14D741}"/>
              </a:ext>
            </a:extLst>
          </p:cNvPr>
          <p:cNvSpPr>
            <a:spLocks noGrp="1" noChangeArrowheads="1"/>
          </p:cNvSpPr>
          <p:nvPr>
            <p:ph type="sldNum" sz="quarter" idx="12"/>
          </p:nvPr>
        </p:nvSpPr>
        <p:spPr>
          <a:ln/>
        </p:spPr>
        <p:txBody>
          <a:bodyPr/>
          <a:lstStyle>
            <a:lvl1pPr>
              <a:defRPr/>
            </a:lvl1pPr>
          </a:lstStyle>
          <a:p>
            <a:fld id="{78C6264D-9568-46EC-9962-F24AA77AC4BE}" type="slidenum">
              <a:rPr lang="en-GB" altLang="en-US"/>
              <a:pPr/>
              <a:t>‹#›</a:t>
            </a:fld>
            <a:endParaRPr lang="en-GB" altLang="en-US"/>
          </a:p>
        </p:txBody>
      </p:sp>
    </p:spTree>
    <p:extLst>
      <p:ext uri="{BB962C8B-B14F-4D97-AF65-F5344CB8AC3E}">
        <p14:creationId xmlns:p14="http://schemas.microsoft.com/office/powerpoint/2010/main" val="3183049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4">
            <a:extLst>
              <a:ext uri="{FF2B5EF4-FFF2-40B4-BE49-F238E27FC236}">
                <a16:creationId xmlns:a16="http://schemas.microsoft.com/office/drawing/2014/main" id="{14117314-7C79-49A9-BE3E-B07D7277D73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5">
            <a:extLst>
              <a:ext uri="{FF2B5EF4-FFF2-40B4-BE49-F238E27FC236}">
                <a16:creationId xmlns:a16="http://schemas.microsoft.com/office/drawing/2014/main" id="{6ED5803F-B24E-4676-854A-3C88F962518F}"/>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6">
            <a:extLst>
              <a:ext uri="{FF2B5EF4-FFF2-40B4-BE49-F238E27FC236}">
                <a16:creationId xmlns:a16="http://schemas.microsoft.com/office/drawing/2014/main" id="{EFBA50FB-7D70-4C72-939E-A85BBC4EFA95}"/>
              </a:ext>
            </a:extLst>
          </p:cNvPr>
          <p:cNvSpPr>
            <a:spLocks noGrp="1" noChangeArrowheads="1"/>
          </p:cNvSpPr>
          <p:nvPr>
            <p:ph type="sldNum" sz="quarter" idx="12"/>
          </p:nvPr>
        </p:nvSpPr>
        <p:spPr>
          <a:ln/>
        </p:spPr>
        <p:txBody>
          <a:bodyPr/>
          <a:lstStyle>
            <a:lvl1pPr>
              <a:defRPr/>
            </a:lvl1pPr>
          </a:lstStyle>
          <a:p>
            <a:fld id="{365ED80F-9B60-4EBB-8B78-34A8F0BCCF4C}" type="slidenum">
              <a:rPr lang="en-GB" altLang="en-US"/>
              <a:pPr/>
              <a:t>‹#›</a:t>
            </a:fld>
            <a:endParaRPr lang="en-GB" altLang="en-US"/>
          </a:p>
        </p:txBody>
      </p:sp>
    </p:spTree>
    <p:extLst>
      <p:ext uri="{BB962C8B-B14F-4D97-AF65-F5344CB8AC3E}">
        <p14:creationId xmlns:p14="http://schemas.microsoft.com/office/powerpoint/2010/main" val="15763277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4">
            <a:extLst>
              <a:ext uri="{FF2B5EF4-FFF2-40B4-BE49-F238E27FC236}">
                <a16:creationId xmlns:a16="http://schemas.microsoft.com/office/drawing/2014/main" id="{73554022-EF2D-45E1-98FC-DB4F71B54140}"/>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0D7024BF-3162-4039-879A-F2080EFC51CC}"/>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6">
            <a:extLst>
              <a:ext uri="{FF2B5EF4-FFF2-40B4-BE49-F238E27FC236}">
                <a16:creationId xmlns:a16="http://schemas.microsoft.com/office/drawing/2014/main" id="{88B0FDC9-E3D5-4B8F-B838-9A0AD60A65C2}"/>
              </a:ext>
            </a:extLst>
          </p:cNvPr>
          <p:cNvSpPr>
            <a:spLocks noGrp="1" noChangeArrowheads="1"/>
          </p:cNvSpPr>
          <p:nvPr>
            <p:ph type="sldNum" sz="quarter" idx="12"/>
          </p:nvPr>
        </p:nvSpPr>
        <p:spPr>
          <a:ln/>
        </p:spPr>
        <p:txBody>
          <a:bodyPr/>
          <a:lstStyle>
            <a:lvl1pPr>
              <a:defRPr/>
            </a:lvl1pPr>
          </a:lstStyle>
          <a:p>
            <a:fld id="{818D5DDF-1286-4C73-9B9A-264E19909EAE}" type="slidenum">
              <a:rPr lang="en-GB" altLang="en-US"/>
              <a:pPr/>
              <a:t>‹#›</a:t>
            </a:fld>
            <a:endParaRPr lang="en-GB" altLang="en-US"/>
          </a:p>
        </p:txBody>
      </p:sp>
    </p:spTree>
    <p:extLst>
      <p:ext uri="{BB962C8B-B14F-4D97-AF65-F5344CB8AC3E}">
        <p14:creationId xmlns:p14="http://schemas.microsoft.com/office/powerpoint/2010/main" val="429632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D56F2EBA-663B-4B1A-8487-7BD079765E9C}"/>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5">
            <a:extLst>
              <a:ext uri="{FF2B5EF4-FFF2-40B4-BE49-F238E27FC236}">
                <a16:creationId xmlns:a16="http://schemas.microsoft.com/office/drawing/2014/main" id="{96B640E5-2D5D-4307-99A4-CE5E2E751C7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6">
            <a:extLst>
              <a:ext uri="{FF2B5EF4-FFF2-40B4-BE49-F238E27FC236}">
                <a16:creationId xmlns:a16="http://schemas.microsoft.com/office/drawing/2014/main" id="{110CAEAA-08D7-4A0E-B5CE-7292ABBACFE8}"/>
              </a:ext>
            </a:extLst>
          </p:cNvPr>
          <p:cNvSpPr>
            <a:spLocks noGrp="1" noChangeArrowheads="1"/>
          </p:cNvSpPr>
          <p:nvPr>
            <p:ph type="sldNum" sz="quarter" idx="12"/>
          </p:nvPr>
        </p:nvSpPr>
        <p:spPr>
          <a:ln/>
        </p:spPr>
        <p:txBody>
          <a:bodyPr/>
          <a:lstStyle>
            <a:lvl1pPr>
              <a:defRPr/>
            </a:lvl1pPr>
          </a:lstStyle>
          <a:p>
            <a:fld id="{0CDE30F6-E22C-40D7-A542-A01593609244}" type="slidenum">
              <a:rPr lang="en-GB" altLang="en-US"/>
              <a:pPr/>
              <a:t>‹#›</a:t>
            </a:fld>
            <a:endParaRPr lang="en-GB" altLang="en-US"/>
          </a:p>
        </p:txBody>
      </p:sp>
    </p:spTree>
    <p:extLst>
      <p:ext uri="{BB962C8B-B14F-4D97-AF65-F5344CB8AC3E}">
        <p14:creationId xmlns:p14="http://schemas.microsoft.com/office/powerpoint/2010/main" val="32514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16E491CE-BA89-43E3-9F9C-20A28C755B5B}"/>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8E09BBCA-25C4-4FC5-9290-7A7D878482F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2ED82B74-56EB-4E6B-9170-9CBF7D2CCE86}"/>
              </a:ext>
            </a:extLst>
          </p:cNvPr>
          <p:cNvSpPr>
            <a:spLocks noGrp="1" noChangeArrowheads="1"/>
          </p:cNvSpPr>
          <p:nvPr>
            <p:ph type="sldNum" sz="quarter" idx="12"/>
          </p:nvPr>
        </p:nvSpPr>
        <p:spPr>
          <a:ln/>
        </p:spPr>
        <p:txBody>
          <a:bodyPr/>
          <a:lstStyle>
            <a:lvl1pPr>
              <a:defRPr/>
            </a:lvl1pPr>
          </a:lstStyle>
          <a:p>
            <a:fld id="{306D40EE-0C0D-4BED-9438-E0804865ED0B}" type="slidenum">
              <a:rPr lang="en-GB" altLang="en-US"/>
              <a:pPr/>
              <a:t>‹#›</a:t>
            </a:fld>
            <a:endParaRPr lang="en-GB" altLang="en-US"/>
          </a:p>
        </p:txBody>
      </p:sp>
    </p:spTree>
    <p:extLst>
      <p:ext uri="{BB962C8B-B14F-4D97-AF65-F5344CB8AC3E}">
        <p14:creationId xmlns:p14="http://schemas.microsoft.com/office/powerpoint/2010/main" val="1764965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B4DB9884-35E9-4F62-BD18-8C6C4E944FD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C64D6077-F3AB-4E5E-BE53-BADC59355EA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FD3CD8E1-5984-46F4-8C51-211B2CFB78B9}"/>
              </a:ext>
            </a:extLst>
          </p:cNvPr>
          <p:cNvSpPr>
            <a:spLocks noGrp="1" noChangeArrowheads="1"/>
          </p:cNvSpPr>
          <p:nvPr>
            <p:ph type="sldNum" sz="quarter" idx="12"/>
          </p:nvPr>
        </p:nvSpPr>
        <p:spPr>
          <a:ln/>
        </p:spPr>
        <p:txBody>
          <a:bodyPr/>
          <a:lstStyle>
            <a:lvl1pPr>
              <a:defRPr/>
            </a:lvl1pPr>
          </a:lstStyle>
          <a:p>
            <a:fld id="{110A09E1-14AF-4E94-A4B7-B8FD649AC75D}" type="slidenum">
              <a:rPr lang="en-GB" altLang="en-US"/>
              <a:pPr/>
              <a:t>‹#›</a:t>
            </a:fld>
            <a:endParaRPr lang="en-GB" altLang="en-US"/>
          </a:p>
        </p:txBody>
      </p:sp>
    </p:spTree>
    <p:extLst>
      <p:ext uri="{BB962C8B-B14F-4D97-AF65-F5344CB8AC3E}">
        <p14:creationId xmlns:p14="http://schemas.microsoft.com/office/powerpoint/2010/main" val="798832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59E2A73F-6BCB-49ED-9B4B-08B13C4B5F1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244571AF-85DA-46E8-8045-9AF7E0A732B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A6833953-E13F-49DA-963F-57B94BBDFB5C}"/>
              </a:ext>
            </a:extLst>
          </p:cNvPr>
          <p:cNvSpPr>
            <a:spLocks noGrp="1" noChangeArrowheads="1"/>
          </p:cNvSpPr>
          <p:nvPr>
            <p:ph type="sldNum" sz="quarter" idx="12"/>
          </p:nvPr>
        </p:nvSpPr>
        <p:spPr>
          <a:ln/>
        </p:spPr>
        <p:txBody>
          <a:bodyPr/>
          <a:lstStyle>
            <a:lvl1pPr>
              <a:defRPr/>
            </a:lvl1pPr>
          </a:lstStyle>
          <a:p>
            <a:fld id="{260291E9-5F2F-4742-89E6-E6061B8F414B}" type="slidenum">
              <a:rPr lang="en-GB" altLang="en-US"/>
              <a:pPr/>
              <a:t>‹#›</a:t>
            </a:fld>
            <a:endParaRPr lang="en-GB" altLang="en-US"/>
          </a:p>
        </p:txBody>
      </p:sp>
    </p:spTree>
    <p:extLst>
      <p:ext uri="{BB962C8B-B14F-4D97-AF65-F5344CB8AC3E}">
        <p14:creationId xmlns:p14="http://schemas.microsoft.com/office/powerpoint/2010/main" val="15572944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24">
            <a:extLst>
              <a:ext uri="{FF2B5EF4-FFF2-40B4-BE49-F238E27FC236}">
                <a16:creationId xmlns:a16="http://schemas.microsoft.com/office/drawing/2014/main" id="{D960980F-D76E-47CB-A4CE-09D45CA33E2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808A6166-AD8B-4EFB-9D21-ED9CD29D8385}"/>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6E24E9DB-17B7-410A-B3F8-4D42A652FA0A}"/>
              </a:ext>
            </a:extLst>
          </p:cNvPr>
          <p:cNvSpPr>
            <a:spLocks noGrp="1" noChangeArrowheads="1"/>
          </p:cNvSpPr>
          <p:nvPr>
            <p:ph type="sldNum" sz="quarter" idx="12"/>
          </p:nvPr>
        </p:nvSpPr>
        <p:spPr>
          <a:ln/>
        </p:spPr>
        <p:txBody>
          <a:bodyPr/>
          <a:lstStyle>
            <a:lvl1pPr>
              <a:defRPr/>
            </a:lvl1pPr>
          </a:lstStyle>
          <a:p>
            <a:fld id="{62F7197F-39C9-4A69-832C-C89AD1FFB966}" type="slidenum">
              <a:rPr lang="en-GB" altLang="en-US"/>
              <a:pPr/>
              <a:t>‹#›</a:t>
            </a:fld>
            <a:endParaRPr lang="en-GB" altLang="en-US"/>
          </a:p>
        </p:txBody>
      </p:sp>
    </p:spTree>
    <p:extLst>
      <p:ext uri="{BB962C8B-B14F-4D97-AF65-F5344CB8AC3E}">
        <p14:creationId xmlns:p14="http://schemas.microsoft.com/office/powerpoint/2010/main" val="1696974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691FF183-3DF8-441C-A4B9-105E1B113AB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4F3A9D41-295A-4AB2-808B-63956ED2A93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9FCF2D0C-E165-439E-B1B6-B595BD68FEDC}"/>
              </a:ext>
            </a:extLst>
          </p:cNvPr>
          <p:cNvSpPr>
            <a:spLocks noGrp="1" noChangeArrowheads="1"/>
          </p:cNvSpPr>
          <p:nvPr>
            <p:ph type="sldNum" sz="quarter" idx="12"/>
          </p:nvPr>
        </p:nvSpPr>
        <p:spPr>
          <a:ln/>
        </p:spPr>
        <p:txBody>
          <a:bodyPr/>
          <a:lstStyle>
            <a:lvl1pPr>
              <a:defRPr/>
            </a:lvl1pPr>
          </a:lstStyle>
          <a:p>
            <a:fld id="{D1811F38-94C3-4A2B-8BF7-4630AD05A33A}" type="slidenum">
              <a:rPr lang="en-GB" altLang="en-US"/>
              <a:pPr/>
              <a:t>‹#›</a:t>
            </a:fld>
            <a:endParaRPr lang="en-GB" altLang="en-US"/>
          </a:p>
        </p:txBody>
      </p:sp>
    </p:spTree>
    <p:extLst>
      <p:ext uri="{BB962C8B-B14F-4D97-AF65-F5344CB8AC3E}">
        <p14:creationId xmlns:p14="http://schemas.microsoft.com/office/powerpoint/2010/main" val="7708573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314535FE-1C8F-4354-A500-8BC9BF79CB09}"/>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4D39FDD-2DDE-41E3-9EF1-D1B32EC6DC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D94BE0E3-82C8-46E1-BBC5-D0930CAD0671}"/>
              </a:ext>
            </a:extLst>
          </p:cNvPr>
          <p:cNvSpPr>
            <a:spLocks noGrp="1" noChangeArrowheads="1"/>
          </p:cNvSpPr>
          <p:nvPr>
            <p:ph type="sldNum" sz="quarter" idx="12"/>
          </p:nvPr>
        </p:nvSpPr>
        <p:spPr>
          <a:ln/>
        </p:spPr>
        <p:txBody>
          <a:bodyPr/>
          <a:lstStyle>
            <a:lvl1pPr>
              <a:defRPr/>
            </a:lvl1pPr>
          </a:lstStyle>
          <a:p>
            <a:fld id="{1D49C47C-66D9-4F4C-9079-0184B417D628}" type="slidenum">
              <a:rPr lang="en-GB" altLang="en-US"/>
              <a:pPr/>
              <a:t>‹#›</a:t>
            </a:fld>
            <a:endParaRPr lang="en-GB" altLang="en-US"/>
          </a:p>
        </p:txBody>
      </p:sp>
    </p:spTree>
    <p:extLst>
      <p:ext uri="{BB962C8B-B14F-4D97-AF65-F5344CB8AC3E}">
        <p14:creationId xmlns:p14="http://schemas.microsoft.com/office/powerpoint/2010/main" val="1604695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a:extLst>
              <a:ext uri="{FF2B5EF4-FFF2-40B4-BE49-F238E27FC236}">
                <a16:creationId xmlns:a16="http://schemas.microsoft.com/office/drawing/2014/main" id="{502A7F13-2EFB-4E44-98EC-6AD6A91D254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25">
            <a:extLst>
              <a:ext uri="{FF2B5EF4-FFF2-40B4-BE49-F238E27FC236}">
                <a16:creationId xmlns:a16="http://schemas.microsoft.com/office/drawing/2014/main" id="{29046E0A-42BD-4624-B8A0-1E0484FF0A19}"/>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26">
            <a:extLst>
              <a:ext uri="{FF2B5EF4-FFF2-40B4-BE49-F238E27FC236}">
                <a16:creationId xmlns:a16="http://schemas.microsoft.com/office/drawing/2014/main" id="{34138E65-75C1-49EE-A80A-465968DE6DA4}"/>
              </a:ext>
            </a:extLst>
          </p:cNvPr>
          <p:cNvSpPr>
            <a:spLocks noGrp="1" noChangeArrowheads="1"/>
          </p:cNvSpPr>
          <p:nvPr>
            <p:ph type="sldNum" sz="quarter" idx="12"/>
          </p:nvPr>
        </p:nvSpPr>
        <p:spPr>
          <a:ln/>
        </p:spPr>
        <p:txBody>
          <a:bodyPr/>
          <a:lstStyle>
            <a:lvl1pPr>
              <a:defRPr/>
            </a:lvl1pPr>
          </a:lstStyle>
          <a:p>
            <a:fld id="{A47B6D6D-66F9-46B7-A170-3100D5BF27DE}" type="slidenum">
              <a:rPr lang="en-GB" altLang="en-US"/>
              <a:pPr/>
              <a:t>‹#›</a:t>
            </a:fld>
            <a:endParaRPr lang="en-GB" altLang="en-US"/>
          </a:p>
        </p:txBody>
      </p:sp>
    </p:spTree>
    <p:extLst>
      <p:ext uri="{BB962C8B-B14F-4D97-AF65-F5344CB8AC3E}">
        <p14:creationId xmlns:p14="http://schemas.microsoft.com/office/powerpoint/2010/main" val="34981910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53E323A-6749-466B-AF1B-07235F3ABAD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4B15627-3E38-4995-9ABF-1F3A3773457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ED1D5A9-B9CD-4F7D-98FF-9B72D61309D5}"/>
              </a:ext>
            </a:extLst>
          </p:cNvPr>
          <p:cNvSpPr>
            <a:spLocks noGrp="1" noChangeArrowheads="1"/>
          </p:cNvSpPr>
          <p:nvPr>
            <p:ph type="sldNum" sz="quarter" idx="12"/>
          </p:nvPr>
        </p:nvSpPr>
        <p:spPr>
          <a:ln/>
        </p:spPr>
        <p:txBody>
          <a:bodyPr/>
          <a:lstStyle>
            <a:lvl1pPr>
              <a:defRPr/>
            </a:lvl1pPr>
          </a:lstStyle>
          <a:p>
            <a:fld id="{6324A746-A074-4392-A6F5-ADF6C92F02AA}" type="slidenum">
              <a:rPr lang="en-GB" altLang="en-US"/>
              <a:pPr/>
              <a:t>‹#›</a:t>
            </a:fld>
            <a:endParaRPr lang="en-GB" altLang="en-US"/>
          </a:p>
        </p:txBody>
      </p:sp>
    </p:spTree>
    <p:extLst>
      <p:ext uri="{BB962C8B-B14F-4D97-AF65-F5344CB8AC3E}">
        <p14:creationId xmlns:p14="http://schemas.microsoft.com/office/powerpoint/2010/main" val="1801254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4FA880A-016B-4AFC-AA7D-D241DD31CAA5}"/>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03054FC2-B066-4282-B64F-87B3C6DD570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AD6F5F07-B848-439B-8D7E-FA26F204456A}"/>
              </a:ext>
            </a:extLst>
          </p:cNvPr>
          <p:cNvSpPr>
            <a:spLocks noGrp="1" noChangeArrowheads="1"/>
          </p:cNvSpPr>
          <p:nvPr>
            <p:ph type="sldNum" sz="quarter" idx="12"/>
          </p:nvPr>
        </p:nvSpPr>
        <p:spPr>
          <a:ln/>
        </p:spPr>
        <p:txBody>
          <a:bodyPr/>
          <a:lstStyle>
            <a:lvl1pPr>
              <a:defRPr/>
            </a:lvl1pPr>
          </a:lstStyle>
          <a:p>
            <a:fld id="{404DA884-BCD6-454C-B305-77A4E641FE84}" type="slidenum">
              <a:rPr lang="en-GB" altLang="en-US"/>
              <a:pPr/>
              <a:t>‹#›</a:t>
            </a:fld>
            <a:endParaRPr lang="en-GB" altLang="en-US"/>
          </a:p>
        </p:txBody>
      </p:sp>
    </p:spTree>
    <p:extLst>
      <p:ext uri="{BB962C8B-B14F-4D97-AF65-F5344CB8AC3E}">
        <p14:creationId xmlns:p14="http://schemas.microsoft.com/office/powerpoint/2010/main" val="4132772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60AD4E5C-1872-4926-BB1F-C7F95874A1CC}"/>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7E061F1-E080-4354-8217-B72F527A40B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0E5C69C9-E53D-41FC-8452-D755B9279E91}"/>
              </a:ext>
            </a:extLst>
          </p:cNvPr>
          <p:cNvSpPr>
            <a:spLocks noGrp="1" noChangeArrowheads="1"/>
          </p:cNvSpPr>
          <p:nvPr>
            <p:ph type="sldNum" sz="quarter" idx="12"/>
          </p:nvPr>
        </p:nvSpPr>
        <p:spPr>
          <a:ln/>
        </p:spPr>
        <p:txBody>
          <a:bodyPr/>
          <a:lstStyle>
            <a:lvl1pPr>
              <a:defRPr/>
            </a:lvl1pPr>
          </a:lstStyle>
          <a:p>
            <a:fld id="{9D30FC23-728E-42EB-AAB0-D0DFF0B99C3D}" type="slidenum">
              <a:rPr lang="en-GB" altLang="en-US"/>
              <a:pPr/>
              <a:t>‹#›</a:t>
            </a:fld>
            <a:endParaRPr lang="en-GB" altLang="en-US"/>
          </a:p>
        </p:txBody>
      </p:sp>
    </p:spTree>
    <p:extLst>
      <p:ext uri="{BB962C8B-B14F-4D97-AF65-F5344CB8AC3E}">
        <p14:creationId xmlns:p14="http://schemas.microsoft.com/office/powerpoint/2010/main" val="38535487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6AF3B9FB-D6B4-4949-AFC2-CED520271072}"/>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CCB0AB3B-22A6-42A9-8B93-C7C1B329FAF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9A8AEFF6-222D-4F66-96CE-E121743B1725}"/>
              </a:ext>
            </a:extLst>
          </p:cNvPr>
          <p:cNvSpPr>
            <a:spLocks noGrp="1" noChangeArrowheads="1"/>
          </p:cNvSpPr>
          <p:nvPr>
            <p:ph type="sldNum" sz="quarter" idx="12"/>
          </p:nvPr>
        </p:nvSpPr>
        <p:spPr>
          <a:ln/>
        </p:spPr>
        <p:txBody>
          <a:bodyPr/>
          <a:lstStyle>
            <a:lvl1pPr>
              <a:defRPr/>
            </a:lvl1pPr>
          </a:lstStyle>
          <a:p>
            <a:fld id="{3E45E678-6F38-4A81-9EBA-DA2E57CE21F1}" type="slidenum">
              <a:rPr lang="en-GB" altLang="en-US"/>
              <a:pPr/>
              <a:t>‹#›</a:t>
            </a:fld>
            <a:endParaRPr lang="en-GB" altLang="en-US"/>
          </a:p>
        </p:txBody>
      </p:sp>
    </p:spTree>
    <p:extLst>
      <p:ext uri="{BB962C8B-B14F-4D97-AF65-F5344CB8AC3E}">
        <p14:creationId xmlns:p14="http://schemas.microsoft.com/office/powerpoint/2010/main" val="2195532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BC5F74FE-4B92-4A94-A053-26F07B8B0139}"/>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D738AA9D-E4E7-4518-990D-1B827F0DB69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851467EF-798F-4EA4-AF3D-485D4F59641C}"/>
              </a:ext>
            </a:extLst>
          </p:cNvPr>
          <p:cNvSpPr>
            <a:spLocks noGrp="1" noChangeArrowheads="1"/>
          </p:cNvSpPr>
          <p:nvPr>
            <p:ph type="sldNum" sz="quarter" idx="12"/>
          </p:nvPr>
        </p:nvSpPr>
        <p:spPr>
          <a:ln/>
        </p:spPr>
        <p:txBody>
          <a:bodyPr/>
          <a:lstStyle>
            <a:lvl1pPr>
              <a:defRPr/>
            </a:lvl1pPr>
          </a:lstStyle>
          <a:p>
            <a:fld id="{ECCCBCA3-A2E6-4895-8E05-7D7D797B3E63}" type="slidenum">
              <a:rPr lang="en-GB" altLang="en-US"/>
              <a:pPr/>
              <a:t>‹#›</a:t>
            </a:fld>
            <a:endParaRPr lang="en-GB" altLang="en-US"/>
          </a:p>
        </p:txBody>
      </p:sp>
    </p:spTree>
    <p:extLst>
      <p:ext uri="{BB962C8B-B14F-4D97-AF65-F5344CB8AC3E}">
        <p14:creationId xmlns:p14="http://schemas.microsoft.com/office/powerpoint/2010/main" val="4234950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8D36A3-C2C8-4993-B6D7-AAC846F7908B}"/>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AE37F129-04D8-4001-9EC4-18F82923E4B8}"/>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D732649D-0622-4494-9A36-04D8CCF30F05}"/>
              </a:ext>
            </a:extLst>
          </p:cNvPr>
          <p:cNvSpPr>
            <a:spLocks noGrp="1" noChangeArrowheads="1"/>
          </p:cNvSpPr>
          <p:nvPr>
            <p:ph type="sldNum" sz="quarter" idx="12"/>
          </p:nvPr>
        </p:nvSpPr>
        <p:spPr>
          <a:ln/>
        </p:spPr>
        <p:txBody>
          <a:bodyPr/>
          <a:lstStyle>
            <a:lvl1pPr>
              <a:defRPr/>
            </a:lvl1pPr>
          </a:lstStyle>
          <a:p>
            <a:fld id="{A4AF141B-6E57-4AC2-880D-5AFFDF29ECC0}" type="slidenum">
              <a:rPr lang="en-GB" altLang="en-US"/>
              <a:pPr/>
              <a:t>‹#›</a:t>
            </a:fld>
            <a:endParaRPr lang="en-GB" altLang="en-US"/>
          </a:p>
        </p:txBody>
      </p:sp>
    </p:spTree>
    <p:extLst>
      <p:ext uri="{BB962C8B-B14F-4D97-AF65-F5344CB8AC3E}">
        <p14:creationId xmlns:p14="http://schemas.microsoft.com/office/powerpoint/2010/main" val="3803693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CB5059D-0953-4FE4-996A-A64015CD70C8}"/>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127A710-9997-49FD-AF18-D64BD7326513}"/>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87CF633-F584-4C54-8AB8-EADDDEDE9D59}"/>
              </a:ext>
            </a:extLst>
          </p:cNvPr>
          <p:cNvSpPr>
            <a:spLocks noGrp="1" noChangeArrowheads="1"/>
          </p:cNvSpPr>
          <p:nvPr>
            <p:ph type="sldNum" sz="quarter" idx="12"/>
          </p:nvPr>
        </p:nvSpPr>
        <p:spPr>
          <a:ln/>
        </p:spPr>
        <p:txBody>
          <a:bodyPr/>
          <a:lstStyle>
            <a:lvl1pPr>
              <a:defRPr/>
            </a:lvl1pPr>
          </a:lstStyle>
          <a:p>
            <a:fld id="{55F36439-7528-4FCD-80DF-B046282F6A91}" type="slidenum">
              <a:rPr lang="en-GB" altLang="en-US"/>
              <a:pPr/>
              <a:t>‹#›</a:t>
            </a:fld>
            <a:endParaRPr lang="en-GB" altLang="en-US"/>
          </a:p>
        </p:txBody>
      </p:sp>
    </p:spTree>
    <p:extLst>
      <p:ext uri="{BB962C8B-B14F-4D97-AF65-F5344CB8AC3E}">
        <p14:creationId xmlns:p14="http://schemas.microsoft.com/office/powerpoint/2010/main" val="14437086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5E7CC2-D538-49E9-A5E0-FA8EBBCD0760}"/>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5469FD1A-B13E-487A-85EA-BC5F2F90D28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DFECEDCE-756C-45BC-8C89-2B9EF9B4CEAE}"/>
              </a:ext>
            </a:extLst>
          </p:cNvPr>
          <p:cNvSpPr>
            <a:spLocks noGrp="1" noChangeArrowheads="1"/>
          </p:cNvSpPr>
          <p:nvPr>
            <p:ph type="sldNum" sz="quarter" idx="12"/>
          </p:nvPr>
        </p:nvSpPr>
        <p:spPr>
          <a:ln/>
        </p:spPr>
        <p:txBody>
          <a:bodyPr/>
          <a:lstStyle>
            <a:lvl1pPr>
              <a:defRPr/>
            </a:lvl1pPr>
          </a:lstStyle>
          <a:p>
            <a:fld id="{34D88F84-628F-4610-9334-D3402228EF0F}" type="slidenum">
              <a:rPr lang="en-GB" altLang="en-US"/>
              <a:pPr/>
              <a:t>‹#›</a:t>
            </a:fld>
            <a:endParaRPr lang="en-GB" altLang="en-US"/>
          </a:p>
        </p:txBody>
      </p:sp>
    </p:spTree>
    <p:extLst>
      <p:ext uri="{BB962C8B-B14F-4D97-AF65-F5344CB8AC3E}">
        <p14:creationId xmlns:p14="http://schemas.microsoft.com/office/powerpoint/2010/main" val="1874475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EB4B551-EA31-49B6-B4A6-D7F6CD9B64F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E72F99E-21FF-4597-835D-BF33FAF9461E}"/>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1E82FB80-C759-4FA7-A231-49C54A77678E}"/>
              </a:ext>
            </a:extLst>
          </p:cNvPr>
          <p:cNvSpPr>
            <a:spLocks noGrp="1" noChangeArrowheads="1"/>
          </p:cNvSpPr>
          <p:nvPr>
            <p:ph type="sldNum" sz="quarter" idx="12"/>
          </p:nvPr>
        </p:nvSpPr>
        <p:spPr>
          <a:ln/>
        </p:spPr>
        <p:txBody>
          <a:bodyPr/>
          <a:lstStyle>
            <a:lvl1pPr>
              <a:defRPr/>
            </a:lvl1pPr>
          </a:lstStyle>
          <a:p>
            <a:fld id="{EC103057-A739-4500-AAEA-C445FD489835}" type="slidenum">
              <a:rPr lang="en-GB" altLang="en-US"/>
              <a:pPr/>
              <a:t>‹#›</a:t>
            </a:fld>
            <a:endParaRPr lang="en-GB" altLang="en-US"/>
          </a:p>
        </p:txBody>
      </p:sp>
    </p:spTree>
    <p:extLst>
      <p:ext uri="{BB962C8B-B14F-4D97-AF65-F5344CB8AC3E}">
        <p14:creationId xmlns:p14="http://schemas.microsoft.com/office/powerpoint/2010/main" val="2302487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F795C6E-4DD0-477A-B2D6-AC2924A145C6}"/>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9E2B642-0EB5-4164-9887-6368F3FBB670}"/>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046D9112-E34A-4155-9069-A3DE05D3E766}"/>
              </a:ext>
            </a:extLst>
          </p:cNvPr>
          <p:cNvSpPr>
            <a:spLocks noGrp="1" noChangeArrowheads="1"/>
          </p:cNvSpPr>
          <p:nvPr>
            <p:ph type="sldNum" sz="quarter" idx="12"/>
          </p:nvPr>
        </p:nvSpPr>
        <p:spPr>
          <a:ln/>
        </p:spPr>
        <p:txBody>
          <a:bodyPr/>
          <a:lstStyle>
            <a:lvl1pPr>
              <a:defRPr/>
            </a:lvl1pPr>
          </a:lstStyle>
          <a:p>
            <a:fld id="{02A5AF4C-F9EB-4A24-8610-F583E284E22A}" type="slidenum">
              <a:rPr lang="en-GB" altLang="en-US"/>
              <a:pPr/>
              <a:t>‹#›</a:t>
            </a:fld>
            <a:endParaRPr lang="en-GB" altLang="en-US"/>
          </a:p>
        </p:txBody>
      </p:sp>
    </p:spTree>
    <p:extLst>
      <p:ext uri="{BB962C8B-B14F-4D97-AF65-F5344CB8AC3E}">
        <p14:creationId xmlns:p14="http://schemas.microsoft.com/office/powerpoint/2010/main" val="288848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24">
            <a:extLst>
              <a:ext uri="{FF2B5EF4-FFF2-40B4-BE49-F238E27FC236}">
                <a16:creationId xmlns:a16="http://schemas.microsoft.com/office/drawing/2014/main" id="{B1C44445-56DB-477E-A7D4-969AA8E9B84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9C9194B8-5C01-43DE-ADC1-534FFA39C61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CFAE8514-C1D3-4FBD-B8FD-8935F5732D63}"/>
              </a:ext>
            </a:extLst>
          </p:cNvPr>
          <p:cNvSpPr>
            <a:spLocks noGrp="1" noChangeArrowheads="1"/>
          </p:cNvSpPr>
          <p:nvPr>
            <p:ph type="sldNum" sz="quarter" idx="12"/>
          </p:nvPr>
        </p:nvSpPr>
        <p:spPr>
          <a:ln/>
        </p:spPr>
        <p:txBody>
          <a:bodyPr/>
          <a:lstStyle>
            <a:lvl1pPr>
              <a:defRPr/>
            </a:lvl1pPr>
          </a:lstStyle>
          <a:p>
            <a:fld id="{89893DDC-6E64-4ADD-87C2-66388697785A}" type="slidenum">
              <a:rPr lang="en-GB" altLang="en-US"/>
              <a:pPr/>
              <a:t>‹#›</a:t>
            </a:fld>
            <a:endParaRPr lang="en-GB" altLang="en-US"/>
          </a:p>
        </p:txBody>
      </p:sp>
    </p:spTree>
    <p:extLst>
      <p:ext uri="{BB962C8B-B14F-4D97-AF65-F5344CB8AC3E}">
        <p14:creationId xmlns:p14="http://schemas.microsoft.com/office/powerpoint/2010/main" val="4077470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24">
            <a:extLst>
              <a:ext uri="{FF2B5EF4-FFF2-40B4-BE49-F238E27FC236}">
                <a16:creationId xmlns:a16="http://schemas.microsoft.com/office/drawing/2014/main" id="{3BA299F1-9AF4-4331-BD76-AD1D7B78E918}"/>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25">
            <a:extLst>
              <a:ext uri="{FF2B5EF4-FFF2-40B4-BE49-F238E27FC236}">
                <a16:creationId xmlns:a16="http://schemas.microsoft.com/office/drawing/2014/main" id="{D7C03D6D-5689-4E96-AE1E-BEEE2D577C5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26">
            <a:extLst>
              <a:ext uri="{FF2B5EF4-FFF2-40B4-BE49-F238E27FC236}">
                <a16:creationId xmlns:a16="http://schemas.microsoft.com/office/drawing/2014/main" id="{7282425C-BC3B-4C30-A7AA-F740324CFF48}"/>
              </a:ext>
            </a:extLst>
          </p:cNvPr>
          <p:cNvSpPr>
            <a:spLocks noGrp="1" noChangeArrowheads="1"/>
          </p:cNvSpPr>
          <p:nvPr>
            <p:ph type="sldNum" sz="quarter" idx="12"/>
          </p:nvPr>
        </p:nvSpPr>
        <p:spPr>
          <a:ln/>
        </p:spPr>
        <p:txBody>
          <a:bodyPr/>
          <a:lstStyle>
            <a:lvl1pPr>
              <a:defRPr/>
            </a:lvl1pPr>
          </a:lstStyle>
          <a:p>
            <a:fld id="{0009FC71-8518-45F2-912E-1B684288476E}" type="slidenum">
              <a:rPr lang="en-GB" altLang="en-US"/>
              <a:pPr/>
              <a:t>‹#›</a:t>
            </a:fld>
            <a:endParaRPr lang="en-GB" altLang="en-US"/>
          </a:p>
        </p:txBody>
      </p:sp>
    </p:spTree>
    <p:extLst>
      <p:ext uri="{BB962C8B-B14F-4D97-AF65-F5344CB8AC3E}">
        <p14:creationId xmlns:p14="http://schemas.microsoft.com/office/powerpoint/2010/main" val="257886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24">
            <a:extLst>
              <a:ext uri="{FF2B5EF4-FFF2-40B4-BE49-F238E27FC236}">
                <a16:creationId xmlns:a16="http://schemas.microsoft.com/office/drawing/2014/main" id="{27A0FA00-5D53-49E9-ACF3-EFAA0A3CEB1A}"/>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25">
            <a:extLst>
              <a:ext uri="{FF2B5EF4-FFF2-40B4-BE49-F238E27FC236}">
                <a16:creationId xmlns:a16="http://schemas.microsoft.com/office/drawing/2014/main" id="{54BF9D45-CD14-46CD-87FC-CA4DC07900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26">
            <a:extLst>
              <a:ext uri="{FF2B5EF4-FFF2-40B4-BE49-F238E27FC236}">
                <a16:creationId xmlns:a16="http://schemas.microsoft.com/office/drawing/2014/main" id="{689FF12E-0724-4E3B-B80C-3388879557E7}"/>
              </a:ext>
            </a:extLst>
          </p:cNvPr>
          <p:cNvSpPr>
            <a:spLocks noGrp="1" noChangeArrowheads="1"/>
          </p:cNvSpPr>
          <p:nvPr>
            <p:ph type="sldNum" sz="quarter" idx="12"/>
          </p:nvPr>
        </p:nvSpPr>
        <p:spPr>
          <a:ln/>
        </p:spPr>
        <p:txBody>
          <a:bodyPr/>
          <a:lstStyle>
            <a:lvl1pPr>
              <a:defRPr/>
            </a:lvl1pPr>
          </a:lstStyle>
          <a:p>
            <a:fld id="{68DDDA39-14AB-49CE-9FA8-B4800855D608}" type="slidenum">
              <a:rPr lang="en-GB" altLang="en-US"/>
              <a:pPr/>
              <a:t>‹#›</a:t>
            </a:fld>
            <a:endParaRPr lang="en-GB" altLang="en-US"/>
          </a:p>
        </p:txBody>
      </p:sp>
    </p:spTree>
    <p:extLst>
      <p:ext uri="{BB962C8B-B14F-4D97-AF65-F5344CB8AC3E}">
        <p14:creationId xmlns:p14="http://schemas.microsoft.com/office/powerpoint/2010/main" val="2720409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a:extLst>
              <a:ext uri="{FF2B5EF4-FFF2-40B4-BE49-F238E27FC236}">
                <a16:creationId xmlns:a16="http://schemas.microsoft.com/office/drawing/2014/main" id="{E75D5C95-9718-4318-8939-22EEC2BA0956}"/>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25">
            <a:extLst>
              <a:ext uri="{FF2B5EF4-FFF2-40B4-BE49-F238E27FC236}">
                <a16:creationId xmlns:a16="http://schemas.microsoft.com/office/drawing/2014/main" id="{799F8742-FAAD-4E72-A11E-0700A098B91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26">
            <a:extLst>
              <a:ext uri="{FF2B5EF4-FFF2-40B4-BE49-F238E27FC236}">
                <a16:creationId xmlns:a16="http://schemas.microsoft.com/office/drawing/2014/main" id="{77D79ECD-2F76-4688-8A6A-EC80C70ACCEF}"/>
              </a:ext>
            </a:extLst>
          </p:cNvPr>
          <p:cNvSpPr>
            <a:spLocks noGrp="1" noChangeArrowheads="1"/>
          </p:cNvSpPr>
          <p:nvPr>
            <p:ph type="sldNum" sz="quarter" idx="12"/>
          </p:nvPr>
        </p:nvSpPr>
        <p:spPr>
          <a:ln/>
        </p:spPr>
        <p:txBody>
          <a:bodyPr/>
          <a:lstStyle>
            <a:lvl1pPr>
              <a:defRPr/>
            </a:lvl1pPr>
          </a:lstStyle>
          <a:p>
            <a:fld id="{808A5F47-9A45-4CF5-959A-9224D38EDE4F}" type="slidenum">
              <a:rPr lang="en-GB" altLang="en-US"/>
              <a:pPr/>
              <a:t>‹#›</a:t>
            </a:fld>
            <a:endParaRPr lang="en-GB" altLang="en-US"/>
          </a:p>
        </p:txBody>
      </p:sp>
    </p:spTree>
    <p:extLst>
      <p:ext uri="{BB962C8B-B14F-4D97-AF65-F5344CB8AC3E}">
        <p14:creationId xmlns:p14="http://schemas.microsoft.com/office/powerpoint/2010/main" val="1409253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37C2701E-660F-4C3B-A668-7B85E4ADC9F5}"/>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E904C9B2-1C1A-47D9-AE88-CCD9DA5E6982}"/>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5D1C4FD7-E60F-40DF-904A-64096DDD6202}"/>
              </a:ext>
            </a:extLst>
          </p:cNvPr>
          <p:cNvSpPr>
            <a:spLocks noGrp="1" noChangeArrowheads="1"/>
          </p:cNvSpPr>
          <p:nvPr>
            <p:ph type="sldNum" sz="quarter" idx="12"/>
          </p:nvPr>
        </p:nvSpPr>
        <p:spPr>
          <a:ln/>
        </p:spPr>
        <p:txBody>
          <a:bodyPr/>
          <a:lstStyle>
            <a:lvl1pPr>
              <a:defRPr/>
            </a:lvl1pPr>
          </a:lstStyle>
          <a:p>
            <a:fld id="{905E5EF2-83B7-4EA9-B405-83DBF007AF23}" type="slidenum">
              <a:rPr lang="en-GB" altLang="en-US"/>
              <a:pPr/>
              <a:t>‹#›</a:t>
            </a:fld>
            <a:endParaRPr lang="en-GB" altLang="en-US"/>
          </a:p>
        </p:txBody>
      </p:sp>
    </p:spTree>
    <p:extLst>
      <p:ext uri="{BB962C8B-B14F-4D97-AF65-F5344CB8AC3E}">
        <p14:creationId xmlns:p14="http://schemas.microsoft.com/office/powerpoint/2010/main" val="124167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a:extLst>
              <a:ext uri="{FF2B5EF4-FFF2-40B4-BE49-F238E27FC236}">
                <a16:creationId xmlns:a16="http://schemas.microsoft.com/office/drawing/2014/main" id="{BD2BBC0C-B850-4B4C-814B-1256CC9DDE5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25">
            <a:extLst>
              <a:ext uri="{FF2B5EF4-FFF2-40B4-BE49-F238E27FC236}">
                <a16:creationId xmlns:a16="http://schemas.microsoft.com/office/drawing/2014/main" id="{9965ACD6-52E8-40D5-A5A8-F368C8A80A7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26">
            <a:extLst>
              <a:ext uri="{FF2B5EF4-FFF2-40B4-BE49-F238E27FC236}">
                <a16:creationId xmlns:a16="http://schemas.microsoft.com/office/drawing/2014/main" id="{6935075D-03A3-49A0-A71C-4AF9250C2E7F}"/>
              </a:ext>
            </a:extLst>
          </p:cNvPr>
          <p:cNvSpPr>
            <a:spLocks noGrp="1" noChangeArrowheads="1"/>
          </p:cNvSpPr>
          <p:nvPr>
            <p:ph type="sldNum" sz="quarter" idx="12"/>
          </p:nvPr>
        </p:nvSpPr>
        <p:spPr>
          <a:ln/>
        </p:spPr>
        <p:txBody>
          <a:bodyPr/>
          <a:lstStyle>
            <a:lvl1pPr>
              <a:defRPr/>
            </a:lvl1pPr>
          </a:lstStyle>
          <a:p>
            <a:fld id="{9F5DE595-90CD-41BC-AAD7-31F7CB6B97D4}" type="slidenum">
              <a:rPr lang="en-GB" altLang="en-US"/>
              <a:pPr/>
              <a:t>‹#›</a:t>
            </a:fld>
            <a:endParaRPr lang="en-GB" altLang="en-US"/>
          </a:p>
        </p:txBody>
      </p:sp>
    </p:spTree>
    <p:extLst>
      <p:ext uri="{BB962C8B-B14F-4D97-AF65-F5344CB8AC3E}">
        <p14:creationId xmlns:p14="http://schemas.microsoft.com/office/powerpoint/2010/main" val="22463401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3314" name="Group 2">
            <a:extLst>
              <a:ext uri="{FF2B5EF4-FFF2-40B4-BE49-F238E27FC236}">
                <a16:creationId xmlns:a16="http://schemas.microsoft.com/office/drawing/2014/main" id="{BEDE8D34-62E9-482D-B918-1AD194A115BE}"/>
              </a:ext>
            </a:extLst>
          </p:cNvPr>
          <p:cNvGrpSpPr>
            <a:grpSpLocks/>
          </p:cNvGrpSpPr>
          <p:nvPr/>
        </p:nvGrpSpPr>
        <p:grpSpPr bwMode="auto">
          <a:xfrm>
            <a:off x="0" y="0"/>
            <a:ext cx="9144000" cy="6858000"/>
            <a:chOff x="0" y="0"/>
            <a:chExt cx="5760" cy="4320"/>
          </a:xfrm>
        </p:grpSpPr>
        <p:sp>
          <p:nvSpPr>
            <p:cNvPr id="77827" name="Freeform 3">
              <a:extLst>
                <a:ext uri="{FF2B5EF4-FFF2-40B4-BE49-F238E27FC236}">
                  <a16:creationId xmlns:a16="http://schemas.microsoft.com/office/drawing/2014/main" id="{5B97BDBB-9B7F-4D70-83D6-AE9304CEF4D6}"/>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GB">
                <a:latin typeface="Arial" charset="0"/>
                <a:cs typeface="Arial" charset="0"/>
              </a:endParaRPr>
            </a:p>
          </p:txBody>
        </p:sp>
        <p:sp>
          <p:nvSpPr>
            <p:cNvPr id="77828" name="Freeform 4">
              <a:extLst>
                <a:ext uri="{FF2B5EF4-FFF2-40B4-BE49-F238E27FC236}">
                  <a16:creationId xmlns:a16="http://schemas.microsoft.com/office/drawing/2014/main" id="{96772C56-51ED-403C-A612-C1492BA2FB6B}"/>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sp>
        <p:nvSpPr>
          <p:cNvPr id="77829" name="Freeform 5">
            <a:extLst>
              <a:ext uri="{FF2B5EF4-FFF2-40B4-BE49-F238E27FC236}">
                <a16:creationId xmlns:a16="http://schemas.microsoft.com/office/drawing/2014/main" id="{B132753C-DC2D-4C4B-A920-F8CE8BB3FA94}"/>
              </a:ext>
            </a:extLst>
          </p:cNvPr>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hangingPunct="0">
              <a:defRPr/>
            </a:pPr>
            <a:endParaRPr lang="en-GB">
              <a:latin typeface="Arial" charset="0"/>
              <a:cs typeface="Arial" charset="0"/>
            </a:endParaRPr>
          </a:p>
        </p:txBody>
      </p:sp>
      <p:grpSp>
        <p:nvGrpSpPr>
          <p:cNvPr id="13316" name="Group 6">
            <a:extLst>
              <a:ext uri="{FF2B5EF4-FFF2-40B4-BE49-F238E27FC236}">
                <a16:creationId xmlns:a16="http://schemas.microsoft.com/office/drawing/2014/main" id="{8535F542-F600-4DA7-A8F1-F7D9666DCFEF}"/>
              </a:ext>
            </a:extLst>
          </p:cNvPr>
          <p:cNvGrpSpPr>
            <a:grpSpLocks/>
          </p:cNvGrpSpPr>
          <p:nvPr/>
        </p:nvGrpSpPr>
        <p:grpSpPr bwMode="auto">
          <a:xfrm>
            <a:off x="0" y="6019800"/>
            <a:ext cx="7848600" cy="857250"/>
            <a:chOff x="0" y="3792"/>
            <a:chExt cx="4944" cy="540"/>
          </a:xfrm>
        </p:grpSpPr>
        <p:sp>
          <p:nvSpPr>
            <p:cNvPr id="77831" name="Freeform 7">
              <a:extLst>
                <a:ext uri="{FF2B5EF4-FFF2-40B4-BE49-F238E27FC236}">
                  <a16:creationId xmlns:a16="http://schemas.microsoft.com/office/drawing/2014/main" id="{54E8C290-8429-498F-994D-DAE5BB38678A}"/>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nvGrpSpPr>
            <p:cNvPr id="13330" name="Group 8">
              <a:extLst>
                <a:ext uri="{FF2B5EF4-FFF2-40B4-BE49-F238E27FC236}">
                  <a16:creationId xmlns:a16="http://schemas.microsoft.com/office/drawing/2014/main" id="{270F3D96-A59B-42D3-BB59-4308A6F970F0}"/>
                </a:ext>
              </a:extLst>
            </p:cNvPr>
            <p:cNvGrpSpPr>
              <a:grpSpLocks/>
            </p:cNvGrpSpPr>
            <p:nvPr userDrawn="1"/>
          </p:nvGrpSpPr>
          <p:grpSpPr bwMode="auto">
            <a:xfrm>
              <a:off x="2486" y="3792"/>
              <a:ext cx="2458" cy="540"/>
              <a:chOff x="2486" y="3792"/>
              <a:chExt cx="2458" cy="540"/>
            </a:xfrm>
          </p:grpSpPr>
          <p:sp>
            <p:nvSpPr>
              <p:cNvPr id="77833" name="Freeform 9">
                <a:extLst>
                  <a:ext uri="{FF2B5EF4-FFF2-40B4-BE49-F238E27FC236}">
                    <a16:creationId xmlns:a16="http://schemas.microsoft.com/office/drawing/2014/main" id="{F6BC03DB-C952-462E-8247-B09CEFCBDBA7}"/>
                  </a:ext>
                </a:extLst>
              </p:cNvPr>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34" name="Freeform 10">
                <a:extLst>
                  <a:ext uri="{FF2B5EF4-FFF2-40B4-BE49-F238E27FC236}">
                    <a16:creationId xmlns:a16="http://schemas.microsoft.com/office/drawing/2014/main" id="{F8C9CD52-F9EE-48F4-B616-648E6971DD16}"/>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35" name="Freeform 11">
                <a:extLst>
                  <a:ext uri="{FF2B5EF4-FFF2-40B4-BE49-F238E27FC236}">
                    <a16:creationId xmlns:a16="http://schemas.microsoft.com/office/drawing/2014/main" id="{C5766971-FCA4-4644-9245-783BA23B6495}"/>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36" name="Freeform 12">
                <a:extLst>
                  <a:ext uri="{FF2B5EF4-FFF2-40B4-BE49-F238E27FC236}">
                    <a16:creationId xmlns:a16="http://schemas.microsoft.com/office/drawing/2014/main" id="{530525E7-DFD5-400E-86B1-EB60E71A484A}"/>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37" name="Freeform 13">
                <a:extLst>
                  <a:ext uri="{FF2B5EF4-FFF2-40B4-BE49-F238E27FC236}">
                    <a16:creationId xmlns:a16="http://schemas.microsoft.com/office/drawing/2014/main" id="{FCF6D47B-6E98-45EC-BE16-BECCF10C7B38}"/>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grpSp>
        <p:sp>
          <p:nvSpPr>
            <p:cNvPr id="77838" name="Freeform 14">
              <a:extLst>
                <a:ext uri="{FF2B5EF4-FFF2-40B4-BE49-F238E27FC236}">
                  <a16:creationId xmlns:a16="http://schemas.microsoft.com/office/drawing/2014/main" id="{8A975620-0CD6-44F1-9260-A292B38E282A}"/>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grpSp>
        <p:nvGrpSpPr>
          <p:cNvPr id="13317" name="Group 15">
            <a:extLst>
              <a:ext uri="{FF2B5EF4-FFF2-40B4-BE49-F238E27FC236}">
                <a16:creationId xmlns:a16="http://schemas.microsoft.com/office/drawing/2014/main" id="{955980A2-2158-4DA1-BC44-84C36948F399}"/>
              </a:ext>
            </a:extLst>
          </p:cNvPr>
          <p:cNvGrpSpPr>
            <a:grpSpLocks/>
          </p:cNvGrpSpPr>
          <p:nvPr/>
        </p:nvGrpSpPr>
        <p:grpSpPr bwMode="auto">
          <a:xfrm>
            <a:off x="627063" y="6021388"/>
            <a:ext cx="5684837" cy="849312"/>
            <a:chOff x="395" y="3793"/>
            <a:chExt cx="3581" cy="535"/>
          </a:xfrm>
        </p:grpSpPr>
        <p:sp>
          <p:nvSpPr>
            <p:cNvPr id="77840" name="Freeform 16">
              <a:extLst>
                <a:ext uri="{FF2B5EF4-FFF2-40B4-BE49-F238E27FC236}">
                  <a16:creationId xmlns:a16="http://schemas.microsoft.com/office/drawing/2014/main" id="{9C9B582D-C25B-4060-81DA-80DF10AD94D6}"/>
                </a:ext>
              </a:extLst>
            </p:cNvPr>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41" name="Freeform 17">
              <a:extLst>
                <a:ext uri="{FF2B5EF4-FFF2-40B4-BE49-F238E27FC236}">
                  <a16:creationId xmlns:a16="http://schemas.microsoft.com/office/drawing/2014/main" id="{ED0A4FAC-459F-4EEB-B9D8-AEE008BC8156}"/>
                </a:ext>
              </a:extLst>
            </p:cNvPr>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42" name="Freeform 18">
              <a:extLst>
                <a:ext uri="{FF2B5EF4-FFF2-40B4-BE49-F238E27FC236}">
                  <a16:creationId xmlns:a16="http://schemas.microsoft.com/office/drawing/2014/main" id="{CF9B49EF-83FB-45CE-94A6-456BEC439131}"/>
                </a:ext>
              </a:extLst>
            </p:cNvPr>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43" name="Freeform 19">
              <a:extLst>
                <a:ext uri="{FF2B5EF4-FFF2-40B4-BE49-F238E27FC236}">
                  <a16:creationId xmlns:a16="http://schemas.microsoft.com/office/drawing/2014/main" id="{80829839-9F00-4880-860A-5DC3C67904C2}"/>
                </a:ext>
              </a:extLst>
            </p:cNvPr>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44" name="Freeform 20">
              <a:extLst>
                <a:ext uri="{FF2B5EF4-FFF2-40B4-BE49-F238E27FC236}">
                  <a16:creationId xmlns:a16="http://schemas.microsoft.com/office/drawing/2014/main" id="{40B58993-A7AD-4D73-A48B-F593EE4FB808}"/>
                </a:ext>
              </a:extLst>
            </p:cNvPr>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77845" name="Freeform 21">
              <a:extLst>
                <a:ext uri="{FF2B5EF4-FFF2-40B4-BE49-F238E27FC236}">
                  <a16:creationId xmlns:a16="http://schemas.microsoft.com/office/drawing/2014/main" id="{931F5606-AA19-4435-80F0-80EA08A8A6E0}"/>
                </a:ext>
              </a:extLst>
            </p:cNvPr>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grpSp>
      <p:sp>
        <p:nvSpPr>
          <p:cNvPr id="77846" name="Rectangle 22">
            <a:extLst>
              <a:ext uri="{FF2B5EF4-FFF2-40B4-BE49-F238E27FC236}">
                <a16:creationId xmlns:a16="http://schemas.microsoft.com/office/drawing/2014/main" id="{50911C74-F6D3-417D-8C0E-01C0AF13B9F3}"/>
              </a:ext>
            </a:extLst>
          </p:cNvPr>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9" name="Rectangle 23">
            <a:extLst>
              <a:ext uri="{FF2B5EF4-FFF2-40B4-BE49-F238E27FC236}">
                <a16:creationId xmlns:a16="http://schemas.microsoft.com/office/drawing/2014/main" id="{A60EC919-6749-4BF6-8690-D8FF7C4E625C}"/>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7848" name="Rectangle 24">
            <a:extLst>
              <a:ext uri="{FF2B5EF4-FFF2-40B4-BE49-F238E27FC236}">
                <a16:creationId xmlns:a16="http://schemas.microsoft.com/office/drawing/2014/main" id="{1BFE2F09-B838-4F50-95A9-BDF4F449436C}"/>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77849" name="Rectangle 25">
            <a:extLst>
              <a:ext uri="{FF2B5EF4-FFF2-40B4-BE49-F238E27FC236}">
                <a16:creationId xmlns:a16="http://schemas.microsoft.com/office/drawing/2014/main" id="{CEE31192-1019-4DBB-870A-132B47DDE6A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77850" name="Rectangle 26">
            <a:extLst>
              <a:ext uri="{FF2B5EF4-FFF2-40B4-BE49-F238E27FC236}">
                <a16:creationId xmlns:a16="http://schemas.microsoft.com/office/drawing/2014/main" id="{4382B6F2-6853-4C9F-B7F5-E0B6B8F1CDF3}"/>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BE7ED900-0D51-430D-B422-7BAE0737250E}"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4220"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1847"/>
            </a:gs>
            <a:gs pos="100000">
              <a:schemeClr val="bg1"/>
            </a:gs>
          </a:gsLst>
          <a:lin ang="5400000" scaled="1"/>
        </a:grad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ABFFE6A4-F11E-467B-8633-32949B52D213}"/>
              </a:ext>
            </a:extLst>
          </p:cNvPr>
          <p:cNvGrpSpPr>
            <a:grpSpLocks/>
          </p:cNvGrpSpPr>
          <p:nvPr/>
        </p:nvGrpSpPr>
        <p:grpSpPr bwMode="auto">
          <a:xfrm>
            <a:off x="0" y="0"/>
            <a:ext cx="9144000" cy="6858000"/>
            <a:chOff x="0" y="0"/>
            <a:chExt cx="5760" cy="4320"/>
          </a:xfrm>
        </p:grpSpPr>
        <p:sp>
          <p:nvSpPr>
            <p:cNvPr id="601091" name="Freeform 3">
              <a:extLst>
                <a:ext uri="{FF2B5EF4-FFF2-40B4-BE49-F238E27FC236}">
                  <a16:creationId xmlns:a16="http://schemas.microsoft.com/office/drawing/2014/main" id="{FB2017F7-8FE8-47AC-BD1F-65E9A3A38D6D}"/>
                </a:ext>
              </a:extLst>
            </p:cNvPr>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eaLnBrk="0" hangingPunct="0">
                <a:defRPr/>
              </a:pPr>
              <a:endParaRPr lang="en-GB">
                <a:latin typeface="Arial" charset="0"/>
                <a:cs typeface="Arial" charset="0"/>
              </a:endParaRPr>
            </a:p>
          </p:txBody>
        </p:sp>
        <p:sp>
          <p:nvSpPr>
            <p:cNvPr id="601092" name="Freeform 4">
              <a:extLst>
                <a:ext uri="{FF2B5EF4-FFF2-40B4-BE49-F238E27FC236}">
                  <a16:creationId xmlns:a16="http://schemas.microsoft.com/office/drawing/2014/main" id="{CD2A35DC-4A8D-44D2-8761-273FFF2E5AB6}"/>
                </a:ext>
              </a:extLst>
            </p:cNvPr>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sp>
        <p:nvSpPr>
          <p:cNvPr id="601093" name="Freeform 5">
            <a:extLst>
              <a:ext uri="{FF2B5EF4-FFF2-40B4-BE49-F238E27FC236}">
                <a16:creationId xmlns:a16="http://schemas.microsoft.com/office/drawing/2014/main" id="{F8DDA104-49A6-46A5-B943-4D38468874D4}"/>
              </a:ext>
            </a:extLst>
          </p:cNvPr>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eaLnBrk="0" hangingPunct="0">
              <a:defRPr/>
            </a:pPr>
            <a:endParaRPr lang="en-GB">
              <a:latin typeface="Arial" charset="0"/>
              <a:cs typeface="Arial" charset="0"/>
            </a:endParaRPr>
          </a:p>
        </p:txBody>
      </p:sp>
      <p:grpSp>
        <p:nvGrpSpPr>
          <p:cNvPr id="14340" name="Group 6">
            <a:extLst>
              <a:ext uri="{FF2B5EF4-FFF2-40B4-BE49-F238E27FC236}">
                <a16:creationId xmlns:a16="http://schemas.microsoft.com/office/drawing/2014/main" id="{E81E56BC-3AD0-4B02-B042-109EC5BCFC48}"/>
              </a:ext>
            </a:extLst>
          </p:cNvPr>
          <p:cNvGrpSpPr>
            <a:grpSpLocks/>
          </p:cNvGrpSpPr>
          <p:nvPr/>
        </p:nvGrpSpPr>
        <p:grpSpPr bwMode="auto">
          <a:xfrm>
            <a:off x="0" y="6019800"/>
            <a:ext cx="7848600" cy="857250"/>
            <a:chOff x="0" y="3792"/>
            <a:chExt cx="4944" cy="540"/>
          </a:xfrm>
        </p:grpSpPr>
        <p:sp>
          <p:nvSpPr>
            <p:cNvPr id="601095" name="Freeform 7">
              <a:extLst>
                <a:ext uri="{FF2B5EF4-FFF2-40B4-BE49-F238E27FC236}">
                  <a16:creationId xmlns:a16="http://schemas.microsoft.com/office/drawing/2014/main" id="{5D205139-2B00-4128-A7E8-D5087FFBE8CC}"/>
                </a:ext>
              </a:extLst>
            </p:cNvPr>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nvGrpSpPr>
            <p:cNvPr id="14354" name="Group 8">
              <a:extLst>
                <a:ext uri="{FF2B5EF4-FFF2-40B4-BE49-F238E27FC236}">
                  <a16:creationId xmlns:a16="http://schemas.microsoft.com/office/drawing/2014/main" id="{5A3535AD-EF66-4962-BC36-C38542CFA0A2}"/>
                </a:ext>
              </a:extLst>
            </p:cNvPr>
            <p:cNvGrpSpPr>
              <a:grpSpLocks/>
            </p:cNvGrpSpPr>
            <p:nvPr userDrawn="1"/>
          </p:nvGrpSpPr>
          <p:grpSpPr bwMode="auto">
            <a:xfrm>
              <a:off x="2486" y="3792"/>
              <a:ext cx="2458" cy="540"/>
              <a:chOff x="2486" y="3792"/>
              <a:chExt cx="2458" cy="540"/>
            </a:xfrm>
          </p:grpSpPr>
          <p:sp>
            <p:nvSpPr>
              <p:cNvPr id="601097" name="Freeform 9">
                <a:extLst>
                  <a:ext uri="{FF2B5EF4-FFF2-40B4-BE49-F238E27FC236}">
                    <a16:creationId xmlns:a16="http://schemas.microsoft.com/office/drawing/2014/main" id="{75BD6B3B-F264-4245-8784-9B68847EB9BA}"/>
                  </a:ext>
                </a:extLst>
              </p:cNvPr>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098" name="Freeform 10">
                <a:extLst>
                  <a:ext uri="{FF2B5EF4-FFF2-40B4-BE49-F238E27FC236}">
                    <a16:creationId xmlns:a16="http://schemas.microsoft.com/office/drawing/2014/main" id="{988DDF8D-CDCD-42DE-9069-A0FEA880307C}"/>
                  </a:ext>
                </a:extLst>
              </p:cNvPr>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099" name="Freeform 11">
                <a:extLst>
                  <a:ext uri="{FF2B5EF4-FFF2-40B4-BE49-F238E27FC236}">
                    <a16:creationId xmlns:a16="http://schemas.microsoft.com/office/drawing/2014/main" id="{1D270106-97A2-4794-90A3-D9F7C66535A2}"/>
                  </a:ext>
                </a:extLst>
              </p:cNvPr>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100" name="Freeform 12">
                <a:extLst>
                  <a:ext uri="{FF2B5EF4-FFF2-40B4-BE49-F238E27FC236}">
                    <a16:creationId xmlns:a16="http://schemas.microsoft.com/office/drawing/2014/main" id="{A1FE88C8-D356-429C-B3D8-E1E7D09F5C4D}"/>
                  </a:ext>
                </a:extLst>
              </p:cNvPr>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101" name="Freeform 13">
                <a:extLst>
                  <a:ext uri="{FF2B5EF4-FFF2-40B4-BE49-F238E27FC236}">
                    <a16:creationId xmlns:a16="http://schemas.microsoft.com/office/drawing/2014/main" id="{F09A15DB-A5ED-4181-9AE7-140B58729C21}"/>
                  </a:ext>
                </a:extLst>
              </p:cNvPr>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grpSp>
        <p:sp>
          <p:nvSpPr>
            <p:cNvPr id="601102" name="Freeform 14">
              <a:extLst>
                <a:ext uri="{FF2B5EF4-FFF2-40B4-BE49-F238E27FC236}">
                  <a16:creationId xmlns:a16="http://schemas.microsoft.com/office/drawing/2014/main" id="{71DBB731-2696-42EC-B0F3-68568385B856}"/>
                </a:ext>
              </a:extLst>
            </p:cNvPr>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eaLnBrk="0" hangingPunct="0">
                <a:defRPr/>
              </a:pPr>
              <a:endParaRPr lang="en-GB">
                <a:latin typeface="Arial" charset="0"/>
                <a:cs typeface="Arial" charset="0"/>
              </a:endParaRPr>
            </a:p>
          </p:txBody>
        </p:sp>
      </p:grpSp>
      <p:grpSp>
        <p:nvGrpSpPr>
          <p:cNvPr id="14341" name="Group 15">
            <a:extLst>
              <a:ext uri="{FF2B5EF4-FFF2-40B4-BE49-F238E27FC236}">
                <a16:creationId xmlns:a16="http://schemas.microsoft.com/office/drawing/2014/main" id="{1D8F86AF-EA6B-42A2-92DB-EA96008D4104}"/>
              </a:ext>
            </a:extLst>
          </p:cNvPr>
          <p:cNvGrpSpPr>
            <a:grpSpLocks/>
          </p:cNvGrpSpPr>
          <p:nvPr/>
        </p:nvGrpSpPr>
        <p:grpSpPr bwMode="auto">
          <a:xfrm>
            <a:off x="627063" y="6021388"/>
            <a:ext cx="5684837" cy="849312"/>
            <a:chOff x="395" y="3793"/>
            <a:chExt cx="3581" cy="535"/>
          </a:xfrm>
        </p:grpSpPr>
        <p:sp>
          <p:nvSpPr>
            <p:cNvPr id="601104" name="Freeform 16">
              <a:extLst>
                <a:ext uri="{FF2B5EF4-FFF2-40B4-BE49-F238E27FC236}">
                  <a16:creationId xmlns:a16="http://schemas.microsoft.com/office/drawing/2014/main" id="{58CAE48D-64F5-4994-8B3B-DA769E46564A}"/>
                </a:ext>
              </a:extLst>
            </p:cNvPr>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105" name="Freeform 17">
              <a:extLst>
                <a:ext uri="{FF2B5EF4-FFF2-40B4-BE49-F238E27FC236}">
                  <a16:creationId xmlns:a16="http://schemas.microsoft.com/office/drawing/2014/main" id="{E0F3FF2F-912B-455C-98D1-5DB11B2FF2D4}"/>
                </a:ext>
              </a:extLst>
            </p:cNvPr>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106" name="Freeform 18">
              <a:extLst>
                <a:ext uri="{FF2B5EF4-FFF2-40B4-BE49-F238E27FC236}">
                  <a16:creationId xmlns:a16="http://schemas.microsoft.com/office/drawing/2014/main" id="{EA3E7029-B3F5-49D9-89B2-FB117F12A79A}"/>
                </a:ext>
              </a:extLst>
            </p:cNvPr>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107" name="Freeform 19">
              <a:extLst>
                <a:ext uri="{FF2B5EF4-FFF2-40B4-BE49-F238E27FC236}">
                  <a16:creationId xmlns:a16="http://schemas.microsoft.com/office/drawing/2014/main" id="{C04F8DD3-96BD-46A2-BF76-DA5C195D43D6}"/>
                </a:ext>
              </a:extLst>
            </p:cNvPr>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108" name="Freeform 20">
              <a:extLst>
                <a:ext uri="{FF2B5EF4-FFF2-40B4-BE49-F238E27FC236}">
                  <a16:creationId xmlns:a16="http://schemas.microsoft.com/office/drawing/2014/main" id="{30BFC398-3F30-44B6-BF43-41C5B833F8DF}"/>
                </a:ext>
              </a:extLst>
            </p:cNvPr>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sp>
          <p:nvSpPr>
            <p:cNvPr id="601109" name="Freeform 21">
              <a:extLst>
                <a:ext uri="{FF2B5EF4-FFF2-40B4-BE49-F238E27FC236}">
                  <a16:creationId xmlns:a16="http://schemas.microsoft.com/office/drawing/2014/main" id="{D2427F98-5DD0-4F66-8578-EEDA577635E4}"/>
                </a:ext>
              </a:extLst>
            </p:cNvPr>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eaLnBrk="0" hangingPunct="0">
                <a:defRPr/>
              </a:pPr>
              <a:endParaRPr lang="en-GB">
                <a:latin typeface="Arial" charset="0"/>
                <a:cs typeface="Arial" charset="0"/>
              </a:endParaRPr>
            </a:p>
          </p:txBody>
        </p:sp>
      </p:grpSp>
      <p:sp>
        <p:nvSpPr>
          <p:cNvPr id="601110" name="Rectangle 22">
            <a:extLst>
              <a:ext uri="{FF2B5EF4-FFF2-40B4-BE49-F238E27FC236}">
                <a16:creationId xmlns:a16="http://schemas.microsoft.com/office/drawing/2014/main" id="{9B42A06C-4BA2-4998-8579-CE25F16DC49C}"/>
              </a:ext>
            </a:extLst>
          </p:cNvPr>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4343" name="Rectangle 23">
            <a:extLst>
              <a:ext uri="{FF2B5EF4-FFF2-40B4-BE49-F238E27FC236}">
                <a16:creationId xmlns:a16="http://schemas.microsoft.com/office/drawing/2014/main" id="{9D013684-1CB3-4328-BDE8-4EC60D9E0C41}"/>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601112" name="Rectangle 24">
            <a:extLst>
              <a:ext uri="{FF2B5EF4-FFF2-40B4-BE49-F238E27FC236}">
                <a16:creationId xmlns:a16="http://schemas.microsoft.com/office/drawing/2014/main" id="{081976E7-76D2-41CB-A2E6-5A4674F41BA6}"/>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601113" name="Rectangle 25">
            <a:extLst>
              <a:ext uri="{FF2B5EF4-FFF2-40B4-BE49-F238E27FC236}">
                <a16:creationId xmlns:a16="http://schemas.microsoft.com/office/drawing/2014/main" id="{9E9B6FD8-5C8C-45D9-8E55-C307FE8C05F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cs typeface="Arial" charset="0"/>
              </a:defRPr>
            </a:lvl1pPr>
          </a:lstStyle>
          <a:p>
            <a:pPr>
              <a:defRPr/>
            </a:pPr>
            <a:endParaRPr lang="en-GB"/>
          </a:p>
        </p:txBody>
      </p:sp>
      <p:sp>
        <p:nvSpPr>
          <p:cNvPr id="601114" name="Rectangle 26">
            <a:extLst>
              <a:ext uri="{FF2B5EF4-FFF2-40B4-BE49-F238E27FC236}">
                <a16:creationId xmlns:a16="http://schemas.microsoft.com/office/drawing/2014/main" id="{33D8E3D6-3ED1-4E53-8E15-23E347C41876}"/>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2008C6-F65B-413B-B1D4-763BACD3248E}" type="slidenum">
              <a:rPr lang="en-GB" altLang="en-US"/>
              <a:pPr/>
              <a:t>‹#›</a:t>
            </a:fld>
            <a:endParaRPr lang="en-GB" altLang="en-US"/>
          </a:p>
        </p:txBody>
      </p:sp>
    </p:spTree>
  </p:cSld>
  <p:clrMap bg1="dk2" tx1="lt1" bg2="dk1" tx2="lt2" accent1="accent1" accent2="accent2" accent3="accent3" accent4="accent4" accent5="accent5" accent6="accent6" hlink="hlink" folHlink="folHlink"/>
  <p:sldLayoutIdLst>
    <p:sldLayoutId id="2147484221"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30B376-60FA-4438-A442-BFBF14BF6A0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5363" name="Rectangle 3">
            <a:extLst>
              <a:ext uri="{FF2B5EF4-FFF2-40B4-BE49-F238E27FC236}">
                <a16:creationId xmlns:a16="http://schemas.microsoft.com/office/drawing/2014/main" id="{88CB16D2-35F7-4658-844F-9481AF0AA24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230852" name="Rectangle 4">
            <a:extLst>
              <a:ext uri="{FF2B5EF4-FFF2-40B4-BE49-F238E27FC236}">
                <a16:creationId xmlns:a16="http://schemas.microsoft.com/office/drawing/2014/main" id="{32A8B946-E197-40C4-BF9C-29E049BD981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GB"/>
          </a:p>
        </p:txBody>
      </p:sp>
      <p:sp>
        <p:nvSpPr>
          <p:cNvPr id="1230853" name="Rectangle 5">
            <a:extLst>
              <a:ext uri="{FF2B5EF4-FFF2-40B4-BE49-F238E27FC236}">
                <a16:creationId xmlns:a16="http://schemas.microsoft.com/office/drawing/2014/main" id="{5796C736-BA1F-47B9-843B-9A567E2A694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GB"/>
          </a:p>
        </p:txBody>
      </p:sp>
      <p:sp>
        <p:nvSpPr>
          <p:cNvPr id="1230854" name="Rectangle 6">
            <a:extLst>
              <a:ext uri="{FF2B5EF4-FFF2-40B4-BE49-F238E27FC236}">
                <a16:creationId xmlns:a16="http://schemas.microsoft.com/office/drawing/2014/main" id="{6147786E-0BBB-4DDD-A746-F2E9FE232B2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20005C5-D5FD-48F3-95DC-A9087B2541EA}"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104.xml"/><Relationship Id="rId1" Type="http://schemas.openxmlformats.org/officeDocument/2006/relationships/slideLayout" Target="../slideLayouts/slideLayout1.xml"/><Relationship Id="rId5" Type="http://schemas.openxmlformats.org/officeDocument/2006/relationships/image" Target="../media/image97.jpeg"/><Relationship Id="rId4" Type="http://schemas.openxmlformats.org/officeDocument/2006/relationships/image" Target="../media/image23.emf"/></Relationships>
</file>

<file path=ppt/slides/_rels/slide10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3" Type="http://schemas.openxmlformats.org/officeDocument/2006/relationships/hyperlink" Target="http://www.sfsite.com/gra/0603/khazars.jpg"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111.xml.rels><?xml version="1.0" encoding="UTF-8" standalone="yes"?>
<Relationships xmlns="http://schemas.openxmlformats.org/package/2006/relationships"><Relationship Id="rId3" Type="http://schemas.openxmlformats.org/officeDocument/2006/relationships/hyperlink" Target="http://www.sfsite.com/gra/0603/khazars.jpg"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23.emf"/></Relationships>
</file>

<file path=ppt/slides/_rels/slide1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115.xml"/><Relationship Id="rId1" Type="http://schemas.openxmlformats.org/officeDocument/2006/relationships/slideLayout" Target="../slideLayouts/slideLayout1.xml"/><Relationship Id="rId6" Type="http://schemas.openxmlformats.org/officeDocument/2006/relationships/image" Target="../media/image108.jpeg"/><Relationship Id="rId5" Type="http://schemas.openxmlformats.org/officeDocument/2006/relationships/hyperlink" Target="http://images.google.com/imgres?imgurl=http://www.historyarts.ro/ilustratii/6_razboinici/images/cuman.jpg&amp;imgrefurl=http://www.historyarts.ro/ilustratii/6_razboinici/pages/cuman.htm&amp;h=543&amp;w=321&amp;sz=51&amp;tbnid=VULKTjwIA1ijXM:&amp;tbnh=130&amp;tbnw=76&amp;hl=en&amp;start=75&amp;prev=/images?q=Khazars&amp;start=60&amp;svnum=10&amp;hl=en&amp;lr=&amp;sa=N" TargetMode="External"/><Relationship Id="rId4" Type="http://schemas.openxmlformats.org/officeDocument/2006/relationships/image" Target="../media/image23.emf"/></Relationships>
</file>

<file path=ppt/slides/_rels/slide11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8.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9.xml"/><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http://globalfire.tv/nj/graphs/teitelbaum.jpg" TargetMode="External"/></Relationships>
</file>

<file path=ppt/slides/_rels/slide12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16.xml"/><Relationship Id="rId5" Type="http://schemas.openxmlformats.org/officeDocument/2006/relationships/image" Target="../media/image127.jpeg"/><Relationship Id="rId4" Type="http://schemas.openxmlformats.org/officeDocument/2006/relationships/image" Target="../media/image126.jpeg"/></Relationships>
</file>

<file path=ppt/slides/_rels/slide132.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7.xml"/><Relationship Id="rId1" Type="http://schemas.openxmlformats.org/officeDocument/2006/relationships/slideLayout" Target="../slideLayouts/slideLayout4.xml"/><Relationship Id="rId4" Type="http://schemas.openxmlformats.org/officeDocument/2006/relationships/image" Target="../media/image136.jpeg"/></Relationships>
</file>

<file path=ppt/slides/_rels/slide14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notesSlide" Target="../notesSlides/notesSlide136.xml"/><Relationship Id="rId1" Type="http://schemas.openxmlformats.org/officeDocument/2006/relationships/slideLayout" Target="../slideLayouts/slideLayout1.xml"/><Relationship Id="rId5" Type="http://schemas.openxmlformats.org/officeDocument/2006/relationships/image" Target="../media/image146.jpeg"/><Relationship Id="rId4" Type="http://schemas.openxmlformats.org/officeDocument/2006/relationships/image" Target="../media/image23.emf"/></Relationships>
</file>

<file path=ppt/slides/_rels/slide15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hyperlink" Target="http://stefanospantagis.net/journal/archives/32294221_f83343bbff.jpg" TargetMode="External"/><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3.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oleObject" Target="../embeddings/oleObject6.bin"/><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upload.wikimedia.org/wikipedia/commons/9/9e/Celts_800-400BC.PNG"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3.emf"/><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hyperlink" Target="http://www.biblegateway.com/passage/?book_id=2&amp;chapter=17&amp;verse=16&amp;version=9&amp;context=verse"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23.emf"/></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images.google.com/imgres?imgurl=http://www.civfanatics.net/~civrules/Article/MiscScreens/Saladin.jpg&amp;imgrefurl=http://www.civfanatics.com/civ4/info/&amp;h=768&amp;w=608&amp;sz=60&amp;tbnid=YaPB_8Nf-mCaYM:&amp;tbnh=141&amp;tbnw=111&amp;hl=en&amp;start=2&amp;prev=/images?q=saladin&amp;svnum=10&amp;hl=en&amp;lr=&amp;sa=G" TargetMode="External"/><Relationship Id="rId2" Type="http://schemas.openxmlformats.org/officeDocument/2006/relationships/notesSlide" Target="../notesSlides/notesSlide90.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D62E91E3-89FF-450A-AFA8-E616DCC45371}"/>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555D2A2-8F5E-427F-9AB1-D85A0EB41A30}" type="slidenum">
              <a:rPr lang="en-GB" altLang="en-US" sz="1200"/>
              <a:pPr eaLnBrk="1" hangingPunct="1"/>
              <a:t>1</a:t>
            </a:fld>
            <a:endParaRPr lang="en-GB" altLang="en-US" sz="1200"/>
          </a:p>
        </p:txBody>
      </p:sp>
      <p:sp>
        <p:nvSpPr>
          <p:cNvPr id="741378" name="Text Box 2">
            <a:extLst>
              <a:ext uri="{FF2B5EF4-FFF2-40B4-BE49-F238E27FC236}">
                <a16:creationId xmlns:a16="http://schemas.microsoft.com/office/drawing/2014/main" id="{F770EF30-25E4-4EC7-B894-9C5405F22731}"/>
              </a:ext>
            </a:extLst>
          </p:cNvPr>
          <p:cNvSpPr txBox="1">
            <a:spLocks noChangeArrowheads="1"/>
          </p:cNvSpPr>
          <p:nvPr/>
        </p:nvSpPr>
        <p:spPr bwMode="auto">
          <a:xfrm>
            <a:off x="1928813" y="785813"/>
            <a:ext cx="5616575" cy="1570037"/>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dirty="0">
                <a:solidFill>
                  <a:srgbClr val="FF0000"/>
                </a:solidFill>
                <a:latin typeface="+mj-lt"/>
                <a:cs typeface="Arial" charset="0"/>
              </a:rPr>
              <a:t>The Story Of Gog And Magog</a:t>
            </a:r>
          </a:p>
        </p:txBody>
      </p:sp>
      <p:sp>
        <p:nvSpPr>
          <p:cNvPr id="741379" name="WordArt 3">
            <a:extLst>
              <a:ext uri="{FF2B5EF4-FFF2-40B4-BE49-F238E27FC236}">
                <a16:creationId xmlns:a16="http://schemas.microsoft.com/office/drawing/2014/main" id="{55703F02-2684-499E-BAF4-8D1EACE17EB2}"/>
              </a:ext>
            </a:extLst>
          </p:cNvPr>
          <p:cNvSpPr>
            <a:spLocks noChangeArrowheads="1" noChangeShapeType="1" noTextEdit="1"/>
          </p:cNvSpPr>
          <p:nvPr/>
        </p:nvSpPr>
        <p:spPr bwMode="auto">
          <a:xfrm>
            <a:off x="2124075" y="3357563"/>
            <a:ext cx="47244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Part One</a:t>
            </a:r>
          </a:p>
        </p:txBody>
      </p:sp>
      <p:sp>
        <p:nvSpPr>
          <p:cNvPr id="741381" name="Text Box 5">
            <a:extLst>
              <a:ext uri="{FF2B5EF4-FFF2-40B4-BE49-F238E27FC236}">
                <a16:creationId xmlns:a16="http://schemas.microsoft.com/office/drawing/2014/main" id="{23A57491-8FDE-4BDF-8785-75D26506BC50}"/>
              </a:ext>
            </a:extLst>
          </p:cNvPr>
          <p:cNvSpPr txBox="1">
            <a:spLocks noChangeArrowheads="1"/>
          </p:cNvSpPr>
          <p:nvPr/>
        </p:nvSpPr>
        <p:spPr bwMode="auto">
          <a:xfrm>
            <a:off x="395288" y="4797425"/>
            <a:ext cx="8424862" cy="13112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a:solidFill>
                  <a:srgbClr val="00FF00"/>
                </a:solidFill>
                <a:effectLst>
                  <a:outerShdw blurRad="38100" dist="38100" dir="2700000" algn="tl">
                    <a:srgbClr val="000000"/>
                  </a:outerShdw>
                </a:effectLst>
                <a:latin typeface="Arial" charset="0"/>
                <a:cs typeface="Arial" charset="0"/>
              </a:rPr>
              <a:t>Attila, The Rise of Islam and the Khazars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741378">
                                            <p:txEl>
                                              <p:pRg st="0" end="0"/>
                                            </p:txEl>
                                          </p:spTgt>
                                        </p:tgtEl>
                                        <p:attrNameLst>
                                          <p:attrName>style.visibility</p:attrName>
                                        </p:attrNameLst>
                                      </p:cBhvr>
                                      <p:to>
                                        <p:strVal val="visible"/>
                                      </p:to>
                                    </p:set>
                                    <p:anim calcmode="lin" valueType="num">
                                      <p:cBhvr additive="base">
                                        <p:cTn id="7" dur="500" fill="hold"/>
                                        <p:tgtEl>
                                          <p:spTgt spid="7413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1378">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700"/>
                            </p:stCondLst>
                            <p:childTnLst>
                              <p:par>
                                <p:cTn id="10" presetID="2" presetClass="entr" presetSubtype="1" fill="hold" nodeType="afterEffect">
                                  <p:stCondLst>
                                    <p:cond delay="0"/>
                                  </p:stCondLst>
                                  <p:childTnLst>
                                    <p:set>
                                      <p:cBhvr>
                                        <p:cTn id="11" dur="1" fill="hold">
                                          <p:stCondLst>
                                            <p:cond delay="0"/>
                                          </p:stCondLst>
                                        </p:cTn>
                                        <p:tgtEl>
                                          <p:spTgt spid="741379"/>
                                        </p:tgtEl>
                                        <p:attrNameLst>
                                          <p:attrName>style.visibility</p:attrName>
                                        </p:attrNameLst>
                                      </p:cBhvr>
                                      <p:to>
                                        <p:strVal val="visible"/>
                                      </p:to>
                                    </p:set>
                                    <p:anim calcmode="lin" valueType="num">
                                      <p:cBhvr additive="base">
                                        <p:cTn id="12" dur="500" fill="hold"/>
                                        <p:tgtEl>
                                          <p:spTgt spid="741379"/>
                                        </p:tgtEl>
                                        <p:attrNameLst>
                                          <p:attrName>ppt_x</p:attrName>
                                        </p:attrNameLst>
                                      </p:cBhvr>
                                      <p:tavLst>
                                        <p:tav tm="0">
                                          <p:val>
                                            <p:strVal val="#ppt_x"/>
                                          </p:val>
                                        </p:tav>
                                        <p:tav tm="100000">
                                          <p:val>
                                            <p:strVal val="#ppt_x"/>
                                          </p:val>
                                        </p:tav>
                                      </p:tavLst>
                                    </p:anim>
                                    <p:anim calcmode="lin" valueType="num">
                                      <p:cBhvr additive="base">
                                        <p:cTn id="13" dur="500" fill="hold"/>
                                        <p:tgtEl>
                                          <p:spTgt spid="741379"/>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10000"/>
                                  </p:iterate>
                                  <p:childTnLst>
                                    <p:set>
                                      <p:cBhvr>
                                        <p:cTn id="17" dur="1" fill="hold">
                                          <p:stCondLst>
                                            <p:cond delay="0"/>
                                          </p:stCondLst>
                                        </p:cTn>
                                        <p:tgtEl>
                                          <p:spTgt spid="741381"/>
                                        </p:tgtEl>
                                        <p:attrNameLst>
                                          <p:attrName>style.visibility</p:attrName>
                                        </p:attrNameLst>
                                      </p:cBhvr>
                                      <p:to>
                                        <p:strVal val="visible"/>
                                      </p:to>
                                    </p:set>
                                    <p:anim calcmode="lin" valueType="num">
                                      <p:cBhvr additive="base">
                                        <p:cTn id="18" dur="500" fill="hold"/>
                                        <p:tgtEl>
                                          <p:spTgt spid="741381"/>
                                        </p:tgtEl>
                                        <p:attrNameLst>
                                          <p:attrName>ppt_x</p:attrName>
                                        </p:attrNameLst>
                                      </p:cBhvr>
                                      <p:tavLst>
                                        <p:tav tm="0">
                                          <p:val>
                                            <p:strVal val="#ppt_x"/>
                                          </p:val>
                                        </p:tav>
                                        <p:tav tm="100000">
                                          <p:val>
                                            <p:strVal val="#ppt_x"/>
                                          </p:val>
                                        </p:tav>
                                      </p:tavLst>
                                    </p:anim>
                                    <p:anim calcmode="lin" valueType="num">
                                      <p:cBhvr additive="base">
                                        <p:cTn id="19" dur="500" fill="hold"/>
                                        <p:tgtEl>
                                          <p:spTgt spid="74138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5AF8380-C3CC-4D9B-9705-46BD117B385D}"/>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76085B2-8166-4579-9E4C-93561378B036}" type="slidenum">
              <a:rPr lang="en-GB" altLang="en-US" sz="1200"/>
              <a:pPr eaLnBrk="1" hangingPunct="1"/>
              <a:t>10</a:t>
            </a:fld>
            <a:endParaRPr lang="en-GB" altLang="en-US" sz="1200"/>
          </a:p>
        </p:txBody>
      </p:sp>
      <p:sp>
        <p:nvSpPr>
          <p:cNvPr id="773122" name="Rectangle 2">
            <a:extLst>
              <a:ext uri="{FF2B5EF4-FFF2-40B4-BE49-F238E27FC236}">
                <a16:creationId xmlns:a16="http://schemas.microsoft.com/office/drawing/2014/main" id="{886E57C5-1A76-4AA3-BCC8-9545960C5EFF}"/>
              </a:ext>
            </a:extLst>
          </p:cNvPr>
          <p:cNvSpPr>
            <a:spLocks noGrp="1" noChangeArrowheads="1"/>
          </p:cNvSpPr>
          <p:nvPr>
            <p:ph type="title"/>
          </p:nvPr>
        </p:nvSpPr>
        <p:spPr/>
        <p:txBody>
          <a:bodyPr/>
          <a:lstStyle/>
          <a:p>
            <a:pPr eaLnBrk="1" hangingPunct="1">
              <a:defRPr/>
            </a:pPr>
            <a:endParaRPr lang="en-US"/>
          </a:p>
        </p:txBody>
      </p:sp>
      <p:pic>
        <p:nvPicPr>
          <p:cNvPr id="773126" name="Picture 6" descr="Londoncops">
            <a:extLst>
              <a:ext uri="{FF2B5EF4-FFF2-40B4-BE49-F238E27FC236}">
                <a16:creationId xmlns:a16="http://schemas.microsoft.com/office/drawing/2014/main" id="{884B2E2E-B988-4CFA-922B-0B5EFBD99C1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165850"/>
          </a:xfrm>
        </p:spPr>
      </p:pic>
      <p:sp>
        <p:nvSpPr>
          <p:cNvPr id="773127" name="Text Box 7">
            <a:extLst>
              <a:ext uri="{FF2B5EF4-FFF2-40B4-BE49-F238E27FC236}">
                <a16:creationId xmlns:a16="http://schemas.microsoft.com/office/drawing/2014/main" id="{E4F3401F-1333-4EB3-B0D8-79E23841AF21}"/>
              </a:ext>
            </a:extLst>
          </p:cNvPr>
          <p:cNvSpPr txBox="1">
            <a:spLocks noChangeArrowheads="1"/>
          </p:cNvSpPr>
          <p:nvPr/>
        </p:nvSpPr>
        <p:spPr bwMode="auto">
          <a:xfrm>
            <a:off x="0" y="6165850"/>
            <a:ext cx="9144000"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latin typeface="Times New Roman" pitchFamily="18" charset="0"/>
                <a:cs typeface="Times New Roman" pitchFamily="18" charset="0"/>
              </a:rPr>
              <a:t>We are now fast becoming a Police State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73126"/>
                                        </p:tgtEl>
                                        <p:attrNameLst>
                                          <p:attrName>style.visibility</p:attrName>
                                        </p:attrNameLst>
                                      </p:cBhvr>
                                      <p:to>
                                        <p:strVal val="visible"/>
                                      </p:to>
                                    </p:set>
                                    <p:animEffect transition="in" filter="circle(in)">
                                      <p:cBhvr>
                                        <p:cTn id="7" dur="2000"/>
                                        <p:tgtEl>
                                          <p:spTgt spid="7731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73127"/>
                                        </p:tgtEl>
                                        <p:attrNameLst>
                                          <p:attrName>style.visibility</p:attrName>
                                        </p:attrNameLst>
                                      </p:cBhvr>
                                      <p:to>
                                        <p:strVal val="visible"/>
                                      </p:to>
                                    </p:set>
                                    <p:anim calcmode="lin" valueType="num">
                                      <p:cBhvr additive="base">
                                        <p:cTn id="12" dur="500" fill="hold"/>
                                        <p:tgtEl>
                                          <p:spTgt spid="773127"/>
                                        </p:tgtEl>
                                        <p:attrNameLst>
                                          <p:attrName>ppt_x</p:attrName>
                                        </p:attrNameLst>
                                      </p:cBhvr>
                                      <p:tavLst>
                                        <p:tav tm="0">
                                          <p:val>
                                            <p:strVal val="#ppt_x"/>
                                          </p:val>
                                        </p:tav>
                                        <p:tav tm="100000">
                                          <p:val>
                                            <p:strVal val="#ppt_x"/>
                                          </p:val>
                                        </p:tav>
                                      </p:tavLst>
                                    </p:anim>
                                    <p:anim calcmode="lin" valueType="num">
                                      <p:cBhvr additive="base">
                                        <p:cTn id="13" dur="500" fill="hold"/>
                                        <p:tgtEl>
                                          <p:spTgt spid="7731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FABB7B0-AE06-4AF9-9861-81DFF4ABD31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32D583F-24C6-4D56-BA03-E2B96E4C0B75}" type="slidenum">
              <a:rPr lang="en-GB" altLang="en-US" sz="1200"/>
              <a:pPr eaLnBrk="1" hangingPunct="1"/>
              <a:t>100</a:t>
            </a:fld>
            <a:endParaRPr lang="en-GB" altLang="en-US" sz="1200"/>
          </a:p>
        </p:txBody>
      </p:sp>
      <p:sp>
        <p:nvSpPr>
          <p:cNvPr id="50181" name="Rectangle 5">
            <a:extLst>
              <a:ext uri="{FF2B5EF4-FFF2-40B4-BE49-F238E27FC236}">
                <a16:creationId xmlns:a16="http://schemas.microsoft.com/office/drawing/2014/main" id="{C5323D71-AE17-46A2-8519-EFD52D252095}"/>
              </a:ext>
            </a:extLst>
          </p:cNvPr>
          <p:cNvSpPr>
            <a:spLocks noGrp="1" noChangeArrowheads="1"/>
          </p:cNvSpPr>
          <p:nvPr>
            <p:ph type="title"/>
          </p:nvPr>
        </p:nvSpPr>
        <p:spPr>
          <a:xfrm>
            <a:off x="0" y="228600"/>
            <a:ext cx="9144000" cy="1143000"/>
          </a:xfrm>
        </p:spPr>
        <p:txBody>
          <a:bodyPr/>
          <a:lstStyle/>
          <a:p>
            <a:pPr eaLnBrk="1" hangingPunct="1">
              <a:defRPr/>
            </a:pPr>
            <a:r>
              <a:rPr lang="en-GB" sz="4000" b="1">
                <a:solidFill>
                  <a:srgbClr val="FF0000"/>
                </a:solidFill>
              </a:rPr>
              <a:t>The </a:t>
            </a:r>
            <a:r>
              <a:rPr lang="en-GB" sz="4000" b="1">
                <a:solidFill>
                  <a:srgbClr val="FFFF00"/>
                </a:solidFill>
              </a:rPr>
              <a:t>Extent of</a:t>
            </a:r>
            <a:r>
              <a:rPr lang="en-GB" sz="4000" b="1">
                <a:solidFill>
                  <a:srgbClr val="FF0000"/>
                </a:solidFill>
              </a:rPr>
              <a:t> The Khazar Kingdom</a:t>
            </a:r>
            <a:r>
              <a:rPr lang="en-GB" sz="4000"/>
              <a:t> </a:t>
            </a:r>
            <a:r>
              <a:rPr lang="en-GB" sz="4000" b="1">
                <a:solidFill>
                  <a:srgbClr val="FF0000"/>
                </a:solidFill>
              </a:rPr>
              <a:t>&amp; </a:t>
            </a:r>
            <a:r>
              <a:rPr lang="en-GB" sz="4000" b="1">
                <a:solidFill>
                  <a:srgbClr val="FFFF00"/>
                </a:solidFill>
              </a:rPr>
              <a:t>Trade Routes 700 – 1016 AD</a:t>
            </a:r>
          </a:p>
        </p:txBody>
      </p:sp>
      <p:pic>
        <p:nvPicPr>
          <p:cNvPr id="50180" name="Picture 4" descr="Khazar_Kingdom">
            <a:extLst>
              <a:ext uri="{FF2B5EF4-FFF2-40B4-BE49-F238E27FC236}">
                <a16:creationId xmlns:a16="http://schemas.microsoft.com/office/drawing/2014/main" id="{B97B8D80-3188-4D4D-9A90-97DA4B5B00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412875"/>
            <a:ext cx="9144000" cy="54451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circle(in)">
                                      <p:cBhvr>
                                        <p:cTn id="7" dur="20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112642" name="Slide Number Placeholder 5">
            <a:extLst>
              <a:ext uri="{FF2B5EF4-FFF2-40B4-BE49-F238E27FC236}">
                <a16:creationId xmlns:a16="http://schemas.microsoft.com/office/drawing/2014/main" id="{2A9E5612-1AE3-453F-A90E-CD44B6D94D6A}"/>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89C74ED-03A1-4B15-B13A-56CB9EA62C6D}" type="slidenum">
              <a:rPr lang="en-GB" altLang="en-US" sz="1400"/>
              <a:pPr eaLnBrk="1" hangingPunct="1"/>
              <a:t>101</a:t>
            </a:fld>
            <a:endParaRPr lang="en-GB" altLang="en-US" sz="1400"/>
          </a:p>
        </p:txBody>
      </p:sp>
      <p:pic>
        <p:nvPicPr>
          <p:cNvPr id="1224708" name="Picture 4" descr="khazariatr">
            <a:extLst>
              <a:ext uri="{FF2B5EF4-FFF2-40B4-BE49-F238E27FC236}">
                <a16:creationId xmlns:a16="http://schemas.microsoft.com/office/drawing/2014/main" id="{0483D0D9-3DA4-499D-B05D-CCD2260919F7}"/>
              </a:ext>
            </a:extLst>
          </p:cNvPr>
          <p:cNvPicPr>
            <a:picLocks noGrp="1" noChangeAspect="1" noChangeArrowheads="1"/>
          </p:cNvPicPr>
          <p:nvPr>
            <p:ph idx="1"/>
          </p:nvPr>
        </p:nvPicPr>
        <p:blipFill>
          <a:blip r:embed="rId3">
            <a:grayscl/>
            <a:biLevel thresh="50000"/>
            <a:extLst>
              <a:ext uri="{28A0092B-C50C-407E-A947-70E740481C1C}">
                <a14:useLocalDpi xmlns:a14="http://schemas.microsoft.com/office/drawing/2010/main" val="0"/>
              </a:ext>
            </a:extLst>
          </a:blip>
          <a:srcRect/>
          <a:stretch>
            <a:fillRect/>
          </a:stretch>
        </p:blipFill>
        <p:spPr>
          <a:xfrm>
            <a:off x="1714500" y="2441575"/>
            <a:ext cx="5715000" cy="2843213"/>
          </a:xfrm>
        </p:spPr>
      </p:pic>
      <p:sp>
        <p:nvSpPr>
          <p:cNvPr id="87044" name="Rectangle 5">
            <a:extLst>
              <a:ext uri="{FF2B5EF4-FFF2-40B4-BE49-F238E27FC236}">
                <a16:creationId xmlns:a16="http://schemas.microsoft.com/office/drawing/2014/main" id="{0A7F7117-6063-486A-B097-B2A5FC5E1257}"/>
              </a:ext>
            </a:extLst>
          </p:cNvPr>
          <p:cNvSpPr>
            <a:spLocks noGrp="1" noChangeArrowheads="1"/>
          </p:cNvSpPr>
          <p:nvPr>
            <p:ph type="title"/>
          </p:nvPr>
        </p:nvSpPr>
        <p:spPr/>
        <p:txBody>
          <a:bodyPr/>
          <a:lstStyle/>
          <a:p>
            <a:pPr eaLnBrk="1" hangingPunct="1">
              <a:defRPr/>
            </a:pPr>
            <a:r>
              <a:rPr lang="en-GB" sz="4000" b="1" dirty="0">
                <a:solidFill>
                  <a:srgbClr val="C00000"/>
                </a:solidFill>
                <a:effectLst>
                  <a:outerShdw blurRad="38100" dist="38100" dir="2700000" algn="tl">
                    <a:srgbClr val="000000">
                      <a:alpha val="43137"/>
                    </a:srgbClr>
                  </a:outerShdw>
                </a:effectLst>
              </a:rPr>
              <a:t>The Khazar Empire In Relation To Europe</a:t>
            </a:r>
          </a:p>
        </p:txBody>
      </p:sp>
      <p:sp>
        <p:nvSpPr>
          <p:cNvPr id="1224711" name="Text Box 7">
            <a:extLst>
              <a:ext uri="{FF2B5EF4-FFF2-40B4-BE49-F238E27FC236}">
                <a16:creationId xmlns:a16="http://schemas.microsoft.com/office/drawing/2014/main" id="{4FE7A93F-243E-499D-AF71-4DA81279B5DD}"/>
              </a:ext>
            </a:extLst>
          </p:cNvPr>
          <p:cNvSpPr txBox="1">
            <a:spLocks noChangeArrowheads="1"/>
          </p:cNvSpPr>
          <p:nvPr/>
        </p:nvSpPr>
        <p:spPr bwMode="auto">
          <a:xfrm>
            <a:off x="395288" y="5589588"/>
            <a:ext cx="7921625"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outerShdw>
                </a:effectLst>
              </a:rPr>
              <a:t>From this map one can appreciate Gog’s gigantic size relative to the European powers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24708"/>
                                        </p:tgtEl>
                                        <p:attrNameLst>
                                          <p:attrName>style.visibility</p:attrName>
                                        </p:attrNameLst>
                                      </p:cBhvr>
                                      <p:to>
                                        <p:strVal val="visible"/>
                                      </p:to>
                                    </p:set>
                                    <p:animEffect transition="in" filter="circle(in)">
                                      <p:cBhvr>
                                        <p:cTn id="7" dur="2000"/>
                                        <p:tgtEl>
                                          <p:spTgt spid="12247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24711"/>
                                        </p:tgtEl>
                                        <p:attrNameLst>
                                          <p:attrName>style.visibility</p:attrName>
                                        </p:attrNameLst>
                                      </p:cBhvr>
                                      <p:to>
                                        <p:strVal val="visible"/>
                                      </p:to>
                                    </p:set>
                                    <p:anim calcmode="discrete" valueType="clr">
                                      <p:cBhvr override="childStyle">
                                        <p:cTn id="12" dur="80"/>
                                        <p:tgtEl>
                                          <p:spTgt spid="12247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24711"/>
                                        </p:tgtEl>
                                        <p:attrNameLst>
                                          <p:attrName>fillcolor</p:attrName>
                                        </p:attrNameLst>
                                      </p:cBhvr>
                                      <p:tavLst>
                                        <p:tav tm="0">
                                          <p:val>
                                            <p:clrVal>
                                              <a:schemeClr val="accent2"/>
                                            </p:clrVal>
                                          </p:val>
                                        </p:tav>
                                        <p:tav tm="50000">
                                          <p:val>
                                            <p:clrVal>
                                              <a:schemeClr val="hlink"/>
                                            </p:clrVal>
                                          </p:val>
                                        </p:tav>
                                      </p:tavLst>
                                    </p:anim>
                                    <p:set>
                                      <p:cBhvr>
                                        <p:cTn id="14" dur="80"/>
                                        <p:tgtEl>
                                          <p:spTgt spid="12247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1EDB4B65-9197-4A78-A596-6FF904D0B5F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67901C5-9C1B-43D6-B99C-986D1E920F9B}" type="slidenum">
              <a:rPr lang="en-GB" altLang="en-US" sz="1200"/>
              <a:pPr eaLnBrk="1" hangingPunct="1"/>
              <a:t>102</a:t>
            </a:fld>
            <a:endParaRPr lang="en-GB" altLang="en-US" sz="1200"/>
          </a:p>
        </p:txBody>
      </p:sp>
      <p:sp>
        <p:nvSpPr>
          <p:cNvPr id="1232901" name="Rectangle 5">
            <a:extLst>
              <a:ext uri="{FF2B5EF4-FFF2-40B4-BE49-F238E27FC236}">
                <a16:creationId xmlns:a16="http://schemas.microsoft.com/office/drawing/2014/main" id="{6F06D144-26AC-4BA8-909F-F671606F97A8}"/>
              </a:ext>
            </a:extLst>
          </p:cNvPr>
          <p:cNvSpPr>
            <a:spLocks noGrp="1" noChangeArrowheads="1"/>
          </p:cNvSpPr>
          <p:nvPr>
            <p:ph type="title"/>
          </p:nvPr>
        </p:nvSpPr>
        <p:spPr/>
        <p:txBody>
          <a:bodyPr/>
          <a:lstStyle/>
          <a:p>
            <a:pPr eaLnBrk="1" hangingPunct="1">
              <a:defRPr/>
            </a:pPr>
            <a:r>
              <a:rPr lang="en-GB" sz="4000" b="1" dirty="0">
                <a:solidFill>
                  <a:srgbClr val="FF0000"/>
                </a:solidFill>
              </a:rPr>
              <a:t>Gog </a:t>
            </a:r>
            <a:r>
              <a:rPr lang="en-GB" sz="4000" b="1" dirty="0">
                <a:solidFill>
                  <a:srgbClr val="FFFF00"/>
                </a:solidFill>
              </a:rPr>
              <a:t>As Always</a:t>
            </a:r>
            <a:r>
              <a:rPr lang="en-GB" sz="4000" b="1" dirty="0">
                <a:solidFill>
                  <a:srgbClr val="FF0000"/>
                </a:solidFill>
              </a:rPr>
              <a:t> Controls Trade</a:t>
            </a:r>
          </a:p>
        </p:txBody>
      </p:sp>
      <p:pic>
        <p:nvPicPr>
          <p:cNvPr id="1232900" name="Picture 4" descr="karavan">
            <a:extLst>
              <a:ext uri="{FF2B5EF4-FFF2-40B4-BE49-F238E27FC236}">
                <a16:creationId xmlns:a16="http://schemas.microsoft.com/office/drawing/2014/main" id="{A0842576-DC6C-4474-BF4A-33D3118E38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7188" y="1357313"/>
            <a:ext cx="4664075" cy="4286250"/>
          </a:xfrm>
        </p:spPr>
      </p:pic>
      <p:sp>
        <p:nvSpPr>
          <p:cNvPr id="1232903" name="Text Box 7">
            <a:extLst>
              <a:ext uri="{FF2B5EF4-FFF2-40B4-BE49-F238E27FC236}">
                <a16:creationId xmlns:a16="http://schemas.microsoft.com/office/drawing/2014/main" id="{EF864B61-D92C-4D73-AB34-8A847CD201E2}"/>
              </a:ext>
            </a:extLst>
          </p:cNvPr>
          <p:cNvSpPr txBox="1">
            <a:spLocks noChangeArrowheads="1"/>
          </p:cNvSpPr>
          <p:nvPr/>
        </p:nvSpPr>
        <p:spPr bwMode="auto">
          <a:xfrm>
            <a:off x="5143500" y="2071688"/>
            <a:ext cx="4000500" cy="403225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Each Camel Train coming into Khazaria would consist</a:t>
            </a:r>
            <a:r>
              <a:rPr lang="en-GB" sz="3200" b="1" dirty="0">
                <a:solidFill>
                  <a:srgbClr val="FFFF00"/>
                </a:solidFill>
                <a:effectLst>
                  <a:outerShdw blurRad="38100" dist="38100" dir="2700000" algn="tl">
                    <a:srgbClr val="000000"/>
                  </a:outerShdw>
                </a:effectLst>
                <a:latin typeface="Arial" charset="0"/>
                <a:cs typeface="Arial" charset="0"/>
              </a:rPr>
              <a:t> of 5000 camels carrying silk and other precious goods from China</a:t>
            </a:r>
          </a:p>
        </p:txBody>
      </p:sp>
      <p:sp>
        <p:nvSpPr>
          <p:cNvPr id="1232905" name="Text Box 9">
            <a:extLst>
              <a:ext uri="{FF2B5EF4-FFF2-40B4-BE49-F238E27FC236}">
                <a16:creationId xmlns:a16="http://schemas.microsoft.com/office/drawing/2014/main" id="{9B70FDEA-B707-4931-BA52-CD4E4A02B71D}"/>
              </a:ext>
            </a:extLst>
          </p:cNvPr>
          <p:cNvSpPr txBox="1">
            <a:spLocks noChangeArrowheads="1"/>
          </p:cNvSpPr>
          <p:nvPr/>
        </p:nvSpPr>
        <p:spPr bwMode="auto">
          <a:xfrm>
            <a:off x="642938" y="5929313"/>
            <a:ext cx="4032250" cy="6413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latin typeface="Arial" charset="0"/>
                <a:cs typeface="Arial" charset="0"/>
              </a:rPr>
              <a:t>A Camel Train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32900"/>
                                        </p:tgtEl>
                                        <p:attrNameLst>
                                          <p:attrName>style.visibility</p:attrName>
                                        </p:attrNameLst>
                                      </p:cBhvr>
                                      <p:to>
                                        <p:strVal val="visible"/>
                                      </p:to>
                                    </p:set>
                                    <p:animEffect transition="in" filter="circle(in)">
                                      <p:cBhvr>
                                        <p:cTn id="7" dur="2000"/>
                                        <p:tgtEl>
                                          <p:spTgt spid="12329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32905"/>
                                        </p:tgtEl>
                                        <p:attrNameLst>
                                          <p:attrName>style.visibility</p:attrName>
                                        </p:attrNameLst>
                                      </p:cBhvr>
                                      <p:to>
                                        <p:strVal val="visible"/>
                                      </p:to>
                                    </p:set>
                                    <p:anim calcmode="lin" valueType="num">
                                      <p:cBhvr additive="base">
                                        <p:cTn id="12" dur="500" fill="hold"/>
                                        <p:tgtEl>
                                          <p:spTgt spid="1232905"/>
                                        </p:tgtEl>
                                        <p:attrNameLst>
                                          <p:attrName>ppt_x</p:attrName>
                                        </p:attrNameLst>
                                      </p:cBhvr>
                                      <p:tavLst>
                                        <p:tav tm="0">
                                          <p:val>
                                            <p:strVal val="#ppt_x"/>
                                          </p:val>
                                        </p:tav>
                                        <p:tav tm="100000">
                                          <p:val>
                                            <p:strVal val="#ppt_x"/>
                                          </p:val>
                                        </p:tav>
                                      </p:tavLst>
                                    </p:anim>
                                    <p:anim calcmode="lin" valueType="num">
                                      <p:cBhvr additive="base">
                                        <p:cTn id="13" dur="500" fill="hold"/>
                                        <p:tgtEl>
                                          <p:spTgt spid="123290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32903"/>
                                        </p:tgtEl>
                                        <p:attrNameLst>
                                          <p:attrName>style.visibility</p:attrName>
                                        </p:attrNameLst>
                                      </p:cBhvr>
                                      <p:to>
                                        <p:strVal val="visible"/>
                                      </p:to>
                                    </p:set>
                                    <p:anim calcmode="discrete" valueType="clr">
                                      <p:cBhvr override="childStyle">
                                        <p:cTn id="18" dur="80"/>
                                        <p:tgtEl>
                                          <p:spTgt spid="1232903"/>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32903"/>
                                        </p:tgtEl>
                                        <p:attrNameLst>
                                          <p:attrName>fillcolor</p:attrName>
                                        </p:attrNameLst>
                                      </p:cBhvr>
                                      <p:tavLst>
                                        <p:tav tm="0">
                                          <p:val>
                                            <p:clrVal>
                                              <a:schemeClr val="accent2"/>
                                            </p:clrVal>
                                          </p:val>
                                        </p:tav>
                                        <p:tav tm="50000">
                                          <p:val>
                                            <p:clrVal>
                                              <a:schemeClr val="hlink"/>
                                            </p:clrVal>
                                          </p:val>
                                        </p:tav>
                                      </p:tavLst>
                                    </p:anim>
                                    <p:set>
                                      <p:cBhvr>
                                        <p:cTn id="20" dur="80"/>
                                        <p:tgtEl>
                                          <p:spTgt spid="123290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903" grpId="0"/>
      <p:bldP spid="123290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549DC5-8853-45E9-82CA-664A70BE0B11}"/>
              </a:ext>
            </a:extLst>
          </p:cNvPr>
          <p:cNvSpPr>
            <a:spLocks noGrp="1"/>
          </p:cNvSpPr>
          <p:nvPr>
            <p:ph type="title"/>
          </p:nvPr>
        </p:nvSpPr>
        <p:spPr/>
        <p:txBody>
          <a:bodyPr/>
          <a:lstStyle/>
          <a:p>
            <a:pPr>
              <a:defRPr/>
            </a:pPr>
            <a:r>
              <a:rPr lang="en-GB" b="1" dirty="0">
                <a:solidFill>
                  <a:srgbClr val="FF0000"/>
                </a:solidFill>
              </a:rPr>
              <a:t>Gog </a:t>
            </a:r>
            <a:r>
              <a:rPr lang="en-GB" b="1" dirty="0">
                <a:solidFill>
                  <a:srgbClr val="FFFF00"/>
                </a:solidFill>
              </a:rPr>
              <a:t>As Always</a:t>
            </a:r>
            <a:r>
              <a:rPr lang="en-GB" b="1" dirty="0">
                <a:solidFill>
                  <a:srgbClr val="FF0000"/>
                </a:solidFill>
              </a:rPr>
              <a:t> Controls Trade</a:t>
            </a:r>
            <a:endParaRPr lang="en-GB" dirty="0"/>
          </a:p>
        </p:txBody>
      </p:sp>
      <p:sp>
        <p:nvSpPr>
          <p:cNvPr id="4" name="Slide Number Placeholder 3">
            <a:extLst>
              <a:ext uri="{FF2B5EF4-FFF2-40B4-BE49-F238E27FC236}">
                <a16:creationId xmlns:a16="http://schemas.microsoft.com/office/drawing/2014/main" id="{2792AC40-5000-4DCE-97E3-AAEF38DD8173}"/>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7E6DF1A-ABD0-4482-9968-62EFDB9F3F33}" type="slidenum">
              <a:rPr lang="en-GB" altLang="en-US" sz="1200"/>
              <a:pPr eaLnBrk="1" hangingPunct="1"/>
              <a:t>103</a:t>
            </a:fld>
            <a:endParaRPr lang="en-GB" altLang="en-US" sz="1200"/>
          </a:p>
        </p:txBody>
      </p:sp>
      <p:pic>
        <p:nvPicPr>
          <p:cNvPr id="344066" name="Picture 2" descr="http://thumb15.shutterstock.com.edgesuite.net/photos/display_pic_with_logo/4496/4496,1201478142,1.jpg">
            <a:extLst>
              <a:ext uri="{FF2B5EF4-FFF2-40B4-BE49-F238E27FC236}">
                <a16:creationId xmlns:a16="http://schemas.microsoft.com/office/drawing/2014/main" id="{D18ADE0C-BCF3-4E9C-ACA9-33C22FA02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77"/>
          <a:stretch>
            <a:fillRect/>
          </a:stretch>
        </p:blipFill>
        <p:spPr bwMode="auto">
          <a:xfrm>
            <a:off x="357188" y="1643063"/>
            <a:ext cx="3287712"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5CB33CA-CB75-4386-B8DC-DCC77673F339}"/>
              </a:ext>
            </a:extLst>
          </p:cNvPr>
          <p:cNvSpPr txBox="1"/>
          <p:nvPr/>
        </p:nvSpPr>
        <p:spPr>
          <a:xfrm>
            <a:off x="4000500" y="1643063"/>
            <a:ext cx="4857750" cy="4832350"/>
          </a:xfrm>
          <a:prstGeom prst="rect">
            <a:avLst/>
          </a:prstGeom>
          <a:noFill/>
        </p:spPr>
        <p:txBody>
          <a:bodyPr>
            <a:spAutoFit/>
          </a:bodyPr>
          <a:lstStyle/>
          <a:p>
            <a:pPr eaLnBrk="0" hangingPunct="0">
              <a:defRPr/>
            </a:pPr>
            <a:r>
              <a:rPr lang="en-GB" sz="3200" b="1" u="sng" dirty="0">
                <a:solidFill>
                  <a:srgbClr val="FF00FF"/>
                </a:solidFill>
                <a:effectLst>
                  <a:outerShdw blurRad="38100" dist="38100" dir="2700000" algn="tl">
                    <a:srgbClr val="000000"/>
                  </a:outerShdw>
                </a:effectLst>
                <a:latin typeface="Arial" charset="0"/>
                <a:cs typeface="Arial" charset="0"/>
              </a:rPr>
              <a:t>Hosea 12:7</a:t>
            </a:r>
            <a:r>
              <a:rPr lang="en-GB" sz="3200" b="1" dirty="0">
                <a:solidFill>
                  <a:srgbClr val="FF00FF"/>
                </a:solidFill>
                <a:effectLst>
                  <a:outerShdw blurRad="38100" dist="38100" dir="2700000" algn="tl">
                    <a:srgbClr val="000000"/>
                  </a:outerShdw>
                </a:effectLst>
                <a:latin typeface="Arial" charset="0"/>
                <a:cs typeface="Arial" charset="0"/>
              </a:rPr>
              <a:t>, </a:t>
            </a:r>
            <a:r>
              <a:rPr lang="en-GB" sz="3200" b="1" dirty="0">
                <a:solidFill>
                  <a:schemeClr val="hlink"/>
                </a:solidFill>
                <a:effectLst>
                  <a:outerShdw blurRad="38100" dist="38100" dir="2700000" algn="tl">
                    <a:srgbClr val="000000"/>
                  </a:outerShdw>
                </a:effectLst>
                <a:latin typeface="Arial" charset="0"/>
                <a:cs typeface="Arial" charset="0"/>
              </a:rPr>
              <a:t>"He is a merchant, the balances of deceit are in his hand: </a:t>
            </a:r>
            <a:r>
              <a:rPr lang="en-GB" sz="3200" b="1" dirty="0">
                <a:solidFill>
                  <a:srgbClr val="FF0000"/>
                </a:solidFill>
                <a:effectLst>
                  <a:outerShdw blurRad="38100" dist="38100" dir="2700000" algn="tl">
                    <a:srgbClr val="000000"/>
                  </a:outerShdw>
                </a:effectLst>
                <a:latin typeface="Arial" charset="0"/>
                <a:cs typeface="Arial" charset="0"/>
              </a:rPr>
              <a:t>he </a:t>
            </a:r>
            <a:r>
              <a:rPr lang="en-GB" sz="3200" b="1" dirty="0" err="1">
                <a:solidFill>
                  <a:srgbClr val="FF0000"/>
                </a:solidFill>
                <a:effectLst>
                  <a:outerShdw blurRad="38100" dist="38100" dir="2700000" algn="tl">
                    <a:srgbClr val="000000"/>
                  </a:outerShdw>
                </a:effectLst>
                <a:latin typeface="Arial" charset="0"/>
                <a:cs typeface="Arial" charset="0"/>
              </a:rPr>
              <a:t>loveth</a:t>
            </a:r>
            <a:r>
              <a:rPr lang="en-GB" sz="3200" b="1" dirty="0">
                <a:solidFill>
                  <a:srgbClr val="FF0000"/>
                </a:solidFill>
                <a:effectLst>
                  <a:outerShdw blurRad="38100" dist="38100" dir="2700000" algn="tl">
                    <a:srgbClr val="000000"/>
                  </a:outerShdw>
                </a:effectLst>
                <a:latin typeface="Arial" charset="0"/>
                <a:cs typeface="Arial" charset="0"/>
              </a:rPr>
              <a:t> to oppress".</a:t>
            </a:r>
            <a:r>
              <a:rPr lang="en-GB" sz="3200" b="1" dirty="0">
                <a:solidFill>
                  <a:schemeClr val="hlink"/>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This verse records the merchant is a </a:t>
            </a:r>
            <a:r>
              <a:rPr lang="en-GB" sz="3200" b="1" dirty="0" err="1">
                <a:solidFill>
                  <a:srgbClr val="FFC000"/>
                </a:solidFill>
                <a:effectLst>
                  <a:outerShdw blurRad="38100" dist="38100" dir="2700000" algn="tl">
                    <a:srgbClr val="000000"/>
                  </a:outerShdw>
                </a:effectLst>
                <a:latin typeface="Arial" charset="0"/>
                <a:cs typeface="Arial" charset="0"/>
              </a:rPr>
              <a:t>Kenaan</a:t>
            </a:r>
            <a:r>
              <a:rPr lang="en-GB" sz="3200" b="1" dirty="0">
                <a:solidFill>
                  <a:srgbClr val="FFC000"/>
                </a:solidFill>
                <a:effectLst>
                  <a:outerShdw blurRad="38100" dist="38100" dir="2700000" algn="tl">
                    <a:srgbClr val="000000"/>
                  </a:outerShdw>
                </a:effectLst>
                <a:latin typeface="Arial" charset="0"/>
                <a:cs typeface="Arial" charset="0"/>
              </a:rPr>
              <a:t>,</a:t>
            </a:r>
            <a:r>
              <a:rPr lang="en-GB" sz="3200" b="1" dirty="0">
                <a:solidFill>
                  <a:schemeClr val="hlink"/>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a merchant or Canaanite the terms are interchangeable </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4066"/>
                                        </p:tgtEl>
                                        <p:attrNameLst>
                                          <p:attrName>style.visibility</p:attrName>
                                        </p:attrNameLst>
                                      </p:cBhvr>
                                      <p:to>
                                        <p:strVal val="visible"/>
                                      </p:to>
                                    </p:set>
                                    <p:animEffect transition="in" filter="circle(in)">
                                      <p:cBhvr>
                                        <p:cTn id="7" dur="2000"/>
                                        <p:tgtEl>
                                          <p:spTgt spid="344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25">
            <a:extLst>
              <a:ext uri="{FF2B5EF4-FFF2-40B4-BE49-F238E27FC236}">
                <a16:creationId xmlns:a16="http://schemas.microsoft.com/office/drawing/2014/main" id="{B399A619-864D-40C7-8C92-E80CB25DCA99}"/>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2B23FEB-FEA1-4B61-A12F-31D67619C275}" type="slidenum">
              <a:rPr lang="en-GB" altLang="en-US" sz="1200"/>
              <a:pPr eaLnBrk="1" hangingPunct="1"/>
              <a:t>104</a:t>
            </a:fld>
            <a:endParaRPr lang="en-GB" altLang="en-US" sz="1200"/>
          </a:p>
        </p:txBody>
      </p:sp>
      <p:sp>
        <p:nvSpPr>
          <p:cNvPr id="387074" name="Rectangle 2">
            <a:extLst>
              <a:ext uri="{FF2B5EF4-FFF2-40B4-BE49-F238E27FC236}">
                <a16:creationId xmlns:a16="http://schemas.microsoft.com/office/drawing/2014/main" id="{25A48880-6E5D-4842-B586-94E7DE4F64AC}"/>
              </a:ext>
            </a:extLst>
          </p:cNvPr>
          <p:cNvSpPr>
            <a:spLocks noGrp="1" noChangeArrowheads="1"/>
          </p:cNvSpPr>
          <p:nvPr>
            <p:ph type="ctrTitle"/>
          </p:nvPr>
        </p:nvSpPr>
        <p:spPr>
          <a:xfrm>
            <a:off x="468313" y="1484313"/>
            <a:ext cx="8229600" cy="1736725"/>
          </a:xfrm>
        </p:spPr>
        <p:txBody>
          <a:bodyPr/>
          <a:lstStyle/>
          <a:p>
            <a:pPr eaLnBrk="1" hangingPunct="1">
              <a:defRPr/>
            </a:pPr>
            <a:endParaRPr lang="en-US">
              <a:solidFill>
                <a:srgbClr val="FF0000"/>
              </a:solidFill>
            </a:endParaRPr>
          </a:p>
        </p:txBody>
      </p:sp>
      <p:sp>
        <p:nvSpPr>
          <p:cNvPr id="9221" name="Rectangle 3">
            <a:extLst>
              <a:ext uri="{FF2B5EF4-FFF2-40B4-BE49-F238E27FC236}">
                <a16:creationId xmlns:a16="http://schemas.microsoft.com/office/drawing/2014/main" id="{1345AAF9-50CD-4F30-86D8-5FB80534B9AE}"/>
              </a:ext>
            </a:extLst>
          </p:cNvPr>
          <p:cNvSpPr>
            <a:spLocks noGrp="1" noChangeArrowheads="1"/>
          </p:cNvSpPr>
          <p:nvPr>
            <p:ph type="subTitle" idx="1"/>
          </p:nvPr>
        </p:nvSpPr>
        <p:spPr>
          <a:xfrm>
            <a:off x="827088" y="3429000"/>
            <a:ext cx="7848600" cy="1752600"/>
          </a:xfrm>
        </p:spPr>
        <p:txBody>
          <a:bodyPr/>
          <a:lstStyle/>
          <a:p>
            <a:pPr eaLnBrk="1" hangingPunct="1"/>
            <a:endParaRPr lang="en-US" altLang="en-US"/>
          </a:p>
        </p:txBody>
      </p:sp>
      <p:graphicFrame>
        <p:nvGraphicFramePr>
          <p:cNvPr id="9218" name="Object 4">
            <a:extLst>
              <a:ext uri="{FF2B5EF4-FFF2-40B4-BE49-F238E27FC236}">
                <a16:creationId xmlns:a16="http://schemas.microsoft.com/office/drawing/2014/main" id="{A0052EE8-939A-417C-A002-85E73C3517A5}"/>
              </a:ext>
            </a:extLst>
          </p:cNvPr>
          <p:cNvGraphicFramePr>
            <a:graphicFrameLocks noChangeAspect="1"/>
          </p:cNvGraphicFramePr>
          <p:nvPr/>
        </p:nvGraphicFramePr>
        <p:xfrm>
          <a:off x="1908175" y="4941888"/>
          <a:ext cx="5400675" cy="319087"/>
        </p:xfrm>
        <a:graphic>
          <a:graphicData uri="http://schemas.openxmlformats.org/presentationml/2006/ole">
            <mc:AlternateContent xmlns:mc="http://schemas.openxmlformats.org/markup-compatibility/2006">
              <mc:Choice xmlns:v="urn:schemas-microsoft-com:vml" Requires="v">
                <p:oleObj name="Chart" r:id="rId3" imgW="5381549" imgH="3619500" progId="MSGraph.Chart.8">
                  <p:embed followColorScheme="full"/>
                </p:oleObj>
              </mc:Choice>
              <mc:Fallback>
                <p:oleObj name="Chart" r:id="rId3" imgW="5381549" imgH="3619500"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941888"/>
                        <a:ext cx="5400675" cy="319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87078" name="Picture 6" descr="khazaria">
            <a:extLst>
              <a:ext uri="{FF2B5EF4-FFF2-40B4-BE49-F238E27FC236}">
                <a16:creationId xmlns:a16="http://schemas.microsoft.com/office/drawing/2014/main" id="{BDBFFA42-E3B2-471E-A039-03D4776AD8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7">
            <a:extLst>
              <a:ext uri="{FF2B5EF4-FFF2-40B4-BE49-F238E27FC236}">
                <a16:creationId xmlns:a16="http://schemas.microsoft.com/office/drawing/2014/main" id="{752A592A-6734-4972-AFFE-EB11B4E431AE}"/>
              </a:ext>
            </a:extLst>
          </p:cNvPr>
          <p:cNvSpPr>
            <a:spLocks noChangeArrowheads="1"/>
          </p:cNvSpPr>
          <p:nvPr/>
        </p:nvSpPr>
        <p:spPr bwMode="auto">
          <a:xfrm>
            <a:off x="1576388" y="32305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87080" name="Text Box 8">
            <a:extLst>
              <a:ext uri="{FF2B5EF4-FFF2-40B4-BE49-F238E27FC236}">
                <a16:creationId xmlns:a16="http://schemas.microsoft.com/office/drawing/2014/main" id="{14A0FFBA-4A4C-4AAC-8C99-90C1F031D1D3}"/>
              </a:ext>
            </a:extLst>
          </p:cNvPr>
          <p:cNvSpPr txBox="1">
            <a:spLocks noChangeArrowheads="1"/>
          </p:cNvSpPr>
          <p:nvPr/>
        </p:nvSpPr>
        <p:spPr bwMode="auto">
          <a:xfrm>
            <a:off x="250825" y="549275"/>
            <a:ext cx="5329238" cy="1190625"/>
          </a:xfrm>
          <a:prstGeom prst="rect">
            <a:avLst/>
          </a:prstGeom>
          <a:noFill/>
          <a:ln w="9525">
            <a:noFill/>
            <a:miter lim="800000"/>
            <a:headEnd/>
            <a:tailEnd/>
          </a:ln>
          <a:effectLst/>
        </p:spPr>
        <p:txBody>
          <a:bodyPr>
            <a:spAutoFit/>
          </a:bodyPr>
          <a:lstStyle/>
          <a:p>
            <a:pPr eaLnBrk="0" hangingPunct="0">
              <a:spcBef>
                <a:spcPct val="50000"/>
              </a:spcBef>
              <a:defRPr/>
            </a:pPr>
            <a:r>
              <a:rPr lang="en-GB" sz="3600" b="1" dirty="0">
                <a:solidFill>
                  <a:srgbClr val="FF0000"/>
                </a:solidFill>
                <a:effectLst>
                  <a:outerShdw blurRad="38100" dist="38100" dir="2700000" algn="tl">
                    <a:srgbClr val="000000"/>
                  </a:outerShdw>
                </a:effectLst>
                <a:latin typeface="Arial" charset="0"/>
                <a:cs typeface="Arial" charset="0"/>
              </a:rPr>
              <a:t>Nations neighbouring The Khazars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87078"/>
                                        </p:tgtEl>
                                        <p:attrNameLst>
                                          <p:attrName>style.visibility</p:attrName>
                                        </p:attrNameLst>
                                      </p:cBhvr>
                                      <p:to>
                                        <p:strVal val="visible"/>
                                      </p:to>
                                    </p:set>
                                    <p:animEffect transition="in" filter="circle(in)">
                                      <p:cBhvr>
                                        <p:cTn id="7" dur="2000"/>
                                        <p:tgtEl>
                                          <p:spTgt spid="3870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87080"/>
                                        </p:tgtEl>
                                        <p:attrNameLst>
                                          <p:attrName>style.visibility</p:attrName>
                                        </p:attrNameLst>
                                      </p:cBhvr>
                                      <p:to>
                                        <p:strVal val="visible"/>
                                      </p:to>
                                    </p:set>
                                    <p:anim calcmode="discrete" valueType="clr">
                                      <p:cBhvr override="childStyle">
                                        <p:cTn id="12" dur="80"/>
                                        <p:tgtEl>
                                          <p:spTgt spid="38708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87080"/>
                                        </p:tgtEl>
                                        <p:attrNameLst>
                                          <p:attrName>fillcolor</p:attrName>
                                        </p:attrNameLst>
                                      </p:cBhvr>
                                      <p:tavLst>
                                        <p:tav tm="0">
                                          <p:val>
                                            <p:clrVal>
                                              <a:schemeClr val="accent2"/>
                                            </p:clrVal>
                                          </p:val>
                                        </p:tav>
                                        <p:tav tm="50000">
                                          <p:val>
                                            <p:clrVal>
                                              <a:schemeClr val="hlink"/>
                                            </p:clrVal>
                                          </p:val>
                                        </p:tav>
                                      </p:tavLst>
                                    </p:anim>
                                    <p:set>
                                      <p:cBhvr>
                                        <p:cTn id="14" dur="80"/>
                                        <p:tgtEl>
                                          <p:spTgt spid="3870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80"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5852822-9CA6-4AD7-B69F-318AB8D455A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CE8247B-A95F-4417-B745-FA91CCADF9BA}" type="slidenum">
              <a:rPr lang="en-GB" altLang="en-US" sz="1200"/>
              <a:pPr eaLnBrk="1" hangingPunct="1"/>
              <a:t>105</a:t>
            </a:fld>
            <a:endParaRPr lang="en-GB" altLang="en-US" sz="1200"/>
          </a:p>
        </p:txBody>
      </p:sp>
      <p:sp>
        <p:nvSpPr>
          <p:cNvPr id="1215493" name="Rectangle 5">
            <a:extLst>
              <a:ext uri="{FF2B5EF4-FFF2-40B4-BE49-F238E27FC236}">
                <a16:creationId xmlns:a16="http://schemas.microsoft.com/office/drawing/2014/main" id="{A9F05093-61FC-4D32-B6CB-3D156AD25A9E}"/>
              </a:ext>
            </a:extLst>
          </p:cNvPr>
          <p:cNvSpPr>
            <a:spLocks noGrp="1" noChangeArrowheads="1"/>
          </p:cNvSpPr>
          <p:nvPr>
            <p:ph type="title"/>
          </p:nvPr>
        </p:nvSpPr>
        <p:spPr/>
        <p:txBody>
          <a:bodyPr/>
          <a:lstStyle/>
          <a:p>
            <a:pPr eaLnBrk="1" hangingPunct="1">
              <a:defRPr/>
            </a:pPr>
            <a:r>
              <a:rPr lang="en-GB" sz="4000" b="1" dirty="0">
                <a:solidFill>
                  <a:srgbClr val="FF0000"/>
                </a:solidFill>
              </a:rPr>
              <a:t>Khazars </a:t>
            </a:r>
            <a:r>
              <a:rPr lang="en-GB" sz="4000" b="1" dirty="0">
                <a:solidFill>
                  <a:srgbClr val="FFFF00"/>
                </a:solidFill>
              </a:rPr>
              <a:t>Outposts &amp;</a:t>
            </a:r>
            <a:r>
              <a:rPr lang="en-GB" sz="4000" b="1" dirty="0">
                <a:solidFill>
                  <a:srgbClr val="FF0000"/>
                </a:solidFill>
              </a:rPr>
              <a:t> Trade </a:t>
            </a:r>
            <a:r>
              <a:rPr lang="en-GB" sz="4000" b="1" dirty="0">
                <a:solidFill>
                  <a:srgbClr val="FFFF00"/>
                </a:solidFill>
              </a:rPr>
              <a:t>Routes</a:t>
            </a:r>
          </a:p>
        </p:txBody>
      </p:sp>
      <p:pic>
        <p:nvPicPr>
          <p:cNvPr id="1215492" name="Picture 4" descr="traderota">
            <a:extLst>
              <a:ext uri="{FF2B5EF4-FFF2-40B4-BE49-F238E27FC236}">
                <a16:creationId xmlns:a16="http://schemas.microsoft.com/office/drawing/2014/main" id="{4E32736C-2223-4364-9E72-A5367504D54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1643063"/>
            <a:ext cx="4430713" cy="3806825"/>
          </a:xfrm>
        </p:spPr>
      </p:pic>
      <p:sp>
        <p:nvSpPr>
          <p:cNvPr id="1215495" name="Text Box 7">
            <a:extLst>
              <a:ext uri="{FF2B5EF4-FFF2-40B4-BE49-F238E27FC236}">
                <a16:creationId xmlns:a16="http://schemas.microsoft.com/office/drawing/2014/main" id="{5CC32C4A-13F4-4AD7-A976-D7D9E64A1D17}"/>
              </a:ext>
            </a:extLst>
          </p:cNvPr>
          <p:cNvSpPr txBox="1">
            <a:spLocks noChangeArrowheads="1"/>
          </p:cNvSpPr>
          <p:nvPr/>
        </p:nvSpPr>
        <p:spPr bwMode="auto">
          <a:xfrm>
            <a:off x="4932363" y="1785938"/>
            <a:ext cx="4211637" cy="4770437"/>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Map on left shows the Khazar trade</a:t>
            </a:r>
            <a:r>
              <a:rPr lang="en-GB" sz="3200" b="1" dirty="0">
                <a:solidFill>
                  <a:srgbClr val="FFFF00"/>
                </a:solidFill>
                <a:effectLst>
                  <a:outerShdw blurRad="38100" dist="38100" dir="2700000" algn="tl">
                    <a:srgbClr val="000000"/>
                  </a:outerShdw>
                </a:effectLst>
                <a:latin typeface="Arial" charset="0"/>
                <a:cs typeface="Arial" charset="0"/>
              </a:rPr>
              <a:t> routes and settlements.</a:t>
            </a:r>
          </a:p>
          <a:p>
            <a:pPr eaLnBrk="0" hangingPunct="0">
              <a:spcBef>
                <a:spcPct val="50000"/>
              </a:spcBef>
              <a:defRPr/>
            </a:pPr>
            <a:r>
              <a:rPr lang="en-GB" sz="3200" b="1" dirty="0">
                <a:solidFill>
                  <a:schemeClr val="hlink"/>
                </a:solidFill>
                <a:effectLst>
                  <a:outerShdw blurRad="38100" dist="38100" dir="2700000" algn="tl">
                    <a:srgbClr val="000000"/>
                  </a:outerShdw>
                </a:effectLst>
                <a:latin typeface="Arial" charset="0"/>
                <a:cs typeface="Arial" charset="0"/>
              </a:rPr>
              <a:t>Note that like today the Khazars had</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an outpost and settlement in London!</a:t>
            </a:r>
          </a:p>
        </p:txBody>
      </p:sp>
      <p:sp>
        <p:nvSpPr>
          <p:cNvPr id="7" name="TextBox 6">
            <a:extLst>
              <a:ext uri="{FF2B5EF4-FFF2-40B4-BE49-F238E27FC236}">
                <a16:creationId xmlns:a16="http://schemas.microsoft.com/office/drawing/2014/main" id="{C49695EC-DBD5-4A21-A773-894C161DCA4A}"/>
              </a:ext>
            </a:extLst>
          </p:cNvPr>
          <p:cNvSpPr txBox="1"/>
          <p:nvPr/>
        </p:nvSpPr>
        <p:spPr>
          <a:xfrm>
            <a:off x="357158" y="5715016"/>
            <a:ext cx="4500594"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2800" b="1" dirty="0">
                <a:solidFill>
                  <a:srgbClr val="FFFF00"/>
                </a:solidFill>
                <a:effectLst>
                  <a:outerShdw blurRad="38100" dist="38100" dir="2700000" algn="tl">
                    <a:srgbClr val="000000">
                      <a:alpha val="43137"/>
                    </a:srgbClr>
                  </a:outerShdw>
                </a:effectLst>
              </a:rPr>
              <a:t>The Khazars – European Trade Routes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15492"/>
                                        </p:tgtEl>
                                        <p:attrNameLst>
                                          <p:attrName>style.visibility</p:attrName>
                                        </p:attrNameLst>
                                      </p:cBhvr>
                                      <p:to>
                                        <p:strVal val="visible"/>
                                      </p:to>
                                    </p:set>
                                    <p:animEffect transition="in" filter="circle(in)">
                                      <p:cBhvr>
                                        <p:cTn id="7" dur="2000"/>
                                        <p:tgtEl>
                                          <p:spTgt spid="1215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1215495">
                                            <p:txEl>
                                              <p:pRg st="0" end="0"/>
                                            </p:txEl>
                                          </p:spTgt>
                                        </p:tgtEl>
                                        <p:attrNameLst>
                                          <p:attrName>style.visibility</p:attrName>
                                        </p:attrNameLst>
                                      </p:cBhvr>
                                      <p:to>
                                        <p:strVal val="visible"/>
                                      </p:to>
                                    </p:set>
                                    <p:anim calcmode="discrete" valueType="clr">
                                      <p:cBhvr override="childStyle">
                                        <p:cTn id="18" dur="80"/>
                                        <p:tgtEl>
                                          <p:spTgt spid="12154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15495">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215495">
                                            <p:txEl>
                                              <p:pRg st="0" end="0"/>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1215495">
                                            <p:txEl>
                                              <p:pRg st="1" end="1"/>
                                            </p:txEl>
                                          </p:spTgt>
                                        </p:tgtEl>
                                        <p:attrNameLst>
                                          <p:attrName>style.visibility</p:attrName>
                                        </p:attrNameLst>
                                      </p:cBhvr>
                                      <p:to>
                                        <p:strVal val="visible"/>
                                      </p:to>
                                    </p:set>
                                    <p:anim calcmode="discrete" valueType="clr">
                                      <p:cBhvr override="childStyle">
                                        <p:cTn id="25" dur="80"/>
                                        <p:tgtEl>
                                          <p:spTgt spid="12154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215495">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121549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1422C4B-A0ED-4E6C-82FB-510BAEB288AC}"/>
              </a:ext>
            </a:extLst>
          </p:cNvPr>
          <p:cNvSpPr>
            <a:spLocks noGrp="1"/>
          </p:cNvSpPr>
          <p:nvPr>
            <p:ph type="title"/>
          </p:nvPr>
        </p:nvSpPr>
        <p:spPr/>
        <p:txBody>
          <a:bodyPr/>
          <a:lstStyle/>
          <a:p>
            <a:pPr>
              <a:defRPr/>
            </a:pPr>
            <a:r>
              <a:rPr lang="en-GB" b="1" dirty="0">
                <a:solidFill>
                  <a:srgbClr val="FF0000"/>
                </a:solidFill>
              </a:rPr>
              <a:t>Khazars </a:t>
            </a:r>
            <a:r>
              <a:rPr lang="en-GB" b="1" dirty="0">
                <a:solidFill>
                  <a:srgbClr val="FFFF00"/>
                </a:solidFill>
              </a:rPr>
              <a:t>Outposts &amp;</a:t>
            </a:r>
            <a:r>
              <a:rPr lang="en-GB" b="1" dirty="0">
                <a:solidFill>
                  <a:srgbClr val="FF0000"/>
                </a:solidFill>
              </a:rPr>
              <a:t> Trade </a:t>
            </a:r>
            <a:r>
              <a:rPr lang="en-GB" b="1" dirty="0">
                <a:solidFill>
                  <a:srgbClr val="FFFF00"/>
                </a:solidFill>
              </a:rPr>
              <a:t>Routes</a:t>
            </a:r>
            <a:endParaRPr lang="en-GB" dirty="0"/>
          </a:p>
        </p:txBody>
      </p:sp>
      <p:sp>
        <p:nvSpPr>
          <p:cNvPr id="4" name="Slide Number Placeholder 3">
            <a:extLst>
              <a:ext uri="{FF2B5EF4-FFF2-40B4-BE49-F238E27FC236}">
                <a16:creationId xmlns:a16="http://schemas.microsoft.com/office/drawing/2014/main" id="{0A05BF1A-B4DF-4A1A-A964-69C811406C8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11ADDA3-79F9-456E-A7D6-4F6187AE3471}" type="slidenum">
              <a:rPr lang="en-GB" altLang="en-US" sz="1200"/>
              <a:pPr eaLnBrk="1" hangingPunct="1"/>
              <a:t>106</a:t>
            </a:fld>
            <a:endParaRPr lang="en-GB" altLang="en-US" sz="1200"/>
          </a:p>
        </p:txBody>
      </p:sp>
      <p:pic>
        <p:nvPicPr>
          <p:cNvPr id="116740" name="Picture 2" descr="http://www.hanseatic-league.com/forum/styles/prosilver/imageset/site_logo.gif">
            <a:extLst>
              <a:ext uri="{FF2B5EF4-FFF2-40B4-BE49-F238E27FC236}">
                <a16:creationId xmlns:a16="http://schemas.microsoft.com/office/drawing/2014/main" id="{A48B30BB-8A4B-4504-9C65-15ECAE8AA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785938"/>
            <a:ext cx="3929063"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35302E-DC7E-4D5A-8F94-760647D76625}"/>
              </a:ext>
            </a:extLst>
          </p:cNvPr>
          <p:cNvSpPr txBox="1"/>
          <p:nvPr/>
        </p:nvSpPr>
        <p:spPr>
          <a:xfrm>
            <a:off x="4714875" y="1714500"/>
            <a:ext cx="4214813" cy="4832350"/>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After the overthrow of the Khazar Empire,</a:t>
            </a:r>
            <a:r>
              <a:rPr lang="en-GB" sz="3200" b="1" dirty="0">
                <a:solidFill>
                  <a:srgbClr val="FF0000"/>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the Khazars reformed their north-western settlements</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into a domineering trading group - </a:t>
            </a:r>
            <a:r>
              <a:rPr lang="en-GB" sz="3200" b="1" dirty="0">
                <a:solidFill>
                  <a:srgbClr val="FF0000"/>
                </a:solidFill>
                <a:effectLst>
                  <a:outerShdw blurRad="38100" dist="38100" dir="2700000" algn="tl">
                    <a:srgbClr val="000000"/>
                  </a:outerShdw>
                </a:effectLst>
                <a:latin typeface="Arial" charset="0"/>
                <a:cs typeface="Arial" charset="0"/>
              </a:rPr>
              <a:t>The </a:t>
            </a:r>
            <a:r>
              <a:rPr lang="en-GB" sz="3200" b="1" dirty="0" err="1">
                <a:solidFill>
                  <a:srgbClr val="FF0000"/>
                </a:solidFill>
                <a:effectLst>
                  <a:outerShdw blurRad="38100" dist="38100" dir="2700000" algn="tl">
                    <a:srgbClr val="000000"/>
                  </a:outerShdw>
                </a:effectLst>
                <a:latin typeface="Arial" charset="0"/>
                <a:cs typeface="Arial" charset="0"/>
              </a:rPr>
              <a:t>Hanseatic</a:t>
            </a:r>
            <a:r>
              <a:rPr lang="en-GB" sz="3200" b="1" dirty="0">
                <a:solidFill>
                  <a:srgbClr val="FF0000"/>
                </a:solidFill>
                <a:effectLst>
                  <a:outerShdw blurRad="38100" dist="38100" dir="2700000" algn="tl">
                    <a:srgbClr val="000000"/>
                  </a:outerShdw>
                </a:effectLst>
                <a:latin typeface="Arial" charset="0"/>
                <a:cs typeface="Arial" charset="0"/>
              </a:rPr>
              <a:t> League</a:t>
            </a:r>
            <a:r>
              <a:rPr lang="en-GB" sz="3200" dirty="0">
                <a:latin typeface="Arial" charset="0"/>
                <a:cs typeface="Arial" charset="0"/>
              </a:rPr>
              <a:t> </a:t>
            </a:r>
          </a:p>
          <a:p>
            <a:pPr eaLnBrk="0" hangingPunct="0">
              <a:defRPr/>
            </a:pPr>
            <a:endParaRPr lang="en-GB" dirty="0">
              <a:latin typeface="Arial" charset="0"/>
              <a:cs typeface="Arial"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75D030F-67D9-4038-9218-5632FDC2398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623B89B-1D68-446B-BCE9-C6B4B3C6F287}" type="slidenum">
              <a:rPr lang="en-GB" altLang="en-US" sz="1200"/>
              <a:pPr eaLnBrk="1" hangingPunct="1"/>
              <a:t>107</a:t>
            </a:fld>
            <a:endParaRPr lang="en-GB" altLang="en-US" sz="1200"/>
          </a:p>
        </p:txBody>
      </p:sp>
      <p:sp>
        <p:nvSpPr>
          <p:cNvPr id="1218566" name="Rectangle 6">
            <a:extLst>
              <a:ext uri="{FF2B5EF4-FFF2-40B4-BE49-F238E27FC236}">
                <a16:creationId xmlns:a16="http://schemas.microsoft.com/office/drawing/2014/main" id="{27DF4905-B705-44E4-9748-BED0BAD39ECE}"/>
              </a:ext>
            </a:extLst>
          </p:cNvPr>
          <p:cNvSpPr>
            <a:spLocks noGrp="1" noChangeArrowheads="1"/>
          </p:cNvSpPr>
          <p:nvPr>
            <p:ph type="title"/>
          </p:nvPr>
        </p:nvSpPr>
        <p:spPr/>
        <p:txBody>
          <a:bodyPr/>
          <a:lstStyle/>
          <a:p>
            <a:pPr eaLnBrk="1" hangingPunct="1">
              <a:defRPr/>
            </a:pPr>
            <a:r>
              <a:rPr lang="en-GB" sz="4000" b="1">
                <a:solidFill>
                  <a:srgbClr val="FF0000"/>
                </a:solidFill>
              </a:rPr>
              <a:t>Khazars </a:t>
            </a:r>
            <a:r>
              <a:rPr lang="en-GB" sz="4000" b="1">
                <a:solidFill>
                  <a:srgbClr val="FFFF00"/>
                </a:solidFill>
              </a:rPr>
              <a:t>Outposts &amp;</a:t>
            </a:r>
            <a:r>
              <a:rPr lang="en-GB" sz="4000" b="1">
                <a:solidFill>
                  <a:srgbClr val="FF0000"/>
                </a:solidFill>
              </a:rPr>
              <a:t> Trade </a:t>
            </a:r>
            <a:r>
              <a:rPr lang="en-GB" sz="4000" b="1">
                <a:solidFill>
                  <a:srgbClr val="FFFF00"/>
                </a:solidFill>
              </a:rPr>
              <a:t>Routes</a:t>
            </a:r>
          </a:p>
        </p:txBody>
      </p:sp>
      <p:pic>
        <p:nvPicPr>
          <p:cNvPr id="1218565" name="Picture 5" descr="borg">
            <a:extLst>
              <a:ext uri="{FF2B5EF4-FFF2-40B4-BE49-F238E27FC236}">
                <a16:creationId xmlns:a16="http://schemas.microsoft.com/office/drawing/2014/main" id="{7FC9A659-1E0A-43C7-849B-2CACB1CBD0B0}"/>
              </a:ext>
            </a:extLst>
          </p:cNvPr>
          <p:cNvPicPr>
            <a:picLocks noGrp="1" noChangeAspect="1" noChangeArrowheads="1"/>
          </p:cNvPicPr>
          <p:nvPr>
            <p:ph idx="1"/>
          </p:nvPr>
        </p:nvPicPr>
        <p:blipFill>
          <a:blip r:embed="rId3" cstate="print">
            <a:lum bright="6000" contrast="24000"/>
          </a:blip>
          <a:srcRect/>
          <a:stretch>
            <a:fillRect/>
          </a:stretch>
        </p:blipFill>
        <p:spPr>
          <a:xfrm>
            <a:off x="714348" y="1714488"/>
            <a:ext cx="7770548" cy="40719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18568" name="Text Box 8">
            <a:extLst>
              <a:ext uri="{FF2B5EF4-FFF2-40B4-BE49-F238E27FC236}">
                <a16:creationId xmlns:a16="http://schemas.microsoft.com/office/drawing/2014/main" id="{E11A5BA6-2046-4BAB-827F-95B2885C266C}"/>
              </a:ext>
            </a:extLst>
          </p:cNvPr>
          <p:cNvSpPr txBox="1">
            <a:spLocks noChangeArrowheads="1"/>
          </p:cNvSpPr>
          <p:nvPr/>
        </p:nvSpPr>
        <p:spPr bwMode="auto">
          <a:xfrm>
            <a:off x="0" y="6216650"/>
            <a:ext cx="9144000" cy="6413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FFFF00"/>
                </a:solidFill>
                <a:effectLst>
                  <a:outerShdw blurRad="38100" dist="38100" dir="2700000" algn="tl">
                    <a:srgbClr val="000000"/>
                  </a:outerShdw>
                </a:effectLst>
              </a:rPr>
              <a:t>The fortress of </a:t>
            </a:r>
            <a:r>
              <a:rPr lang="en-GB" sz="3600" b="1" dirty="0" err="1">
                <a:solidFill>
                  <a:srgbClr val="FFFF00"/>
                </a:solidFill>
                <a:effectLst>
                  <a:outerShdw blurRad="38100" dist="38100" dir="2700000" algn="tl">
                    <a:srgbClr val="000000"/>
                  </a:outerShdw>
                </a:effectLst>
              </a:rPr>
              <a:t>Birka</a:t>
            </a:r>
            <a:r>
              <a:rPr lang="en-GB" sz="3600" b="1" dirty="0">
                <a:solidFill>
                  <a:srgbClr val="FFFF00"/>
                </a:solidFill>
                <a:effectLst>
                  <a:outerShdw blurRad="38100" dist="38100" dir="2700000" algn="tl">
                    <a:srgbClr val="000000"/>
                  </a:outerShdw>
                </a:effectLst>
              </a:rPr>
              <a:t> at Borg in Sweden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218565"/>
                                        </p:tgtEl>
                                        <p:attrNameLst>
                                          <p:attrName>style.visibility</p:attrName>
                                        </p:attrNameLst>
                                      </p:cBhvr>
                                      <p:to>
                                        <p:strVal val="visible"/>
                                      </p:to>
                                    </p:set>
                                    <p:animEffect transition="in" filter="wipe(down)">
                                      <p:cBhvr>
                                        <p:cTn id="7" dur="500"/>
                                        <p:tgtEl>
                                          <p:spTgt spid="1218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870B0772-E5CE-493B-B38E-A96A1A6D68FE}"/>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4E2935F-47AC-47E3-A997-88363BEDB110}" type="slidenum">
              <a:rPr lang="en-GB" altLang="en-US" sz="1200"/>
              <a:pPr eaLnBrk="1" hangingPunct="1"/>
              <a:t>108</a:t>
            </a:fld>
            <a:endParaRPr lang="en-GB" altLang="en-US" sz="1200"/>
          </a:p>
        </p:txBody>
      </p:sp>
      <p:sp>
        <p:nvSpPr>
          <p:cNvPr id="1221637" name="Rectangle 5">
            <a:extLst>
              <a:ext uri="{FF2B5EF4-FFF2-40B4-BE49-F238E27FC236}">
                <a16:creationId xmlns:a16="http://schemas.microsoft.com/office/drawing/2014/main" id="{AB881C1D-4EDB-43FE-AF02-EDB1570D8FFA}"/>
              </a:ext>
            </a:extLst>
          </p:cNvPr>
          <p:cNvSpPr>
            <a:spLocks noGrp="1" noChangeArrowheads="1"/>
          </p:cNvSpPr>
          <p:nvPr>
            <p:ph type="title"/>
          </p:nvPr>
        </p:nvSpPr>
        <p:spPr/>
        <p:txBody>
          <a:bodyPr/>
          <a:lstStyle/>
          <a:p>
            <a:pPr eaLnBrk="1" hangingPunct="1">
              <a:defRPr/>
            </a:pPr>
            <a:r>
              <a:rPr lang="en-GB" sz="4000" b="1">
                <a:solidFill>
                  <a:srgbClr val="FF0000"/>
                </a:solidFill>
              </a:rPr>
              <a:t>Khazars </a:t>
            </a:r>
            <a:r>
              <a:rPr lang="en-GB" sz="4000" b="1">
                <a:solidFill>
                  <a:srgbClr val="FFFF00"/>
                </a:solidFill>
              </a:rPr>
              <a:t>Outposts &amp;</a:t>
            </a:r>
            <a:r>
              <a:rPr lang="en-GB" sz="4000" b="1">
                <a:solidFill>
                  <a:srgbClr val="FF0000"/>
                </a:solidFill>
              </a:rPr>
              <a:t> Trade </a:t>
            </a:r>
            <a:r>
              <a:rPr lang="en-GB" sz="4000" b="1">
                <a:solidFill>
                  <a:srgbClr val="FFFF00"/>
                </a:solidFill>
              </a:rPr>
              <a:t>Routes</a:t>
            </a:r>
          </a:p>
        </p:txBody>
      </p:sp>
      <p:pic>
        <p:nvPicPr>
          <p:cNvPr id="1221636" name="Picture 4" descr="birkaper">
            <a:extLst>
              <a:ext uri="{FF2B5EF4-FFF2-40B4-BE49-F238E27FC236}">
                <a16:creationId xmlns:a16="http://schemas.microsoft.com/office/drawing/2014/main" id="{B1A2CE77-D839-44D8-A63E-C48ABCCD379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68313" y="1628775"/>
            <a:ext cx="5922962" cy="4770438"/>
          </a:xfrm>
        </p:spPr>
      </p:pic>
      <p:sp>
        <p:nvSpPr>
          <p:cNvPr id="1221639" name="Text Box 7">
            <a:extLst>
              <a:ext uri="{FF2B5EF4-FFF2-40B4-BE49-F238E27FC236}">
                <a16:creationId xmlns:a16="http://schemas.microsoft.com/office/drawing/2014/main" id="{2BA13816-0848-475E-8059-1B7443A05444}"/>
              </a:ext>
            </a:extLst>
          </p:cNvPr>
          <p:cNvSpPr txBox="1">
            <a:spLocks noChangeArrowheads="1"/>
          </p:cNvSpPr>
          <p:nvPr/>
        </p:nvSpPr>
        <p:spPr bwMode="auto">
          <a:xfrm>
            <a:off x="6588125" y="1700213"/>
            <a:ext cx="2555875" cy="28384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chemeClr val="hlink"/>
                </a:solidFill>
                <a:effectLst>
                  <a:outerShdw blurRad="38100" dist="38100" dir="2700000" algn="tl">
                    <a:srgbClr val="000000"/>
                  </a:outerShdw>
                </a:effectLst>
                <a:latin typeface="Arial" charset="0"/>
                <a:cs typeface="Arial" charset="0"/>
              </a:rPr>
              <a:t>A model of Birka,</a:t>
            </a:r>
            <a:br>
              <a:rPr lang="en-GB" sz="3600" b="1">
                <a:solidFill>
                  <a:schemeClr val="hlink"/>
                </a:solidFill>
                <a:effectLst>
                  <a:outerShdw blurRad="38100" dist="38100" dir="2700000" algn="tl">
                    <a:srgbClr val="000000"/>
                  </a:outerShdw>
                </a:effectLst>
                <a:latin typeface="Arial" charset="0"/>
                <a:cs typeface="Arial" charset="0"/>
              </a:rPr>
            </a:br>
            <a:r>
              <a:rPr lang="en-GB" sz="3600" b="1">
                <a:solidFill>
                  <a:srgbClr val="00FF00"/>
                </a:solidFill>
                <a:effectLst>
                  <a:outerShdw blurRad="38100" dist="38100" dir="2700000" algn="tl">
                    <a:srgbClr val="000000"/>
                  </a:outerShdw>
                </a:effectLst>
                <a:latin typeface="Arial" charset="0"/>
                <a:cs typeface="Arial" charset="0"/>
              </a:rPr>
              <a:t>made by Swedish Television</a:t>
            </a:r>
            <a:r>
              <a:rPr lang="en-GB" sz="2800" b="1">
                <a:solidFill>
                  <a:schemeClr val="hlink"/>
                </a:solidFill>
                <a:effectLst>
                  <a:outerShdw blurRad="38100" dist="38100" dir="2700000" algn="tl">
                    <a:srgbClr val="000000"/>
                  </a:outerShdw>
                </a:effectLst>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21636"/>
                                        </p:tgtEl>
                                        <p:attrNameLst>
                                          <p:attrName>style.visibility</p:attrName>
                                        </p:attrNameLst>
                                      </p:cBhvr>
                                      <p:to>
                                        <p:strVal val="visible"/>
                                      </p:to>
                                    </p:set>
                                    <p:animEffect transition="in" filter="circle(in)">
                                      <p:cBhvr>
                                        <p:cTn id="7" dur="2000"/>
                                        <p:tgtEl>
                                          <p:spTgt spid="12216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21639"/>
                                        </p:tgtEl>
                                        <p:attrNameLst>
                                          <p:attrName>style.visibility</p:attrName>
                                        </p:attrNameLst>
                                      </p:cBhvr>
                                      <p:to>
                                        <p:strVal val="visible"/>
                                      </p:to>
                                    </p:set>
                                    <p:anim calcmode="discrete" valueType="clr">
                                      <p:cBhvr override="childStyle">
                                        <p:cTn id="12" dur="80"/>
                                        <p:tgtEl>
                                          <p:spTgt spid="122163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21639"/>
                                        </p:tgtEl>
                                        <p:attrNameLst>
                                          <p:attrName>fillcolor</p:attrName>
                                        </p:attrNameLst>
                                      </p:cBhvr>
                                      <p:tavLst>
                                        <p:tav tm="0">
                                          <p:val>
                                            <p:clrVal>
                                              <a:schemeClr val="accent2"/>
                                            </p:clrVal>
                                          </p:val>
                                        </p:tav>
                                        <p:tav tm="50000">
                                          <p:val>
                                            <p:clrVal>
                                              <a:schemeClr val="hlink"/>
                                            </p:clrVal>
                                          </p:val>
                                        </p:tav>
                                      </p:tavLst>
                                    </p:anim>
                                    <p:set>
                                      <p:cBhvr>
                                        <p:cTn id="14" dur="80"/>
                                        <p:tgtEl>
                                          <p:spTgt spid="12216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1639"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6D410CB8-B2A5-404E-B723-A927D89C716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BB43343-1B7E-45A1-8432-8A5A7CF84C79}" type="slidenum">
              <a:rPr lang="en-GB" altLang="en-US" sz="1200"/>
              <a:pPr eaLnBrk="1" hangingPunct="1"/>
              <a:t>109</a:t>
            </a:fld>
            <a:endParaRPr lang="en-GB" altLang="en-US" sz="1200"/>
          </a:p>
        </p:txBody>
      </p:sp>
      <p:sp>
        <p:nvSpPr>
          <p:cNvPr id="1306626" name="Rectangle 2">
            <a:extLst>
              <a:ext uri="{FF2B5EF4-FFF2-40B4-BE49-F238E27FC236}">
                <a16:creationId xmlns:a16="http://schemas.microsoft.com/office/drawing/2014/main" id="{5C78052D-CE0B-4F13-97BD-B95D9D510B62}"/>
              </a:ext>
            </a:extLst>
          </p:cNvPr>
          <p:cNvSpPr>
            <a:spLocks noGrp="1" noChangeArrowheads="1"/>
          </p:cNvSpPr>
          <p:nvPr>
            <p:ph type="title"/>
          </p:nvPr>
        </p:nvSpPr>
        <p:spPr/>
        <p:txBody>
          <a:bodyPr/>
          <a:lstStyle/>
          <a:p>
            <a:pPr eaLnBrk="1" hangingPunct="1">
              <a:defRPr/>
            </a:pPr>
            <a:r>
              <a:rPr lang="en-GB" sz="4000" b="1">
                <a:solidFill>
                  <a:srgbClr val="FF0000"/>
                </a:solidFill>
              </a:rPr>
              <a:t>The Pagan </a:t>
            </a:r>
            <a:r>
              <a:rPr lang="en-GB" sz="4000" b="1">
                <a:solidFill>
                  <a:srgbClr val="FFFF00"/>
                </a:solidFill>
              </a:rPr>
              <a:t>Khazars</a:t>
            </a:r>
            <a:r>
              <a:rPr lang="en-GB" sz="4000" b="1">
                <a:solidFill>
                  <a:srgbClr val="FF0000"/>
                </a:solidFill>
              </a:rPr>
              <a:t> Convert To </a:t>
            </a:r>
            <a:r>
              <a:rPr lang="en-GB" sz="4000" b="1">
                <a:solidFill>
                  <a:srgbClr val="FFFF00"/>
                </a:solidFill>
              </a:rPr>
              <a:t>Judaism</a:t>
            </a:r>
          </a:p>
        </p:txBody>
      </p:sp>
      <p:sp>
        <p:nvSpPr>
          <p:cNvPr id="1306628" name="Text Box 4">
            <a:extLst>
              <a:ext uri="{FF2B5EF4-FFF2-40B4-BE49-F238E27FC236}">
                <a16:creationId xmlns:a16="http://schemas.microsoft.com/office/drawing/2014/main" id="{F03E25A0-2311-494F-89A3-40242FC2459E}"/>
              </a:ext>
            </a:extLst>
          </p:cNvPr>
          <p:cNvSpPr txBox="1">
            <a:spLocks noChangeArrowheads="1"/>
          </p:cNvSpPr>
          <p:nvPr/>
        </p:nvSpPr>
        <p:spPr bwMode="auto">
          <a:xfrm>
            <a:off x="4356100" y="1571625"/>
            <a:ext cx="4787900" cy="478948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In about 740AD, a stunning event took place</a:t>
            </a:r>
            <a:r>
              <a:rPr lang="en-GB" sz="2800" b="1" dirty="0">
                <a:solidFill>
                  <a:srgbClr val="00FF00"/>
                </a:solidFill>
                <a:effectLst>
                  <a:outerShdw blurRad="38100" dist="38100" dir="2700000" algn="tl">
                    <a:srgbClr val="000000"/>
                  </a:outerShdw>
                </a:effectLst>
                <a:latin typeface="Arial" charset="0"/>
                <a:cs typeface="Arial" charset="0"/>
              </a:rPr>
              <a:t>.</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The Khazars had been under continual pressure</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from their Byzantine and Moslem neighbours</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to adopt Christianity or Islam, but the Khazar ruler, </a:t>
            </a:r>
            <a:r>
              <a:rPr lang="en-GB" sz="2800" b="1" dirty="0">
                <a:solidFill>
                  <a:srgbClr val="00FF00"/>
                </a:solidFill>
                <a:effectLst>
                  <a:outerShdw blurRad="38100" dist="38100" dir="2700000" algn="tl">
                    <a:srgbClr val="000000"/>
                  </a:outerShdw>
                </a:effectLst>
                <a:latin typeface="Arial" charset="0"/>
                <a:cs typeface="Arial" charset="0"/>
              </a:rPr>
              <a:t>called the </a:t>
            </a:r>
            <a:r>
              <a:rPr lang="en-GB" sz="2800" b="1" dirty="0" err="1">
                <a:solidFill>
                  <a:srgbClr val="00FF00"/>
                </a:solidFill>
                <a:effectLst>
                  <a:outerShdw blurRad="38100" dist="38100" dir="2700000" algn="tl">
                    <a:srgbClr val="000000"/>
                  </a:outerShdw>
                </a:effectLst>
                <a:latin typeface="Arial" charset="0"/>
                <a:cs typeface="Arial" charset="0"/>
              </a:rPr>
              <a:t>Khakan</a:t>
            </a:r>
            <a:r>
              <a:rPr lang="en-GB" sz="2800" b="1" dirty="0">
                <a:solidFill>
                  <a:srgbClr val="00FF00"/>
                </a:solidFill>
                <a:effectLst>
                  <a:outerShdw blurRad="38100" dist="38100" dir="2700000" algn="tl">
                    <a:srgbClr val="000000"/>
                  </a:outerShdw>
                </a:effectLst>
                <a:latin typeface="Arial" charset="0"/>
                <a:cs typeface="Arial" charset="0"/>
              </a:rPr>
              <a:t>, had heard of a third religion called </a:t>
            </a:r>
            <a:r>
              <a:rPr lang="en-GB" sz="2800" b="1" dirty="0">
                <a:solidFill>
                  <a:srgbClr val="FF0000"/>
                </a:solidFill>
                <a:effectLst>
                  <a:outerShdw blurRad="38100" dist="38100" dir="2700000" algn="tl">
                    <a:srgbClr val="000000"/>
                  </a:outerShdw>
                </a:effectLst>
                <a:latin typeface="Arial" charset="0"/>
                <a:cs typeface="Arial" charset="0"/>
              </a:rPr>
              <a:t>JUDAISM.</a:t>
            </a:r>
          </a:p>
        </p:txBody>
      </p:sp>
      <p:pic>
        <p:nvPicPr>
          <p:cNvPr id="1306630" name="Picture 6" descr="khazaria">
            <a:extLst>
              <a:ext uri="{FF2B5EF4-FFF2-40B4-BE49-F238E27FC236}">
                <a16:creationId xmlns:a16="http://schemas.microsoft.com/office/drawing/2014/main" id="{23765C42-E644-4309-B680-5B74C2E1D7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28775"/>
            <a:ext cx="3725863"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7">
            <a:extLst>
              <a:ext uri="{FF2B5EF4-FFF2-40B4-BE49-F238E27FC236}">
                <a16:creationId xmlns:a16="http://schemas.microsoft.com/office/drawing/2014/main" id="{5261A794-3A9D-4C49-B1C2-F03578492EFE}"/>
              </a:ext>
            </a:extLst>
          </p:cNvPr>
          <p:cNvSpPr txBox="1">
            <a:spLocks noChangeArrowheads="1"/>
          </p:cNvSpPr>
          <p:nvPr/>
        </p:nvSpPr>
        <p:spPr bwMode="auto">
          <a:xfrm>
            <a:off x="2916238" y="2420938"/>
            <a:ext cx="1079500"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06630"/>
                                        </p:tgtEl>
                                        <p:attrNameLst>
                                          <p:attrName>style.visibility</p:attrName>
                                        </p:attrNameLst>
                                      </p:cBhvr>
                                      <p:to>
                                        <p:strVal val="visible"/>
                                      </p:to>
                                    </p:set>
                                    <p:animEffect transition="in" filter="circle(in)">
                                      <p:cBhvr>
                                        <p:cTn id="7" dur="2000"/>
                                        <p:tgtEl>
                                          <p:spTgt spid="1306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06628"/>
                                        </p:tgtEl>
                                        <p:attrNameLst>
                                          <p:attrName>style.visibility</p:attrName>
                                        </p:attrNameLst>
                                      </p:cBhvr>
                                      <p:to>
                                        <p:strVal val="visible"/>
                                      </p:to>
                                    </p:set>
                                    <p:anim calcmode="discrete" valueType="clr">
                                      <p:cBhvr override="childStyle">
                                        <p:cTn id="12" dur="80"/>
                                        <p:tgtEl>
                                          <p:spTgt spid="130662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06628"/>
                                        </p:tgtEl>
                                        <p:attrNameLst>
                                          <p:attrName>fillcolor</p:attrName>
                                        </p:attrNameLst>
                                      </p:cBhvr>
                                      <p:tavLst>
                                        <p:tav tm="0">
                                          <p:val>
                                            <p:clrVal>
                                              <a:schemeClr val="accent2"/>
                                            </p:clrVal>
                                          </p:val>
                                        </p:tav>
                                        <p:tav tm="50000">
                                          <p:val>
                                            <p:clrVal>
                                              <a:schemeClr val="hlink"/>
                                            </p:clrVal>
                                          </p:val>
                                        </p:tav>
                                      </p:tavLst>
                                    </p:anim>
                                    <p:set>
                                      <p:cBhvr>
                                        <p:cTn id="14" dur="80"/>
                                        <p:tgtEl>
                                          <p:spTgt spid="13066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662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4FACDA5-87DE-4040-9D2E-F85DA11BBF9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443B29E-4188-4709-BDA6-637E23B934BE}" type="slidenum">
              <a:rPr lang="en-GB" altLang="en-US" sz="1200"/>
              <a:pPr eaLnBrk="1" hangingPunct="1"/>
              <a:t>11</a:t>
            </a:fld>
            <a:endParaRPr lang="en-GB" altLang="en-US" sz="1200"/>
          </a:p>
        </p:txBody>
      </p:sp>
      <p:sp>
        <p:nvSpPr>
          <p:cNvPr id="1105922" name="Rectangle 2">
            <a:extLst>
              <a:ext uri="{FF2B5EF4-FFF2-40B4-BE49-F238E27FC236}">
                <a16:creationId xmlns:a16="http://schemas.microsoft.com/office/drawing/2014/main" id="{E7A59632-7018-4F7A-B316-2FF56B38B5EF}"/>
              </a:ext>
            </a:extLst>
          </p:cNvPr>
          <p:cNvSpPr>
            <a:spLocks noGrp="1" noChangeArrowheads="1"/>
          </p:cNvSpPr>
          <p:nvPr>
            <p:ph type="title"/>
          </p:nvPr>
        </p:nvSpPr>
        <p:spPr/>
        <p:txBody>
          <a:bodyPr/>
          <a:lstStyle/>
          <a:p>
            <a:pPr eaLnBrk="1" hangingPunct="1">
              <a:defRPr/>
            </a:pPr>
            <a:r>
              <a:rPr lang="en-GB" sz="4000" b="1">
                <a:solidFill>
                  <a:srgbClr val="FF0000"/>
                </a:solidFill>
              </a:rPr>
              <a:t>Gog – </a:t>
            </a:r>
            <a:r>
              <a:rPr lang="en-GB" sz="4000" b="1">
                <a:solidFill>
                  <a:srgbClr val="FFFF00"/>
                </a:solidFill>
              </a:rPr>
              <a:t>A Covert Assault</a:t>
            </a:r>
            <a:r>
              <a:rPr lang="en-GB" sz="4000" b="1">
                <a:solidFill>
                  <a:srgbClr val="FF0000"/>
                </a:solidFill>
              </a:rPr>
              <a:t> Enables A </a:t>
            </a:r>
            <a:r>
              <a:rPr lang="en-GB" sz="4000" b="1">
                <a:solidFill>
                  <a:srgbClr val="FFFF00"/>
                </a:solidFill>
              </a:rPr>
              <a:t>Great Spoil</a:t>
            </a:r>
            <a:r>
              <a:rPr lang="en-GB" sz="4000" b="1">
                <a:solidFill>
                  <a:srgbClr val="FF0000"/>
                </a:solidFill>
              </a:rPr>
              <a:t> To Be Taken</a:t>
            </a:r>
            <a:endParaRPr lang="en-GB" sz="4000" b="1">
              <a:solidFill>
                <a:srgbClr val="FFFF00"/>
              </a:solidFill>
            </a:endParaRPr>
          </a:p>
        </p:txBody>
      </p:sp>
      <p:sp>
        <p:nvSpPr>
          <p:cNvPr id="1105923" name="Rectangle 3">
            <a:extLst>
              <a:ext uri="{FF2B5EF4-FFF2-40B4-BE49-F238E27FC236}">
                <a16:creationId xmlns:a16="http://schemas.microsoft.com/office/drawing/2014/main" id="{FD7F24F6-9C30-445A-8BEB-CCD587FF0055}"/>
              </a:ext>
            </a:extLst>
          </p:cNvPr>
          <p:cNvSpPr>
            <a:spLocks noGrp="1" noChangeArrowheads="1"/>
          </p:cNvSpPr>
          <p:nvPr>
            <p:ph type="body" idx="1"/>
          </p:nvPr>
        </p:nvSpPr>
        <p:spPr>
          <a:xfrm>
            <a:off x="3500438" y="1600200"/>
            <a:ext cx="5186362" cy="3341688"/>
          </a:xfrm>
        </p:spPr>
        <p:txBody>
          <a:bodyPr/>
          <a:lstStyle/>
          <a:p>
            <a:pPr marL="609600" indent="-609600" eaLnBrk="1" hangingPunct="1">
              <a:buFontTx/>
              <a:buNone/>
              <a:defRPr/>
            </a:pPr>
            <a:r>
              <a:rPr lang="en-GB" b="1" i="1" dirty="0">
                <a:solidFill>
                  <a:srgbClr val="00FF99"/>
                </a:solidFill>
                <a:effectLst>
                  <a:outerShdw blurRad="38100" dist="38100" dir="2700000" algn="tl">
                    <a:srgbClr val="000000"/>
                  </a:outerShdw>
                </a:effectLst>
              </a:rPr>
              <a:t>      </a:t>
            </a:r>
            <a:r>
              <a:rPr lang="en-GB" b="1" i="1" dirty="0">
                <a:solidFill>
                  <a:srgbClr val="00FF00"/>
                </a:solidFill>
                <a:effectLst>
                  <a:outerShdw blurRad="38100" dist="38100" dir="2700000" algn="tl">
                    <a:srgbClr val="000000"/>
                  </a:outerShdw>
                </a:effectLst>
              </a:rPr>
              <a:t>If you were extremely clever and worldly wise</a:t>
            </a:r>
            <a:r>
              <a:rPr lang="en-GB" b="1" i="1" dirty="0">
                <a:solidFill>
                  <a:srgbClr val="FFFF00"/>
                </a:solidFill>
                <a:effectLst>
                  <a:outerShdw blurRad="38100" dist="38100" dir="2700000" algn="tl">
                    <a:srgbClr val="000000"/>
                  </a:outerShdw>
                </a:effectLst>
              </a:rPr>
              <a:t> </a:t>
            </a:r>
            <a:r>
              <a:rPr lang="en-GB" b="1" i="1" dirty="0">
                <a:solidFill>
                  <a:srgbClr val="FF33CC"/>
                </a:solidFill>
                <a:effectLst>
                  <a:outerShdw blurRad="38100" dist="38100" dir="2700000" algn="tl">
                    <a:srgbClr val="000000"/>
                  </a:outerShdw>
                </a:effectLst>
              </a:rPr>
              <a:t>and you wished to invade another country</a:t>
            </a:r>
            <a:r>
              <a:rPr lang="en-GB" b="1" i="1" dirty="0">
                <a:solidFill>
                  <a:srgbClr val="FFFF00"/>
                </a:solidFill>
                <a:effectLst>
                  <a:outerShdw blurRad="38100" dist="38100" dir="2700000" algn="tl">
                    <a:srgbClr val="000000"/>
                  </a:outerShdw>
                </a:effectLst>
              </a:rPr>
              <a:t> </a:t>
            </a:r>
            <a:r>
              <a:rPr lang="en-GB" b="1" i="1" dirty="0">
                <a:solidFill>
                  <a:schemeClr val="hlink"/>
                </a:solidFill>
                <a:effectLst>
                  <a:outerShdw blurRad="38100" dist="38100" dir="2700000" algn="tl">
                    <a:srgbClr val="000000"/>
                  </a:outerShdw>
                </a:effectLst>
              </a:rPr>
              <a:t>and gain control of that Nation's wealth,</a:t>
            </a:r>
            <a:r>
              <a:rPr lang="en-GB" b="1" i="1" dirty="0">
                <a:solidFill>
                  <a:srgbClr val="FFFF00"/>
                </a:solidFill>
                <a:effectLst>
                  <a:outerShdw blurRad="38100" dist="38100" dir="2700000" algn="tl">
                    <a:srgbClr val="000000"/>
                  </a:outerShdw>
                </a:effectLst>
              </a:rPr>
              <a:t> what would be the most effective way to accomplish that end? </a:t>
            </a:r>
          </a:p>
        </p:txBody>
      </p:sp>
      <p:pic>
        <p:nvPicPr>
          <p:cNvPr id="28678" name="Picture 6" descr="http://media.comicvine.com/uploads/0/229/85452-165133-professor-x_super.jpg">
            <a:extLst>
              <a:ext uri="{FF2B5EF4-FFF2-40B4-BE49-F238E27FC236}">
                <a16:creationId xmlns:a16="http://schemas.microsoft.com/office/drawing/2014/main" id="{A76FE60C-0479-448D-BD69-38553739E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000250"/>
            <a:ext cx="341947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circle(in)">
                                      <p:cBhvr>
                                        <p:cTn id="7" dur="2000"/>
                                        <p:tgtEl>
                                          <p:spTgt spid="286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1059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23"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0A46D67-C84F-49C1-A11E-DB08B790FB5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D884061-4537-4AF1-9700-BDEC020B8A80}" type="slidenum">
              <a:rPr lang="en-GB" altLang="en-US" sz="1200"/>
              <a:pPr eaLnBrk="1" hangingPunct="1"/>
              <a:t>110</a:t>
            </a:fld>
            <a:endParaRPr lang="en-GB" altLang="en-US" sz="1200"/>
          </a:p>
        </p:txBody>
      </p:sp>
      <p:sp>
        <p:nvSpPr>
          <p:cNvPr id="1307650" name="Rectangle 2">
            <a:extLst>
              <a:ext uri="{FF2B5EF4-FFF2-40B4-BE49-F238E27FC236}">
                <a16:creationId xmlns:a16="http://schemas.microsoft.com/office/drawing/2014/main" id="{BAA51C7F-868B-4239-B179-29026354A125}"/>
              </a:ext>
            </a:extLst>
          </p:cNvPr>
          <p:cNvSpPr>
            <a:spLocks noGrp="1" noChangeArrowheads="1"/>
          </p:cNvSpPr>
          <p:nvPr>
            <p:ph type="title"/>
          </p:nvPr>
        </p:nvSpPr>
        <p:spPr/>
        <p:txBody>
          <a:bodyPr/>
          <a:lstStyle/>
          <a:p>
            <a:pPr eaLnBrk="1" hangingPunct="1">
              <a:defRPr/>
            </a:pPr>
            <a:r>
              <a:rPr lang="en-GB" sz="4000" b="1">
                <a:solidFill>
                  <a:srgbClr val="FF0000"/>
                </a:solidFill>
              </a:rPr>
              <a:t>The Pagan </a:t>
            </a:r>
            <a:r>
              <a:rPr lang="en-GB" sz="4000" b="1">
                <a:solidFill>
                  <a:srgbClr val="FFFF00"/>
                </a:solidFill>
              </a:rPr>
              <a:t>Khazars</a:t>
            </a:r>
            <a:r>
              <a:rPr lang="en-GB" sz="4000" b="1">
                <a:solidFill>
                  <a:srgbClr val="FF0000"/>
                </a:solidFill>
              </a:rPr>
              <a:t> Convert To </a:t>
            </a:r>
            <a:r>
              <a:rPr lang="en-GB" sz="4000" b="1">
                <a:solidFill>
                  <a:srgbClr val="FFFF00"/>
                </a:solidFill>
              </a:rPr>
              <a:t>Judaism</a:t>
            </a:r>
          </a:p>
        </p:txBody>
      </p:sp>
      <p:sp>
        <p:nvSpPr>
          <p:cNvPr id="1307651" name="Text Box 3">
            <a:extLst>
              <a:ext uri="{FF2B5EF4-FFF2-40B4-BE49-F238E27FC236}">
                <a16:creationId xmlns:a16="http://schemas.microsoft.com/office/drawing/2014/main" id="{EB505F09-044A-4A5C-8E92-C74A9EB87018}"/>
              </a:ext>
            </a:extLst>
          </p:cNvPr>
          <p:cNvSpPr txBox="1">
            <a:spLocks noChangeArrowheads="1"/>
          </p:cNvSpPr>
          <p:nvPr/>
        </p:nvSpPr>
        <p:spPr bwMode="auto">
          <a:xfrm>
            <a:off x="3924300" y="1557338"/>
            <a:ext cx="5219700" cy="43624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Apparently for political reasons of independence, </a:t>
            </a:r>
            <a:r>
              <a:rPr lang="en-GB" sz="2800" b="1" dirty="0">
                <a:solidFill>
                  <a:srgbClr val="FF0000"/>
                </a:solidFill>
                <a:effectLst>
                  <a:outerShdw blurRad="38100" dist="38100" dir="2700000" algn="tl">
                    <a:srgbClr val="000000"/>
                  </a:outerShdw>
                </a:effectLst>
                <a:latin typeface="Arial" charset="0"/>
                <a:cs typeface="Arial" charset="0"/>
              </a:rPr>
              <a:t>the </a:t>
            </a:r>
            <a:r>
              <a:rPr lang="en-GB" sz="2800" b="1" dirty="0" err="1">
                <a:solidFill>
                  <a:srgbClr val="FF0000"/>
                </a:solidFill>
                <a:effectLst>
                  <a:outerShdw blurRad="38100" dist="38100" dir="2700000" algn="tl">
                    <a:srgbClr val="000000"/>
                  </a:outerShdw>
                </a:effectLst>
                <a:latin typeface="Arial" charset="0"/>
                <a:cs typeface="Arial" charset="0"/>
              </a:rPr>
              <a:t>Khakan</a:t>
            </a:r>
            <a:r>
              <a:rPr lang="en-GB" sz="2800" b="1" dirty="0">
                <a:solidFill>
                  <a:srgbClr val="FF0000"/>
                </a:solidFill>
                <a:effectLst>
                  <a:outerShdw blurRad="38100" dist="38100" dir="2700000" algn="tl">
                    <a:srgbClr val="000000"/>
                  </a:outerShdw>
                </a:effectLst>
                <a:latin typeface="Arial" charset="0"/>
                <a:cs typeface="Arial" charset="0"/>
              </a:rPr>
              <a:t> announced that the Khazars</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were adopting Judaism as their religion. </a:t>
            </a:r>
            <a:r>
              <a:rPr lang="en-GB" sz="2800" b="1" dirty="0">
                <a:solidFill>
                  <a:srgbClr val="00B0F0"/>
                </a:solidFill>
                <a:effectLst>
                  <a:outerShdw blurRad="38100" dist="38100" dir="2700000" algn="tl">
                    <a:srgbClr val="000000"/>
                  </a:outerShdw>
                </a:effectLst>
                <a:latin typeface="Arial" charset="0"/>
                <a:cs typeface="Arial" charset="0"/>
              </a:rPr>
              <a:t>Overnight an entirely new group of people, </a:t>
            </a:r>
            <a:r>
              <a:rPr lang="en-GB" sz="2800" b="1" dirty="0">
                <a:solidFill>
                  <a:srgbClr val="FF00FF"/>
                </a:solidFill>
                <a:effectLst>
                  <a:outerShdw blurRad="38100" dist="38100" dir="2700000" algn="tl">
                    <a:srgbClr val="000000"/>
                  </a:outerShdw>
                </a:effectLst>
                <a:latin typeface="Arial" charset="0"/>
                <a:cs typeface="Arial" charset="0"/>
              </a:rPr>
              <a:t>the warlike Khazars, </a:t>
            </a:r>
            <a:r>
              <a:rPr lang="en-GB" sz="2800" b="1" dirty="0">
                <a:solidFill>
                  <a:srgbClr val="00FF00"/>
                </a:solidFill>
                <a:effectLst>
                  <a:outerShdw blurRad="38100" dist="38100" dir="2700000" algn="tl">
                    <a:srgbClr val="000000"/>
                  </a:outerShdw>
                </a:effectLst>
                <a:latin typeface="Arial" charset="0"/>
                <a:cs typeface="Arial" charset="0"/>
              </a:rPr>
              <a:t>suddenly proclaimed themselves </a:t>
            </a:r>
            <a:r>
              <a:rPr lang="en-GB" sz="2800" b="1" dirty="0">
                <a:solidFill>
                  <a:srgbClr val="FF3300"/>
                </a:solidFill>
                <a:effectLst>
                  <a:outerShdw blurRad="38100" dist="38100" dir="2700000" algn="tl">
                    <a:srgbClr val="000000"/>
                  </a:outerShdw>
                </a:effectLst>
                <a:latin typeface="Arial" charset="0"/>
                <a:cs typeface="Arial" charset="0"/>
              </a:rPr>
              <a:t>Jews - adoptive Jews.</a:t>
            </a:r>
          </a:p>
        </p:txBody>
      </p:sp>
      <p:pic>
        <p:nvPicPr>
          <p:cNvPr id="1307653" name="Picture 5" descr="Dictionary of the Khazars: A Lexicon Novel; The Hermaphrodite Edition">
            <a:hlinkClick r:id="rId3"/>
            <a:extLst>
              <a:ext uri="{FF2B5EF4-FFF2-40B4-BE49-F238E27FC236}">
                <a16:creationId xmlns:a16="http://schemas.microsoft.com/office/drawing/2014/main" id="{CCF58B25-9746-4FED-A9D9-24EC534FC588}"/>
              </a:ext>
            </a:extLst>
          </p:cNvPr>
          <p:cNvPicPr>
            <a:picLocks noGrp="1" noChangeAspect="1" noChangeArrowheads="1"/>
          </p:cNvPicPr>
          <p:nvPr>
            <p:ph idx="1"/>
          </p:nvPr>
        </p:nvPicPr>
        <p:blipFill>
          <a:blip r:embed="rId4" cstate="print"/>
          <a:srcRect t="26886" b="19342"/>
          <a:stretch>
            <a:fillRect/>
          </a:stretch>
        </p:blipFill>
        <p:spPr>
          <a:xfrm>
            <a:off x="323850" y="1628775"/>
            <a:ext cx="3455988" cy="28749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07653"/>
                                        </p:tgtEl>
                                        <p:attrNameLst>
                                          <p:attrName>style.visibility</p:attrName>
                                        </p:attrNameLst>
                                      </p:cBhvr>
                                      <p:to>
                                        <p:strVal val="visible"/>
                                      </p:to>
                                    </p:set>
                                    <p:animEffect transition="in" filter="circle(in)">
                                      <p:cBhvr>
                                        <p:cTn id="7" dur="2000"/>
                                        <p:tgtEl>
                                          <p:spTgt spid="13076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07651"/>
                                        </p:tgtEl>
                                        <p:attrNameLst>
                                          <p:attrName>style.visibility</p:attrName>
                                        </p:attrNameLst>
                                      </p:cBhvr>
                                      <p:to>
                                        <p:strVal val="visible"/>
                                      </p:to>
                                    </p:set>
                                    <p:anim calcmode="discrete" valueType="clr">
                                      <p:cBhvr override="childStyle">
                                        <p:cTn id="12" dur="80"/>
                                        <p:tgtEl>
                                          <p:spTgt spid="130765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07651"/>
                                        </p:tgtEl>
                                        <p:attrNameLst>
                                          <p:attrName>fillcolor</p:attrName>
                                        </p:attrNameLst>
                                      </p:cBhvr>
                                      <p:tavLst>
                                        <p:tav tm="0">
                                          <p:val>
                                            <p:clrVal>
                                              <a:schemeClr val="accent2"/>
                                            </p:clrVal>
                                          </p:val>
                                        </p:tav>
                                        <p:tav tm="50000">
                                          <p:val>
                                            <p:clrVal>
                                              <a:schemeClr val="hlink"/>
                                            </p:clrVal>
                                          </p:val>
                                        </p:tav>
                                      </p:tavLst>
                                    </p:anim>
                                    <p:set>
                                      <p:cBhvr>
                                        <p:cTn id="14" dur="80"/>
                                        <p:tgtEl>
                                          <p:spTgt spid="130765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765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007D68F-0E67-4394-9048-123A0DA89A14}"/>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BFC0C86-FD1C-4E48-8AA4-692EEF9B93B6}" type="slidenum">
              <a:rPr lang="en-GB" altLang="en-US" sz="1200"/>
              <a:pPr eaLnBrk="1" hangingPunct="1"/>
              <a:t>111</a:t>
            </a:fld>
            <a:endParaRPr lang="en-GB" altLang="en-US" sz="1200"/>
          </a:p>
        </p:txBody>
      </p:sp>
      <p:sp>
        <p:nvSpPr>
          <p:cNvPr id="1308674" name="Rectangle 2">
            <a:extLst>
              <a:ext uri="{FF2B5EF4-FFF2-40B4-BE49-F238E27FC236}">
                <a16:creationId xmlns:a16="http://schemas.microsoft.com/office/drawing/2014/main" id="{50375187-8CB7-491E-BF60-F3344EE3C43F}"/>
              </a:ext>
            </a:extLst>
          </p:cNvPr>
          <p:cNvSpPr>
            <a:spLocks noGrp="1" noChangeArrowheads="1"/>
          </p:cNvSpPr>
          <p:nvPr>
            <p:ph type="title"/>
          </p:nvPr>
        </p:nvSpPr>
        <p:spPr/>
        <p:txBody>
          <a:bodyPr/>
          <a:lstStyle/>
          <a:p>
            <a:pPr eaLnBrk="1" hangingPunct="1">
              <a:defRPr/>
            </a:pPr>
            <a:r>
              <a:rPr lang="en-GB" sz="4000" b="1">
                <a:solidFill>
                  <a:srgbClr val="FF0000"/>
                </a:solidFill>
              </a:rPr>
              <a:t>The Pagan </a:t>
            </a:r>
            <a:r>
              <a:rPr lang="en-GB" sz="4000" b="1">
                <a:solidFill>
                  <a:srgbClr val="FFFF00"/>
                </a:solidFill>
              </a:rPr>
              <a:t>Khazars</a:t>
            </a:r>
            <a:r>
              <a:rPr lang="en-GB" sz="4000" b="1">
                <a:solidFill>
                  <a:srgbClr val="FF0000"/>
                </a:solidFill>
              </a:rPr>
              <a:t> Convert To </a:t>
            </a:r>
            <a:r>
              <a:rPr lang="en-GB" sz="4000" b="1">
                <a:solidFill>
                  <a:srgbClr val="FFFF00"/>
                </a:solidFill>
              </a:rPr>
              <a:t>Judaism</a:t>
            </a:r>
            <a:r>
              <a:rPr lang="en-GB" sz="4000"/>
              <a:t> </a:t>
            </a:r>
          </a:p>
        </p:txBody>
      </p:sp>
      <p:sp>
        <p:nvSpPr>
          <p:cNvPr id="1308675" name="Text Box 3">
            <a:extLst>
              <a:ext uri="{FF2B5EF4-FFF2-40B4-BE49-F238E27FC236}">
                <a16:creationId xmlns:a16="http://schemas.microsoft.com/office/drawing/2014/main" id="{519AA067-0724-493C-8366-4786DD70A6AE}"/>
              </a:ext>
            </a:extLst>
          </p:cNvPr>
          <p:cNvSpPr txBox="1">
            <a:spLocks noChangeArrowheads="1"/>
          </p:cNvSpPr>
          <p:nvPr/>
        </p:nvSpPr>
        <p:spPr bwMode="auto">
          <a:xfrm>
            <a:off x="4427538" y="1628775"/>
            <a:ext cx="4537075" cy="478948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The Khazar kingdom began to be described as the </a:t>
            </a:r>
            <a:r>
              <a:rPr lang="en-GB" sz="2800" b="1" dirty="0">
                <a:solidFill>
                  <a:srgbClr val="FF0000"/>
                </a:solidFill>
                <a:effectLst>
                  <a:outerShdw blurRad="38100" dist="38100" dir="2700000" algn="tl">
                    <a:srgbClr val="000000"/>
                  </a:outerShdw>
                </a:effectLst>
                <a:latin typeface="Arial" charset="0"/>
                <a:cs typeface="Arial" charset="0"/>
              </a:rPr>
              <a:t>'Kingdom of the Jews'</a:t>
            </a:r>
            <a:r>
              <a:rPr lang="en-GB" sz="2800" b="1" dirty="0">
                <a:solidFill>
                  <a:srgbClr val="FF33CC"/>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by historians of the day. Succeeding Khazar rulers took Jewish names,</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and during the late 9th Century the Khazar kingdom became a haven for Jews of other lands</a:t>
            </a:r>
          </a:p>
        </p:txBody>
      </p:sp>
      <p:pic>
        <p:nvPicPr>
          <p:cNvPr id="1308677" name="Picture 5" descr="Dictionary of the Khazars: A Lexicon Novel; The Hermaphrodite Edition">
            <a:hlinkClick r:id="rId3"/>
            <a:extLst>
              <a:ext uri="{FF2B5EF4-FFF2-40B4-BE49-F238E27FC236}">
                <a16:creationId xmlns:a16="http://schemas.microsoft.com/office/drawing/2014/main" id="{EB14DFA2-A6D2-4D44-B712-73A6D54C8E31}"/>
              </a:ext>
            </a:extLst>
          </p:cNvPr>
          <p:cNvPicPr>
            <a:picLocks noChangeAspect="1" noChangeArrowheads="1"/>
          </p:cNvPicPr>
          <p:nvPr/>
        </p:nvPicPr>
        <p:blipFill>
          <a:blip r:embed="rId4" cstate="print"/>
          <a:srcRect t="21257" b="27126"/>
          <a:stretch>
            <a:fillRect/>
          </a:stretch>
        </p:blipFill>
        <p:spPr bwMode="auto">
          <a:xfrm>
            <a:off x="539750" y="1916113"/>
            <a:ext cx="3671888" cy="29305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08677"/>
                                        </p:tgtEl>
                                        <p:attrNameLst>
                                          <p:attrName>style.visibility</p:attrName>
                                        </p:attrNameLst>
                                      </p:cBhvr>
                                      <p:to>
                                        <p:strVal val="visible"/>
                                      </p:to>
                                    </p:set>
                                    <p:animEffect transition="in" filter="circle(in)">
                                      <p:cBhvr>
                                        <p:cTn id="7" dur="2000"/>
                                        <p:tgtEl>
                                          <p:spTgt spid="13086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08675"/>
                                        </p:tgtEl>
                                        <p:attrNameLst>
                                          <p:attrName>style.visibility</p:attrName>
                                        </p:attrNameLst>
                                      </p:cBhvr>
                                      <p:to>
                                        <p:strVal val="visible"/>
                                      </p:to>
                                    </p:set>
                                    <p:anim calcmode="discrete" valueType="clr">
                                      <p:cBhvr override="childStyle">
                                        <p:cTn id="12" dur="80"/>
                                        <p:tgtEl>
                                          <p:spTgt spid="13086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08675"/>
                                        </p:tgtEl>
                                        <p:attrNameLst>
                                          <p:attrName>fillcolor</p:attrName>
                                        </p:attrNameLst>
                                      </p:cBhvr>
                                      <p:tavLst>
                                        <p:tav tm="0">
                                          <p:val>
                                            <p:clrVal>
                                              <a:schemeClr val="accent2"/>
                                            </p:clrVal>
                                          </p:val>
                                        </p:tav>
                                        <p:tav tm="50000">
                                          <p:val>
                                            <p:clrVal>
                                              <a:schemeClr val="hlink"/>
                                            </p:clrVal>
                                          </p:val>
                                        </p:tav>
                                      </p:tavLst>
                                    </p:anim>
                                    <p:set>
                                      <p:cBhvr>
                                        <p:cTn id="14" dur="80"/>
                                        <p:tgtEl>
                                          <p:spTgt spid="13086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867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8" name="Picture 6" descr="http://upload.wikimedia.org/wikipedia/commons/7/74/(2691)_Tel_Aviv.jpg">
            <a:extLst>
              <a:ext uri="{FF2B5EF4-FFF2-40B4-BE49-F238E27FC236}">
                <a16:creationId xmlns:a16="http://schemas.microsoft.com/office/drawing/2014/main" id="{560557D9-BC02-4F4A-B4C7-1C0350591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2" name="Rectangle 2">
            <a:extLst>
              <a:ext uri="{FF2B5EF4-FFF2-40B4-BE49-F238E27FC236}">
                <a16:creationId xmlns:a16="http://schemas.microsoft.com/office/drawing/2014/main" id="{36433DBE-F076-4741-8083-D030815DF6D7}"/>
              </a:ext>
            </a:extLst>
          </p:cNvPr>
          <p:cNvSpPr>
            <a:spLocks noGrp="1" noChangeArrowheads="1"/>
          </p:cNvSpPr>
          <p:nvPr>
            <p:ph type="title"/>
          </p:nvPr>
        </p:nvSpPr>
        <p:spPr/>
        <p:txBody>
          <a:bodyPr/>
          <a:lstStyle/>
          <a:p>
            <a:pPr eaLnBrk="1" hangingPunct="1">
              <a:defRPr/>
            </a:pPr>
            <a:r>
              <a:rPr lang="en-GB" b="1" dirty="0">
                <a:solidFill>
                  <a:srgbClr val="FF0000"/>
                </a:solidFill>
              </a:rPr>
              <a:t>Khazar </a:t>
            </a:r>
            <a:r>
              <a:rPr lang="en-GB" b="1" dirty="0">
                <a:solidFill>
                  <a:srgbClr val="FFFF00"/>
                </a:solidFill>
              </a:rPr>
              <a:t>Slave </a:t>
            </a:r>
            <a:r>
              <a:rPr lang="en-GB" b="1" dirty="0">
                <a:solidFill>
                  <a:srgbClr val="FF0000"/>
                </a:solidFill>
              </a:rPr>
              <a:t>Traders      </a:t>
            </a:r>
            <a:r>
              <a:rPr lang="en-GB" sz="3200" b="1" dirty="0">
                <a:solidFill>
                  <a:srgbClr val="00FF00"/>
                </a:solidFill>
              </a:rPr>
              <a:t>ORIGIN OF THE WORD SLAVE</a:t>
            </a:r>
            <a:endParaRPr lang="en-GB" sz="3200" b="1" dirty="0">
              <a:solidFill>
                <a:srgbClr val="FF0000"/>
              </a:solidFill>
            </a:endParaRPr>
          </a:p>
        </p:txBody>
      </p:sp>
      <p:sp>
        <p:nvSpPr>
          <p:cNvPr id="6" name="Slide Number Placeholder 5">
            <a:extLst>
              <a:ext uri="{FF2B5EF4-FFF2-40B4-BE49-F238E27FC236}">
                <a16:creationId xmlns:a16="http://schemas.microsoft.com/office/drawing/2014/main" id="{44FCD526-C84A-4C29-B759-714C4F922934}"/>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3D9C602-A5F6-44C8-9DC6-2843B701CE76}" type="slidenum">
              <a:rPr lang="en-GB" altLang="en-US" sz="1200"/>
              <a:pPr eaLnBrk="1" hangingPunct="1"/>
              <a:t>112</a:t>
            </a:fld>
            <a:endParaRPr lang="en-GB" altLang="en-US" sz="1200"/>
          </a:p>
        </p:txBody>
      </p:sp>
      <p:sp>
        <p:nvSpPr>
          <p:cNvPr id="5" name="TextBox 4">
            <a:extLst>
              <a:ext uri="{FF2B5EF4-FFF2-40B4-BE49-F238E27FC236}">
                <a16:creationId xmlns:a16="http://schemas.microsoft.com/office/drawing/2014/main" id="{D657C327-8BC3-45CD-82E0-87F54449F698}"/>
              </a:ext>
            </a:extLst>
          </p:cNvPr>
          <p:cNvSpPr txBox="1"/>
          <p:nvPr/>
        </p:nvSpPr>
        <p:spPr>
          <a:xfrm>
            <a:off x="0" y="1643063"/>
            <a:ext cx="9144000" cy="2246312"/>
          </a:xfrm>
          <a:prstGeom prst="rect">
            <a:avLst/>
          </a:prstGeom>
          <a:noFill/>
        </p:spPr>
        <p:txBody>
          <a:bodyPr>
            <a:spAutoFit/>
          </a:bodyPr>
          <a:lstStyle/>
          <a:p>
            <a:pPr algn="ctr">
              <a:defRPr/>
            </a:pPr>
            <a:r>
              <a:rPr lang="en-GB" sz="2800" b="1" dirty="0">
                <a:solidFill>
                  <a:srgbClr val="00FFFF"/>
                </a:solidFill>
                <a:effectLst>
                  <a:outerShdw blurRad="38100" dist="38100" dir="2700000" algn="tl">
                    <a:srgbClr val="000000"/>
                  </a:outerShdw>
                </a:effectLst>
                <a:latin typeface="Arial" charset="0"/>
                <a:cs typeface="Arial" charset="0"/>
              </a:rPr>
              <a:t>With The Khazar Conversion to Judaism The Slave Trade </a:t>
            </a:r>
            <a:r>
              <a:rPr lang="en-GB" sz="2800" b="1" dirty="0">
                <a:solidFill>
                  <a:srgbClr val="FF33CC"/>
                </a:solidFill>
                <a:effectLst>
                  <a:outerShdw blurRad="38100" dist="38100" dir="2700000" algn="tl">
                    <a:srgbClr val="000000"/>
                  </a:outerShdw>
                </a:effectLst>
                <a:latin typeface="Arial" charset="0"/>
                <a:cs typeface="Arial" charset="0"/>
              </a:rPr>
              <a:t>Became Firmly Established in the East.</a:t>
            </a:r>
          </a:p>
          <a:p>
            <a:pPr>
              <a:defRPr/>
            </a:pPr>
            <a:endParaRPr lang="en-GB" sz="2800" b="1" dirty="0">
              <a:solidFill>
                <a:srgbClr val="FF33CC"/>
              </a:solidFill>
              <a:effectLst>
                <a:outerShdw blurRad="38100" dist="38100" dir="2700000" algn="tl">
                  <a:srgbClr val="000000"/>
                </a:outerShdw>
              </a:effectLst>
              <a:latin typeface="Arial" charset="0"/>
              <a:cs typeface="Arial" charset="0"/>
            </a:endParaRPr>
          </a:p>
          <a:p>
            <a:pPr algn="ctr">
              <a:defRPr/>
            </a:pPr>
            <a:r>
              <a:rPr lang="en-GB" sz="2800" b="1" dirty="0">
                <a:solidFill>
                  <a:srgbClr val="00FF00"/>
                </a:solidFill>
                <a:effectLst>
                  <a:outerShdw blurRad="38100" dist="38100" dir="2700000" algn="tl">
                    <a:srgbClr val="000000"/>
                  </a:outerShdw>
                </a:effectLst>
                <a:latin typeface="Arial" charset="0"/>
                <a:cs typeface="Arial" charset="0"/>
              </a:rPr>
              <a:t>Nothing Changes!! – </a:t>
            </a:r>
            <a:r>
              <a:rPr lang="en-GB" sz="2800" b="1" dirty="0">
                <a:solidFill>
                  <a:srgbClr val="FF0000"/>
                </a:solidFill>
                <a:effectLst>
                  <a:outerShdw blurRad="38100" dist="38100" dir="2700000" algn="tl">
                    <a:srgbClr val="000000"/>
                  </a:outerShdw>
                </a:effectLst>
                <a:latin typeface="Arial" charset="0"/>
                <a:cs typeface="Arial" charset="0"/>
              </a:rPr>
              <a:t>Tel-Aviv is the Capital of the so-called White Slave Trade today!!</a:t>
            </a:r>
            <a:endParaRPr lang="en-GB" sz="28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circle(in)">
                                      <p:cBhvr>
                                        <p:cTn id="7" dur="2000"/>
                                        <p:tgtEl>
                                          <p:spTgt spid="1157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20000"/>
                                  </p:iterate>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650794A-2B95-42DF-A0B7-FED42FB5140F}"/>
              </a:ext>
            </a:extLst>
          </p:cNvPr>
          <p:cNvSpPr>
            <a:spLocks noGrp="1"/>
          </p:cNvSpPr>
          <p:nvPr>
            <p:ph type="title"/>
          </p:nvPr>
        </p:nvSpPr>
        <p:spPr/>
        <p:txBody>
          <a:bodyPr/>
          <a:lstStyle/>
          <a:p>
            <a:pPr>
              <a:defRPr/>
            </a:pPr>
            <a:r>
              <a:rPr lang="en-GB" b="1" dirty="0">
                <a:solidFill>
                  <a:srgbClr val="FF0000"/>
                </a:solidFill>
              </a:rPr>
              <a:t>Khazar </a:t>
            </a:r>
            <a:r>
              <a:rPr lang="en-GB" b="1" dirty="0">
                <a:solidFill>
                  <a:srgbClr val="FFFF00"/>
                </a:solidFill>
              </a:rPr>
              <a:t>Slave </a:t>
            </a:r>
            <a:r>
              <a:rPr lang="en-GB" b="1" dirty="0">
                <a:solidFill>
                  <a:srgbClr val="FF0000"/>
                </a:solidFill>
              </a:rPr>
              <a:t>Traders      </a:t>
            </a:r>
            <a:r>
              <a:rPr lang="en-GB" sz="3200" b="1" dirty="0">
                <a:solidFill>
                  <a:srgbClr val="00FF00"/>
                </a:solidFill>
              </a:rPr>
              <a:t>ORIGIN OF THE WORD SLAVE</a:t>
            </a:r>
            <a:endParaRPr lang="en-GB" sz="3200" dirty="0"/>
          </a:p>
        </p:txBody>
      </p:sp>
      <p:sp>
        <p:nvSpPr>
          <p:cNvPr id="4" name="Slide Number Placeholder 3">
            <a:extLst>
              <a:ext uri="{FF2B5EF4-FFF2-40B4-BE49-F238E27FC236}">
                <a16:creationId xmlns:a16="http://schemas.microsoft.com/office/drawing/2014/main" id="{D709AECE-0BAE-4CB0-A6B4-5D196D6B4602}"/>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27EF894-CCC1-4925-B448-BC1B03C8F0F8}" type="slidenum">
              <a:rPr lang="en-GB" altLang="en-US" sz="1200"/>
              <a:pPr eaLnBrk="1" hangingPunct="1"/>
              <a:t>113</a:t>
            </a:fld>
            <a:endParaRPr lang="en-GB" altLang="en-US" sz="1200"/>
          </a:p>
        </p:txBody>
      </p:sp>
      <p:pic>
        <p:nvPicPr>
          <p:cNvPr id="346114" name="Picture 2" descr="http://www.ovimagazine.com/images/pereira10_400.jpg">
            <a:extLst>
              <a:ext uri="{FF2B5EF4-FFF2-40B4-BE49-F238E27FC236}">
                <a16:creationId xmlns:a16="http://schemas.microsoft.com/office/drawing/2014/main" id="{DBD60D46-214F-4289-905E-7D735BA9B80B}"/>
              </a:ext>
            </a:extLst>
          </p:cNvPr>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b="15623"/>
          <a:stretch>
            <a:fillRect/>
          </a:stretch>
        </p:blipFill>
        <p:spPr bwMode="auto">
          <a:xfrm>
            <a:off x="357188" y="1643063"/>
            <a:ext cx="3500437"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1FA2513-708D-46C5-B8C3-6AD133D190FD}"/>
              </a:ext>
            </a:extLst>
          </p:cNvPr>
          <p:cNvSpPr txBox="1"/>
          <p:nvPr/>
        </p:nvSpPr>
        <p:spPr>
          <a:xfrm>
            <a:off x="0" y="6143625"/>
            <a:ext cx="6786563" cy="646113"/>
          </a:xfrm>
          <a:prstGeom prst="rect">
            <a:avLst/>
          </a:prstGeom>
          <a:noFill/>
        </p:spPr>
        <p:txBody>
          <a:bodyPr>
            <a:spAutoFit/>
          </a:bodyPr>
          <a:lstStyle/>
          <a:p>
            <a:pP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Don Quixote releases slaves</a:t>
            </a:r>
          </a:p>
        </p:txBody>
      </p:sp>
      <p:sp>
        <p:nvSpPr>
          <p:cNvPr id="8" name="TextBox 7">
            <a:extLst>
              <a:ext uri="{FF2B5EF4-FFF2-40B4-BE49-F238E27FC236}">
                <a16:creationId xmlns:a16="http://schemas.microsoft.com/office/drawing/2014/main" id="{79B8076D-4129-44F4-954D-F50CA114CA79}"/>
              </a:ext>
            </a:extLst>
          </p:cNvPr>
          <p:cNvSpPr txBox="1"/>
          <p:nvPr/>
        </p:nvSpPr>
        <p:spPr>
          <a:xfrm>
            <a:off x="4357688" y="1714500"/>
            <a:ext cx="4357687" cy="4340225"/>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The Slavs bore the brunt of the Khazar slave catching expeditions </a:t>
            </a:r>
            <a:r>
              <a:rPr lang="en-GB" sz="3200" b="1" dirty="0">
                <a:solidFill>
                  <a:srgbClr val="FFFF00"/>
                </a:solidFill>
                <a:effectLst>
                  <a:outerShdw blurRad="38100" dist="38100" dir="2700000" algn="tl">
                    <a:srgbClr val="000000"/>
                  </a:outerShdw>
                </a:effectLst>
                <a:latin typeface="Arial" charset="0"/>
                <a:cs typeface="Arial" charset="0"/>
              </a:rPr>
              <a:t>- so much so that the word slave was to derive </a:t>
            </a:r>
            <a:r>
              <a:rPr lang="en-GB" sz="3200" b="1" dirty="0">
                <a:solidFill>
                  <a:srgbClr val="FF3300"/>
                </a:solidFill>
                <a:effectLst>
                  <a:outerShdw blurRad="38100" dist="38100" dir="2700000" algn="tl">
                    <a:srgbClr val="000000"/>
                  </a:outerShdw>
                </a:effectLst>
                <a:latin typeface="Arial" charset="0"/>
                <a:cs typeface="Arial" charset="0"/>
              </a:rPr>
              <a:t>from the word Slav.</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6114"/>
                                        </p:tgtEl>
                                        <p:attrNameLst>
                                          <p:attrName>style.visibility</p:attrName>
                                        </p:attrNameLst>
                                      </p:cBhvr>
                                      <p:to>
                                        <p:strVal val="visible"/>
                                      </p:to>
                                    </p:set>
                                    <p:animEffect transition="in" filter="circle(in)">
                                      <p:cBhvr>
                                        <p:cTn id="7" dur="2000"/>
                                        <p:tgtEl>
                                          <p:spTgt spid="3461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25">
            <a:extLst>
              <a:ext uri="{FF2B5EF4-FFF2-40B4-BE49-F238E27FC236}">
                <a16:creationId xmlns:a16="http://schemas.microsoft.com/office/drawing/2014/main" id="{336BF327-7CAB-412B-82FC-58EBAA114708}"/>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EE28660-B244-4E6D-BF4F-655F12032FE5}" type="slidenum">
              <a:rPr lang="en-GB" altLang="en-US" sz="1200"/>
              <a:pPr eaLnBrk="1" hangingPunct="1"/>
              <a:t>114</a:t>
            </a:fld>
            <a:endParaRPr lang="en-GB" altLang="en-US" sz="1200"/>
          </a:p>
        </p:txBody>
      </p:sp>
      <p:sp>
        <p:nvSpPr>
          <p:cNvPr id="43010" name="Rectangle 2">
            <a:extLst>
              <a:ext uri="{FF2B5EF4-FFF2-40B4-BE49-F238E27FC236}">
                <a16:creationId xmlns:a16="http://schemas.microsoft.com/office/drawing/2014/main" id="{9A5E0210-75AB-438A-A9F0-14FAF92119F0}"/>
              </a:ext>
            </a:extLst>
          </p:cNvPr>
          <p:cNvSpPr>
            <a:spLocks noGrp="1" noChangeArrowheads="1"/>
          </p:cNvSpPr>
          <p:nvPr>
            <p:ph type="ctrTitle"/>
          </p:nvPr>
        </p:nvSpPr>
        <p:spPr>
          <a:xfrm>
            <a:off x="468313" y="1484313"/>
            <a:ext cx="8229600" cy="1736725"/>
          </a:xfrm>
        </p:spPr>
        <p:txBody>
          <a:bodyPr/>
          <a:lstStyle/>
          <a:p>
            <a:pPr eaLnBrk="1" hangingPunct="1">
              <a:defRPr/>
            </a:pPr>
            <a:endParaRPr lang="en-US">
              <a:solidFill>
                <a:srgbClr val="FF0000"/>
              </a:solidFill>
            </a:endParaRPr>
          </a:p>
        </p:txBody>
      </p:sp>
      <p:sp>
        <p:nvSpPr>
          <p:cNvPr id="10245" name="Rectangle 3">
            <a:extLst>
              <a:ext uri="{FF2B5EF4-FFF2-40B4-BE49-F238E27FC236}">
                <a16:creationId xmlns:a16="http://schemas.microsoft.com/office/drawing/2014/main" id="{39D69078-AF30-4ABF-8640-2D684692DEFD}"/>
              </a:ext>
            </a:extLst>
          </p:cNvPr>
          <p:cNvSpPr>
            <a:spLocks noGrp="1" noChangeArrowheads="1"/>
          </p:cNvSpPr>
          <p:nvPr>
            <p:ph type="subTitle" idx="1"/>
          </p:nvPr>
        </p:nvSpPr>
        <p:spPr>
          <a:xfrm>
            <a:off x="827088" y="3429000"/>
            <a:ext cx="7848600" cy="1752600"/>
          </a:xfrm>
        </p:spPr>
        <p:txBody>
          <a:bodyPr/>
          <a:lstStyle/>
          <a:p>
            <a:pPr eaLnBrk="1" hangingPunct="1"/>
            <a:endParaRPr lang="en-US" altLang="en-US"/>
          </a:p>
        </p:txBody>
      </p:sp>
      <p:graphicFrame>
        <p:nvGraphicFramePr>
          <p:cNvPr id="10242" name="Object 4">
            <a:extLst>
              <a:ext uri="{FF2B5EF4-FFF2-40B4-BE49-F238E27FC236}">
                <a16:creationId xmlns:a16="http://schemas.microsoft.com/office/drawing/2014/main" id="{97A35646-EB32-4FD1-862C-5998CDA78748}"/>
              </a:ext>
            </a:extLst>
          </p:cNvPr>
          <p:cNvGraphicFramePr>
            <a:graphicFrameLocks noChangeAspect="1"/>
          </p:cNvGraphicFramePr>
          <p:nvPr/>
        </p:nvGraphicFramePr>
        <p:xfrm>
          <a:off x="1908175" y="4941888"/>
          <a:ext cx="5400675" cy="319087"/>
        </p:xfrm>
        <a:graphic>
          <a:graphicData uri="http://schemas.openxmlformats.org/presentationml/2006/ole">
            <mc:AlternateContent xmlns:mc="http://schemas.openxmlformats.org/markup-compatibility/2006">
              <mc:Choice xmlns:v="urn:schemas-microsoft-com:vml" Requires="v">
                <p:oleObj name="Chart" r:id="rId3" imgW="5381549" imgH="3619500" progId="MSGraph.Chart.8">
                  <p:embed followColorScheme="full"/>
                </p:oleObj>
              </mc:Choice>
              <mc:Fallback>
                <p:oleObj name="Chart" r:id="rId3" imgW="5381549" imgH="3619500"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941888"/>
                        <a:ext cx="5400675" cy="319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6" name="Text Box 5">
            <a:extLst>
              <a:ext uri="{FF2B5EF4-FFF2-40B4-BE49-F238E27FC236}">
                <a16:creationId xmlns:a16="http://schemas.microsoft.com/office/drawing/2014/main" id="{64293DDE-1570-432C-A9E4-02B738A2D82E}"/>
              </a:ext>
            </a:extLst>
          </p:cNvPr>
          <p:cNvSpPr txBox="1">
            <a:spLocks noChangeArrowheads="1"/>
          </p:cNvSpPr>
          <p:nvPr/>
        </p:nvSpPr>
        <p:spPr bwMode="auto">
          <a:xfrm>
            <a:off x="1692275" y="333375"/>
            <a:ext cx="5616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4000" b="1">
                <a:solidFill>
                  <a:srgbClr val="993300"/>
                </a:solidFill>
                <a:latin typeface="Black Chancery"/>
              </a:rPr>
              <a:t>The Story of</a:t>
            </a:r>
          </a:p>
        </p:txBody>
      </p:sp>
      <p:pic>
        <p:nvPicPr>
          <p:cNvPr id="43014" name="Picture 6" descr="kaghan">
            <a:extLst>
              <a:ext uri="{FF2B5EF4-FFF2-40B4-BE49-F238E27FC236}">
                <a16:creationId xmlns:a16="http://schemas.microsoft.com/office/drawing/2014/main" id="{F27D87EE-F3E0-4601-8B43-97EF66BB1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888"/>
            <a:ext cx="9144000"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Text Box 7">
            <a:extLst>
              <a:ext uri="{FF2B5EF4-FFF2-40B4-BE49-F238E27FC236}">
                <a16:creationId xmlns:a16="http://schemas.microsoft.com/office/drawing/2014/main" id="{B6E9DE43-0773-4A36-95C8-578421166C9C}"/>
              </a:ext>
            </a:extLst>
          </p:cNvPr>
          <p:cNvSpPr txBox="1">
            <a:spLocks noChangeArrowheads="1"/>
          </p:cNvSpPr>
          <p:nvPr/>
        </p:nvSpPr>
        <p:spPr bwMode="auto">
          <a:xfrm>
            <a:off x="0" y="6338887"/>
            <a:ext cx="9144000" cy="51911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 Khazar Capturing a Slav for Their Slave Trade</a:t>
            </a:r>
          </a:p>
        </p:txBody>
      </p:sp>
      <p:sp>
        <p:nvSpPr>
          <p:cNvPr id="43016" name="AutoShape 8">
            <a:extLst>
              <a:ext uri="{FF2B5EF4-FFF2-40B4-BE49-F238E27FC236}">
                <a16:creationId xmlns:a16="http://schemas.microsoft.com/office/drawing/2014/main" id="{48C9D92A-AD7B-4B2D-8507-193FD0098162}"/>
              </a:ext>
            </a:extLst>
          </p:cNvPr>
          <p:cNvSpPr>
            <a:spLocks noChangeArrowheads="1"/>
          </p:cNvSpPr>
          <p:nvPr/>
        </p:nvSpPr>
        <p:spPr bwMode="auto">
          <a:xfrm>
            <a:off x="3132138" y="3789363"/>
            <a:ext cx="1511300" cy="360362"/>
          </a:xfrm>
          <a:prstGeom prst="rightArrow">
            <a:avLst>
              <a:gd name="adj1" fmla="val 50000"/>
              <a:gd name="adj2" fmla="val 104846"/>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3014"/>
                                        </p:tgtEl>
                                        <p:attrNameLst>
                                          <p:attrName>style.visibility</p:attrName>
                                        </p:attrNameLst>
                                      </p:cBhvr>
                                      <p:to>
                                        <p:strVal val="visible"/>
                                      </p:to>
                                    </p:set>
                                    <p:animEffect transition="in" filter="circle(in)">
                                      <p:cBhvr>
                                        <p:cTn id="7" dur="2000"/>
                                        <p:tgtEl>
                                          <p:spTgt spid="430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3015"/>
                                        </p:tgtEl>
                                        <p:attrNameLst>
                                          <p:attrName>style.visibility</p:attrName>
                                        </p:attrNameLst>
                                      </p:cBhvr>
                                      <p:to>
                                        <p:strVal val="visible"/>
                                      </p:to>
                                    </p:set>
                                    <p:anim calcmode="lin" valueType="num">
                                      <p:cBhvr additive="base">
                                        <p:cTn id="12" dur="500" fill="hold"/>
                                        <p:tgtEl>
                                          <p:spTgt spid="43015"/>
                                        </p:tgtEl>
                                        <p:attrNameLst>
                                          <p:attrName>ppt_x</p:attrName>
                                        </p:attrNameLst>
                                      </p:cBhvr>
                                      <p:tavLst>
                                        <p:tav tm="0">
                                          <p:val>
                                            <p:strVal val="#ppt_x"/>
                                          </p:val>
                                        </p:tav>
                                        <p:tav tm="100000">
                                          <p:val>
                                            <p:strVal val="#ppt_x"/>
                                          </p:val>
                                        </p:tav>
                                      </p:tavLst>
                                    </p:anim>
                                    <p:anim calcmode="lin" valueType="num">
                                      <p:cBhvr additive="base">
                                        <p:cTn id="13" dur="500" fill="hold"/>
                                        <p:tgtEl>
                                          <p:spTgt spid="4301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43016"/>
                                        </p:tgtEl>
                                        <p:attrNameLst>
                                          <p:attrName>style.visibility</p:attrName>
                                        </p:attrNameLst>
                                      </p:cBhvr>
                                      <p:to>
                                        <p:strVal val="visible"/>
                                      </p:to>
                                    </p:set>
                                    <p:anim calcmode="lin" valueType="num">
                                      <p:cBhvr additive="base">
                                        <p:cTn id="18" dur="500" fill="hold"/>
                                        <p:tgtEl>
                                          <p:spTgt spid="43016"/>
                                        </p:tgtEl>
                                        <p:attrNameLst>
                                          <p:attrName>ppt_x</p:attrName>
                                        </p:attrNameLst>
                                      </p:cBhvr>
                                      <p:tavLst>
                                        <p:tav tm="0">
                                          <p:val>
                                            <p:strVal val="0-#ppt_w/2"/>
                                          </p:val>
                                        </p:tav>
                                        <p:tav tm="100000">
                                          <p:val>
                                            <p:strVal val="#ppt_x"/>
                                          </p:val>
                                        </p:tav>
                                      </p:tavLst>
                                    </p:anim>
                                    <p:anim calcmode="lin" valueType="num">
                                      <p:cBhvr additive="base">
                                        <p:cTn id="19" dur="500" fill="hold"/>
                                        <p:tgtEl>
                                          <p:spTgt spid="430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ctangle 25">
            <a:extLst>
              <a:ext uri="{FF2B5EF4-FFF2-40B4-BE49-F238E27FC236}">
                <a16:creationId xmlns:a16="http://schemas.microsoft.com/office/drawing/2014/main" id="{268B2F03-69A5-414F-BEB5-FED0EC6EDF7D}"/>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908C446-8040-45C3-BC0C-213C707DDD82}" type="slidenum">
              <a:rPr lang="en-GB" altLang="en-US" sz="1200"/>
              <a:pPr eaLnBrk="1" hangingPunct="1"/>
              <a:t>115</a:t>
            </a:fld>
            <a:endParaRPr lang="en-GB" altLang="en-US" sz="1200"/>
          </a:p>
        </p:txBody>
      </p:sp>
      <p:graphicFrame>
        <p:nvGraphicFramePr>
          <p:cNvPr id="11266" name="Object 2">
            <a:extLst>
              <a:ext uri="{FF2B5EF4-FFF2-40B4-BE49-F238E27FC236}">
                <a16:creationId xmlns:a16="http://schemas.microsoft.com/office/drawing/2014/main" id="{57DDD5AA-9FA2-4543-85DE-5E9FDA285439}"/>
              </a:ext>
            </a:extLst>
          </p:cNvPr>
          <p:cNvGraphicFramePr>
            <a:graphicFrameLocks noChangeAspect="1"/>
          </p:cNvGraphicFramePr>
          <p:nvPr/>
        </p:nvGraphicFramePr>
        <p:xfrm>
          <a:off x="1042988" y="3429000"/>
          <a:ext cx="7416800" cy="2232025"/>
        </p:xfrm>
        <a:graphic>
          <a:graphicData uri="http://schemas.openxmlformats.org/presentationml/2006/ole">
            <mc:AlternateContent xmlns:mc="http://schemas.openxmlformats.org/markup-compatibility/2006">
              <mc:Choice xmlns:v="urn:schemas-microsoft-com:vml" Requires="v">
                <p:oleObj name="Chart" r:id="rId3" imgW="5381549" imgH="3619500" progId="MSGraph.Chart.8">
                  <p:embed followColorScheme="full"/>
                </p:oleObj>
              </mc:Choice>
              <mc:Fallback>
                <p:oleObj name="Chart" r:id="rId3" imgW="5381549" imgH="3619500" progId="MSGraph.Chart.8">
                  <p:embed followColorScheme="full"/>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429000"/>
                        <a:ext cx="7416800" cy="223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251" name="Rectangle 3">
            <a:extLst>
              <a:ext uri="{FF2B5EF4-FFF2-40B4-BE49-F238E27FC236}">
                <a16:creationId xmlns:a16="http://schemas.microsoft.com/office/drawing/2014/main" id="{6FB1DC82-2A8A-4E30-B7FB-C6C18761F664}"/>
              </a:ext>
            </a:extLst>
          </p:cNvPr>
          <p:cNvSpPr>
            <a:spLocks noGrp="1" noChangeArrowheads="1"/>
          </p:cNvSpPr>
          <p:nvPr>
            <p:ph type="ctrTitle"/>
          </p:nvPr>
        </p:nvSpPr>
        <p:spPr>
          <a:xfrm>
            <a:off x="611188" y="0"/>
            <a:ext cx="8229600" cy="1736725"/>
          </a:xfrm>
        </p:spPr>
        <p:txBody>
          <a:bodyPr/>
          <a:lstStyle/>
          <a:p>
            <a:pPr eaLnBrk="1" hangingPunct="1">
              <a:defRPr/>
            </a:pPr>
            <a:r>
              <a:rPr lang="en-GB" b="1" dirty="0">
                <a:solidFill>
                  <a:srgbClr val="FFFF00"/>
                </a:solidFill>
              </a:rPr>
              <a:t>Surnames Associated With</a:t>
            </a:r>
            <a:r>
              <a:rPr lang="en-GB" b="1" dirty="0">
                <a:solidFill>
                  <a:srgbClr val="FF0000"/>
                </a:solidFill>
              </a:rPr>
              <a:t> The Khazar Kingdom</a:t>
            </a:r>
          </a:p>
        </p:txBody>
      </p:sp>
      <p:sp>
        <p:nvSpPr>
          <p:cNvPr id="53252" name="Rectangle 4">
            <a:extLst>
              <a:ext uri="{FF2B5EF4-FFF2-40B4-BE49-F238E27FC236}">
                <a16:creationId xmlns:a16="http://schemas.microsoft.com/office/drawing/2014/main" id="{5C22A2E3-33A1-4B34-AA7E-A8ECF5F32D55}"/>
              </a:ext>
            </a:extLst>
          </p:cNvPr>
          <p:cNvSpPr>
            <a:spLocks noGrp="1" noChangeArrowheads="1"/>
          </p:cNvSpPr>
          <p:nvPr>
            <p:ph type="subTitle" idx="1"/>
          </p:nvPr>
        </p:nvSpPr>
        <p:spPr>
          <a:xfrm>
            <a:off x="3348038" y="1785938"/>
            <a:ext cx="5795962" cy="2232025"/>
          </a:xfrm>
        </p:spPr>
        <p:txBody>
          <a:bodyPr/>
          <a:lstStyle/>
          <a:p>
            <a:pPr algn="l" eaLnBrk="1" hangingPunct="1">
              <a:lnSpc>
                <a:spcPct val="90000"/>
              </a:lnSpc>
              <a:defRPr/>
            </a:pPr>
            <a:r>
              <a:rPr lang="en-GB" sz="3600" b="1" dirty="0" err="1">
                <a:solidFill>
                  <a:srgbClr val="00FF00"/>
                </a:solidFill>
                <a:effectLst>
                  <a:outerShdw blurRad="38100" dist="38100" dir="2700000" algn="tl">
                    <a:srgbClr val="000000"/>
                  </a:outerShdw>
                </a:effectLst>
              </a:rPr>
              <a:t>Karagn-Hargan</a:t>
            </a:r>
            <a:r>
              <a:rPr lang="en-GB" sz="3600" b="1" dirty="0">
                <a:solidFill>
                  <a:srgbClr val="00FF00"/>
                </a:solidFill>
                <a:effectLst>
                  <a:outerShdw blurRad="38100" dist="38100" dir="2700000" algn="tl">
                    <a:srgbClr val="000000"/>
                  </a:outerShdw>
                </a:effectLst>
              </a:rPr>
              <a:t>,</a:t>
            </a:r>
            <a:r>
              <a:rPr lang="en-GB" sz="3600" b="1" dirty="0">
                <a:solidFill>
                  <a:srgbClr val="FF9933"/>
                </a:solidFill>
                <a:effectLst>
                  <a:outerShdw blurRad="38100" dist="38100" dir="2700000" algn="tl">
                    <a:srgbClr val="000000"/>
                  </a:outerShdw>
                </a:effectLst>
              </a:rPr>
              <a:t> </a:t>
            </a:r>
            <a:r>
              <a:rPr lang="en-GB" sz="3600" b="1" dirty="0">
                <a:solidFill>
                  <a:srgbClr val="FF0000"/>
                </a:solidFill>
                <a:effectLst>
                  <a:outerShdw blurRad="38100" dist="38100" dir="2700000" algn="tl">
                    <a:srgbClr val="000000"/>
                  </a:outerShdw>
                </a:effectLst>
              </a:rPr>
              <a:t>King </a:t>
            </a:r>
            <a:r>
              <a:rPr lang="en-GB" sz="3600" b="1" dirty="0" err="1">
                <a:solidFill>
                  <a:srgbClr val="FF0000"/>
                </a:solidFill>
                <a:effectLst>
                  <a:outerShdw blurRad="38100" dist="38100" dir="2700000" algn="tl">
                    <a:srgbClr val="000000"/>
                  </a:outerShdw>
                </a:effectLst>
              </a:rPr>
              <a:t>Bulans</a:t>
            </a:r>
            <a:r>
              <a:rPr lang="en-GB" sz="3600" b="1" dirty="0">
                <a:solidFill>
                  <a:srgbClr val="FF0000"/>
                </a:solidFill>
                <a:effectLst>
                  <a:outerShdw blurRad="38100" dist="38100" dir="2700000" algn="tl">
                    <a:srgbClr val="000000"/>
                  </a:outerShdw>
                </a:effectLst>
              </a:rPr>
              <a:t> Chief Minister</a:t>
            </a:r>
            <a:r>
              <a:rPr lang="en-GB" sz="3600" b="1" dirty="0">
                <a:solidFill>
                  <a:srgbClr val="FF9933"/>
                </a:solidFill>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a:t>
            </a:r>
            <a:r>
              <a:rPr lang="en-GB" sz="3600" b="1" dirty="0" err="1">
                <a:solidFill>
                  <a:srgbClr val="FFC000"/>
                </a:solidFill>
                <a:effectLst>
                  <a:outerShdw blurRad="38100" dist="38100" dir="2700000" algn="tl">
                    <a:srgbClr val="000000"/>
                  </a:outerShdw>
                </a:effectLst>
              </a:rPr>
              <a:t>Halperin</a:t>
            </a:r>
            <a:r>
              <a:rPr lang="en-GB" sz="3600" b="1" dirty="0">
                <a:solidFill>
                  <a:srgbClr val="FFC000"/>
                </a:solidFill>
                <a:effectLst>
                  <a:outerShdw blurRad="38100" dist="38100" dir="2700000" algn="tl">
                    <a:srgbClr val="000000"/>
                  </a:outerShdw>
                </a:effectLst>
              </a:rPr>
              <a:t>, </a:t>
            </a:r>
            <a:r>
              <a:rPr lang="en-GB" sz="3600" b="1" dirty="0">
                <a:solidFill>
                  <a:srgbClr val="FF33CC"/>
                </a:solidFill>
                <a:effectLst>
                  <a:outerShdw blurRad="38100" dist="38100" dir="2700000" algn="tl">
                    <a:srgbClr val="000000"/>
                  </a:outerShdw>
                </a:effectLst>
              </a:rPr>
              <a:t>Alpert,</a:t>
            </a:r>
            <a:r>
              <a:rPr lang="en-GB" sz="3600" b="1" dirty="0">
                <a:solidFill>
                  <a:srgbClr val="FF9933"/>
                </a:solidFill>
                <a:effectLst>
                  <a:outerShdw blurRad="38100" dist="38100" dir="2700000" algn="tl">
                    <a:srgbClr val="000000"/>
                  </a:outerShdw>
                </a:effectLst>
              </a:rPr>
              <a:t> </a:t>
            </a:r>
            <a:r>
              <a:rPr lang="en-GB" sz="3600" b="1" dirty="0" err="1">
                <a:solidFill>
                  <a:schemeClr val="hlink"/>
                </a:solidFill>
                <a:effectLst>
                  <a:outerShdw blurRad="38100" dist="38100" dir="2700000" algn="tl">
                    <a:srgbClr val="000000"/>
                  </a:outerShdw>
                </a:effectLst>
              </a:rPr>
              <a:t>Galpern</a:t>
            </a:r>
            <a:r>
              <a:rPr lang="en-GB" sz="3600" b="1" dirty="0">
                <a:solidFill>
                  <a:schemeClr val="hlink"/>
                </a:solidFill>
                <a:effectLst>
                  <a:outerShdw blurRad="38100" dist="38100" dir="2700000" algn="tl">
                    <a:srgbClr val="000000"/>
                  </a:outerShdw>
                </a:effectLst>
              </a:rPr>
              <a:t> etc.,</a:t>
            </a:r>
            <a:r>
              <a:rPr lang="en-GB" sz="3600" b="1" dirty="0">
                <a:solidFill>
                  <a:srgbClr val="FF9933"/>
                </a:solidFill>
                <a:effectLst>
                  <a:outerShdw blurRad="38100" dist="38100" dir="2700000" algn="tl">
                    <a:srgbClr val="000000"/>
                  </a:outerShdw>
                </a:effectLst>
              </a:rPr>
              <a:t> </a:t>
            </a:r>
            <a:r>
              <a:rPr lang="en-GB" sz="3600" b="1" dirty="0">
                <a:solidFill>
                  <a:srgbClr val="FFFF00"/>
                </a:solidFill>
                <a:effectLst>
                  <a:outerShdw blurRad="38100" dist="38100" dir="2700000" algn="tl">
                    <a:srgbClr val="000000"/>
                  </a:outerShdw>
                </a:effectLst>
              </a:rPr>
              <a:t>Kaplan,</a:t>
            </a:r>
            <a:r>
              <a:rPr lang="en-GB" sz="3600" b="1" dirty="0">
                <a:solidFill>
                  <a:srgbClr val="FF9933"/>
                </a:solidFill>
                <a:effectLst>
                  <a:outerShdw blurRad="38100" dist="38100" dir="2700000" algn="tl">
                    <a:srgbClr val="000000"/>
                  </a:outerShdw>
                </a:effectLst>
              </a:rPr>
              <a:t> </a:t>
            </a:r>
            <a:r>
              <a:rPr lang="en-GB" sz="3600" b="1" dirty="0" err="1">
                <a:solidFill>
                  <a:srgbClr val="00FF00"/>
                </a:solidFill>
                <a:effectLst>
                  <a:outerShdw blurRad="38100" dist="38100" dir="2700000" algn="tl">
                    <a:srgbClr val="000000"/>
                  </a:outerShdw>
                </a:effectLst>
              </a:rPr>
              <a:t>Caplon</a:t>
            </a:r>
            <a:r>
              <a:rPr lang="en-GB" sz="3600" b="1" dirty="0">
                <a:solidFill>
                  <a:srgbClr val="00FF00"/>
                </a:solidFill>
                <a:effectLst>
                  <a:outerShdw blurRad="38100" dist="38100" dir="2700000" algn="tl">
                    <a:srgbClr val="000000"/>
                  </a:outerShdw>
                </a:effectLst>
              </a:rPr>
              <a:t>,</a:t>
            </a:r>
            <a:r>
              <a:rPr lang="en-GB" sz="3600" b="1" dirty="0">
                <a:solidFill>
                  <a:srgbClr val="FF9933"/>
                </a:solidFill>
                <a:effectLst>
                  <a:outerShdw blurRad="38100" dist="38100" dir="2700000" algn="tl">
                    <a:srgbClr val="000000"/>
                  </a:outerShdw>
                </a:effectLst>
              </a:rPr>
              <a:t> </a:t>
            </a:r>
            <a:r>
              <a:rPr lang="en-GB" sz="3600" b="1" dirty="0">
                <a:solidFill>
                  <a:srgbClr val="FF33CC"/>
                </a:solidFill>
                <a:effectLst>
                  <a:outerShdw blurRad="38100" dist="38100" dir="2700000" algn="tl">
                    <a:srgbClr val="000000"/>
                  </a:outerShdw>
                </a:effectLst>
              </a:rPr>
              <a:t>Koppel and the Like</a:t>
            </a:r>
            <a:r>
              <a:rPr lang="en-GB" sz="3600" b="1" dirty="0">
                <a:solidFill>
                  <a:srgbClr val="FF9933"/>
                </a:solidFill>
                <a:effectLst>
                  <a:outerShdw blurRad="38100" dist="38100" dir="2700000" algn="tl">
                    <a:srgbClr val="000000"/>
                  </a:outerShdw>
                </a:effectLst>
              </a:rPr>
              <a:t> </a:t>
            </a:r>
            <a:r>
              <a:rPr lang="en-GB" sz="3600" b="1" dirty="0">
                <a:solidFill>
                  <a:srgbClr val="FFC000"/>
                </a:solidFill>
                <a:effectLst>
                  <a:outerShdw blurRad="38100" dist="38100" dir="2700000" algn="tl">
                    <a:srgbClr val="000000"/>
                  </a:outerShdw>
                </a:effectLst>
              </a:rPr>
              <a:t>are Positive proof of Khazar Descent. </a:t>
            </a:r>
            <a:r>
              <a:rPr lang="en-GB" sz="3600" b="1" dirty="0" err="1">
                <a:solidFill>
                  <a:srgbClr val="FF0000"/>
                </a:solidFill>
                <a:effectLst>
                  <a:outerShdw blurRad="38100" dist="38100" dir="2700000" algn="tl">
                    <a:srgbClr val="000000"/>
                  </a:outerShdw>
                </a:effectLst>
              </a:rPr>
              <a:t>Kogan</a:t>
            </a:r>
            <a:r>
              <a:rPr lang="en-GB" sz="3600" b="1" dirty="0">
                <a:solidFill>
                  <a:srgbClr val="FF0000"/>
                </a:solidFill>
                <a:effectLst>
                  <a:outerShdw blurRad="38100" dist="38100" dir="2700000" algn="tl">
                    <a:srgbClr val="000000"/>
                  </a:outerShdw>
                </a:effectLst>
              </a:rPr>
              <a:t>,</a:t>
            </a:r>
            <a:r>
              <a:rPr lang="en-GB" sz="3600" b="1" dirty="0">
                <a:solidFill>
                  <a:srgbClr val="FF9933"/>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Kagen</a:t>
            </a:r>
            <a:r>
              <a:rPr lang="en-GB" sz="3600" b="1" dirty="0">
                <a:solidFill>
                  <a:srgbClr val="FFFF00"/>
                </a:solidFill>
                <a:effectLst>
                  <a:outerShdw blurRad="38100" dist="38100" dir="2700000" algn="tl">
                    <a:srgbClr val="000000"/>
                  </a:outerShdw>
                </a:effectLst>
              </a:rPr>
              <a:t>,</a:t>
            </a:r>
            <a:r>
              <a:rPr lang="en-GB" sz="3600" b="1" dirty="0">
                <a:solidFill>
                  <a:srgbClr val="FF9933"/>
                </a:solidFill>
                <a:effectLst>
                  <a:outerShdw blurRad="38100" dist="38100" dir="2700000" algn="tl">
                    <a:srgbClr val="000000"/>
                  </a:outerShdw>
                </a:effectLst>
              </a:rPr>
              <a:t> </a:t>
            </a:r>
            <a:r>
              <a:rPr lang="en-GB" sz="3600" b="1" dirty="0" err="1">
                <a:solidFill>
                  <a:srgbClr val="00B0F0"/>
                </a:solidFill>
                <a:effectLst>
                  <a:outerShdw blurRad="38100" dist="38100" dir="2700000" algn="tl">
                    <a:srgbClr val="000000"/>
                  </a:outerShdw>
                </a:effectLst>
              </a:rPr>
              <a:t>Hargan</a:t>
            </a:r>
            <a:r>
              <a:rPr lang="en-GB" sz="3600" b="1" dirty="0">
                <a:solidFill>
                  <a:srgbClr val="00B0F0"/>
                </a:solidFill>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Show Aristocratic descent.</a:t>
            </a:r>
          </a:p>
          <a:p>
            <a:pPr algn="l" eaLnBrk="1" hangingPunct="1">
              <a:lnSpc>
                <a:spcPct val="90000"/>
              </a:lnSpc>
              <a:defRPr/>
            </a:pPr>
            <a:endParaRPr lang="en-GB" sz="2400" b="1" dirty="0">
              <a:solidFill>
                <a:srgbClr val="FF9933"/>
              </a:solidFill>
              <a:effectLst>
                <a:outerShdw blurRad="38100" dist="38100" dir="2700000" algn="tl">
                  <a:srgbClr val="000000"/>
                </a:outerShdw>
              </a:effectLst>
            </a:endParaRPr>
          </a:p>
        </p:txBody>
      </p:sp>
      <p:pic>
        <p:nvPicPr>
          <p:cNvPr id="53255" name="Picture 7" descr="cuman">
            <a:hlinkClick r:id="rId5"/>
            <a:extLst>
              <a:ext uri="{FF2B5EF4-FFF2-40B4-BE49-F238E27FC236}">
                <a16:creationId xmlns:a16="http://schemas.microsoft.com/office/drawing/2014/main" id="{38AD0C90-5A1B-425A-AC77-6CE1DD0BC5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1628775"/>
            <a:ext cx="2932113"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circle(in)">
                                      <p:cBhvr>
                                        <p:cTn id="7" dur="2000"/>
                                        <p:tgtEl>
                                          <p:spTgt spid="532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3252">
                                            <p:txEl>
                                              <p:pRg st="0" end="0"/>
                                            </p:txEl>
                                          </p:spTgt>
                                        </p:tgtEl>
                                        <p:attrNameLst>
                                          <p:attrName>style.visibility</p:attrName>
                                        </p:attrNameLst>
                                      </p:cBhvr>
                                      <p:to>
                                        <p:strVal val="visible"/>
                                      </p:to>
                                    </p:set>
                                    <p:anim calcmode="discrete" valueType="clr">
                                      <p:cBhvr override="childStyle">
                                        <p:cTn id="12" dur="80"/>
                                        <p:tgtEl>
                                          <p:spTgt spid="5325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325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5325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262E404D-A1B7-4CDD-AF37-A5C0D4B2CFEC}"/>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3247E44-D6AB-40C8-858B-F84BC65BD6AA}" type="slidenum">
              <a:rPr lang="en-GB" altLang="en-US" sz="1200"/>
              <a:pPr eaLnBrk="1" hangingPunct="1"/>
              <a:t>116</a:t>
            </a:fld>
            <a:endParaRPr lang="en-GB" altLang="en-US" sz="1200"/>
          </a:p>
        </p:txBody>
      </p:sp>
      <p:sp>
        <p:nvSpPr>
          <p:cNvPr id="299010" name="Rectangle 2">
            <a:extLst>
              <a:ext uri="{FF2B5EF4-FFF2-40B4-BE49-F238E27FC236}">
                <a16:creationId xmlns:a16="http://schemas.microsoft.com/office/drawing/2014/main" id="{E3181EC0-95FC-430A-A824-3693E44105B7}"/>
              </a:ext>
            </a:extLst>
          </p:cNvPr>
          <p:cNvSpPr>
            <a:spLocks noGrp="1" noChangeArrowheads="1"/>
          </p:cNvSpPr>
          <p:nvPr>
            <p:ph type="title"/>
          </p:nvPr>
        </p:nvSpPr>
        <p:spPr/>
        <p:txBody>
          <a:bodyPr/>
          <a:lstStyle/>
          <a:p>
            <a:pPr eaLnBrk="1" hangingPunct="1">
              <a:defRPr/>
            </a:pPr>
            <a:r>
              <a:rPr lang="en-GB" sz="4000" b="1" i="1">
                <a:solidFill>
                  <a:srgbClr val="FFFF00"/>
                </a:solidFill>
              </a:rPr>
              <a:t>Destruction</a:t>
            </a:r>
            <a:r>
              <a:rPr lang="en-GB" sz="4000" b="1" i="1"/>
              <a:t> </a:t>
            </a:r>
            <a:r>
              <a:rPr lang="en-GB" sz="4000" b="1" i="1">
                <a:solidFill>
                  <a:srgbClr val="FFFF00"/>
                </a:solidFill>
              </a:rPr>
              <a:t>Of </a:t>
            </a:r>
            <a:r>
              <a:rPr lang="en-GB" sz="4000" b="1" i="1">
                <a:solidFill>
                  <a:srgbClr val="FF0000"/>
                </a:solidFill>
              </a:rPr>
              <a:t>The Khazars</a:t>
            </a:r>
            <a:r>
              <a:rPr lang="en-GB" sz="4000" b="1" i="1"/>
              <a:t>  - </a:t>
            </a:r>
            <a:r>
              <a:rPr lang="en-GB" sz="4000" b="1" i="1">
                <a:solidFill>
                  <a:srgbClr val="FFFF00"/>
                </a:solidFill>
              </a:rPr>
              <a:t>965 AD</a:t>
            </a:r>
          </a:p>
        </p:txBody>
      </p:sp>
      <p:sp>
        <p:nvSpPr>
          <p:cNvPr id="299011" name="Rectangle 3">
            <a:extLst>
              <a:ext uri="{FF2B5EF4-FFF2-40B4-BE49-F238E27FC236}">
                <a16:creationId xmlns:a16="http://schemas.microsoft.com/office/drawing/2014/main" id="{02DDEB9F-4E81-4C71-903E-2D442349027D}"/>
              </a:ext>
            </a:extLst>
          </p:cNvPr>
          <p:cNvSpPr>
            <a:spLocks noGrp="1" noChangeArrowheads="1"/>
          </p:cNvSpPr>
          <p:nvPr>
            <p:ph type="body" sz="half" idx="1"/>
          </p:nvPr>
        </p:nvSpPr>
        <p:spPr>
          <a:xfrm>
            <a:off x="457200" y="1600200"/>
            <a:ext cx="5122863" cy="4495800"/>
          </a:xfrm>
        </p:spPr>
        <p:txBody>
          <a:bodyPr/>
          <a:lstStyle/>
          <a:p>
            <a:pPr eaLnBrk="1" hangingPunct="1">
              <a:lnSpc>
                <a:spcPct val="90000"/>
              </a:lnSpc>
              <a:defRPr/>
            </a:pPr>
            <a:r>
              <a:rPr lang="en-GB" sz="2800" b="1" dirty="0">
                <a:solidFill>
                  <a:srgbClr val="00FFFF"/>
                </a:solidFill>
                <a:effectLst>
                  <a:outerShdw blurRad="38100" dist="38100" dir="2700000" algn="tl">
                    <a:srgbClr val="000000"/>
                  </a:outerShdw>
                </a:effectLst>
              </a:rPr>
              <a:t>964 AD, Oleg's grandson, </a:t>
            </a:r>
            <a:r>
              <a:rPr lang="en-GB" sz="2800" b="1" dirty="0" err="1">
                <a:solidFill>
                  <a:srgbClr val="00FFFF"/>
                </a:solidFill>
                <a:effectLst>
                  <a:outerShdw blurRad="38100" dist="38100" dir="2700000" algn="tl">
                    <a:srgbClr val="000000"/>
                  </a:outerShdw>
                </a:effectLst>
              </a:rPr>
              <a:t>Svyatoslav</a:t>
            </a:r>
            <a:r>
              <a:rPr lang="en-GB" sz="2800" b="1" dirty="0">
                <a:solidFill>
                  <a:srgbClr val="00FFFF"/>
                </a:solidFill>
                <a:effectLst>
                  <a:outerShdw blurRad="38100" dist="38100" dir="2700000" algn="tl">
                    <a:srgbClr val="000000"/>
                  </a:outerShdw>
                </a:effectLst>
              </a:rPr>
              <a:t>, became ruler of the </a:t>
            </a:r>
            <a:r>
              <a:rPr lang="en-GB" sz="2800" b="1" dirty="0" err="1">
                <a:solidFill>
                  <a:srgbClr val="00FFFF"/>
                </a:solidFill>
                <a:effectLst>
                  <a:outerShdw blurRad="38100" dist="38100" dir="2700000" algn="tl">
                    <a:srgbClr val="000000"/>
                  </a:outerShdw>
                </a:effectLst>
              </a:rPr>
              <a:t>Rus</a:t>
            </a:r>
            <a:r>
              <a:rPr lang="en-GB" sz="2800" b="1" dirty="0">
                <a:solidFill>
                  <a:srgbClr val="00FFFF"/>
                </a:solidFill>
                <a:effectLst>
                  <a:outerShdw blurRad="38100" dist="38100" dir="2700000" algn="tl">
                    <a:srgbClr val="000000"/>
                  </a:outerShdw>
                </a:effectLst>
              </a:rPr>
              <a:t>.</a:t>
            </a:r>
          </a:p>
          <a:p>
            <a:pPr eaLnBrk="1" hangingPunct="1">
              <a:lnSpc>
                <a:spcPct val="90000"/>
              </a:lnSpc>
              <a:defRPr/>
            </a:pPr>
            <a:r>
              <a:rPr lang="en-GB" sz="2800" b="1" dirty="0">
                <a:solidFill>
                  <a:srgbClr val="FFC000"/>
                </a:solidFill>
                <a:effectLst>
                  <a:outerShdw blurRad="38100" dist="38100" dir="2700000" algn="tl">
                    <a:srgbClr val="000000"/>
                  </a:outerShdw>
                </a:effectLst>
              </a:rPr>
              <a:t>He was a fierce warrior who adhered strictly to his Scandinavian upbringing.</a:t>
            </a:r>
          </a:p>
          <a:p>
            <a:pPr eaLnBrk="1" hangingPunct="1">
              <a:lnSpc>
                <a:spcPct val="90000"/>
              </a:lnSpc>
              <a:defRPr/>
            </a:pPr>
            <a:r>
              <a:rPr lang="en-GB" sz="2800" b="1" dirty="0">
                <a:solidFill>
                  <a:srgbClr val="00FF00"/>
                </a:solidFill>
                <a:effectLst>
                  <a:outerShdw blurRad="38100" dist="38100" dir="2700000" algn="tl">
                    <a:srgbClr val="000000"/>
                  </a:outerShdw>
                </a:effectLst>
              </a:rPr>
              <a:t>He set his first task as the destruction of the Jewish Khazar Empire in the south.</a:t>
            </a:r>
          </a:p>
        </p:txBody>
      </p:sp>
      <p:pic>
        <p:nvPicPr>
          <p:cNvPr id="299012" name="Picture 4" descr="svjatosl">
            <a:extLst>
              <a:ext uri="{FF2B5EF4-FFF2-40B4-BE49-F238E27FC236}">
                <a16:creationId xmlns:a16="http://schemas.microsoft.com/office/drawing/2014/main" id="{78448A82-6911-4178-A2DD-E37DED595D2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940425" y="692150"/>
            <a:ext cx="2921000" cy="5573713"/>
          </a:xfrm>
        </p:spPr>
      </p:pic>
      <p:sp>
        <p:nvSpPr>
          <p:cNvPr id="299015" name="Text Box 7">
            <a:extLst>
              <a:ext uri="{FF2B5EF4-FFF2-40B4-BE49-F238E27FC236}">
                <a16:creationId xmlns:a16="http://schemas.microsoft.com/office/drawing/2014/main" id="{DE512F52-D44B-4FFC-B6B2-2885025BB61C}"/>
              </a:ext>
            </a:extLst>
          </p:cNvPr>
          <p:cNvSpPr txBox="1">
            <a:spLocks noChangeArrowheads="1"/>
          </p:cNvSpPr>
          <p:nvPr/>
        </p:nvSpPr>
        <p:spPr bwMode="auto">
          <a:xfrm>
            <a:off x="6084888" y="6338888"/>
            <a:ext cx="2808287"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     Svyatoslav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9012"/>
                                        </p:tgtEl>
                                        <p:attrNameLst>
                                          <p:attrName>style.visibility</p:attrName>
                                        </p:attrNameLst>
                                      </p:cBhvr>
                                      <p:to>
                                        <p:strVal val="visible"/>
                                      </p:to>
                                    </p:set>
                                    <p:animEffect transition="in" filter="circle(in)">
                                      <p:cBhvr>
                                        <p:cTn id="7" dur="2000"/>
                                        <p:tgtEl>
                                          <p:spTgt spid="299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9015"/>
                                        </p:tgtEl>
                                        <p:attrNameLst>
                                          <p:attrName>style.visibility</p:attrName>
                                        </p:attrNameLst>
                                      </p:cBhvr>
                                      <p:to>
                                        <p:strVal val="visible"/>
                                      </p:to>
                                    </p:set>
                                    <p:anim calcmode="lin" valueType="num">
                                      <p:cBhvr additive="base">
                                        <p:cTn id="12" dur="500" fill="hold"/>
                                        <p:tgtEl>
                                          <p:spTgt spid="299015"/>
                                        </p:tgtEl>
                                        <p:attrNameLst>
                                          <p:attrName>ppt_x</p:attrName>
                                        </p:attrNameLst>
                                      </p:cBhvr>
                                      <p:tavLst>
                                        <p:tav tm="0">
                                          <p:val>
                                            <p:strVal val="#ppt_x"/>
                                          </p:val>
                                        </p:tav>
                                        <p:tav tm="100000">
                                          <p:val>
                                            <p:strVal val="#ppt_x"/>
                                          </p:val>
                                        </p:tav>
                                      </p:tavLst>
                                    </p:anim>
                                    <p:anim calcmode="lin" valueType="num">
                                      <p:cBhvr additive="base">
                                        <p:cTn id="13" dur="500" fill="hold"/>
                                        <p:tgtEl>
                                          <p:spTgt spid="299015"/>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299011">
                                            <p:txEl>
                                              <p:pRg st="0" end="0"/>
                                            </p:txEl>
                                          </p:spTgt>
                                        </p:tgtEl>
                                        <p:attrNameLst>
                                          <p:attrName>style.visibility</p:attrName>
                                        </p:attrNameLst>
                                      </p:cBhvr>
                                      <p:to>
                                        <p:strVal val="visible"/>
                                      </p:to>
                                    </p:set>
                                    <p:anim calcmode="discrete" valueType="clr">
                                      <p:cBhvr override="childStyle">
                                        <p:cTn id="18" dur="80"/>
                                        <p:tgtEl>
                                          <p:spTgt spid="2990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99011">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299011">
                                            <p:txEl>
                                              <p:pRg st="0" end="0"/>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299011">
                                            <p:txEl>
                                              <p:pRg st="1" end="1"/>
                                            </p:txEl>
                                          </p:spTgt>
                                        </p:tgtEl>
                                        <p:attrNameLst>
                                          <p:attrName>style.visibility</p:attrName>
                                        </p:attrNameLst>
                                      </p:cBhvr>
                                      <p:to>
                                        <p:strVal val="visible"/>
                                      </p:to>
                                    </p:set>
                                    <p:anim calcmode="discrete" valueType="clr">
                                      <p:cBhvr override="childStyle">
                                        <p:cTn id="25" dur="80"/>
                                        <p:tgtEl>
                                          <p:spTgt spid="29901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99011">
                                            <p:txEl>
                                              <p:pRg st="1" end="1"/>
                                            </p:txEl>
                                          </p:spTgt>
                                        </p:tgtEl>
                                        <p:attrNameLst>
                                          <p:attrName>fillcolor</p:attrName>
                                        </p:attrNameLst>
                                      </p:cBhvr>
                                      <p:tavLst>
                                        <p:tav tm="0">
                                          <p:val>
                                            <p:clrVal>
                                              <a:schemeClr val="accent2"/>
                                            </p:clrVal>
                                          </p:val>
                                        </p:tav>
                                        <p:tav tm="50000">
                                          <p:val>
                                            <p:clrVal>
                                              <a:schemeClr val="hlink"/>
                                            </p:clrVal>
                                          </p:val>
                                        </p:tav>
                                      </p:tavLst>
                                    </p:anim>
                                    <p:set>
                                      <p:cBhvr>
                                        <p:cTn id="27" dur="80"/>
                                        <p:tgtEl>
                                          <p:spTgt spid="299011">
                                            <p:txEl>
                                              <p:pRg st="1" end="1"/>
                                            </p:txEl>
                                          </p:spTgt>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7" presetClass="entr" presetSubtype="0" fill="hold" nodeType="clickEffect">
                                  <p:stCondLst>
                                    <p:cond delay="0"/>
                                  </p:stCondLst>
                                  <p:iterate type="lt">
                                    <p:tmPct val="50000"/>
                                  </p:iterate>
                                  <p:childTnLst>
                                    <p:set>
                                      <p:cBhvr>
                                        <p:cTn id="31" dur="1" fill="hold">
                                          <p:stCondLst>
                                            <p:cond delay="0"/>
                                          </p:stCondLst>
                                        </p:cTn>
                                        <p:tgtEl>
                                          <p:spTgt spid="299011">
                                            <p:txEl>
                                              <p:pRg st="2" end="2"/>
                                            </p:txEl>
                                          </p:spTgt>
                                        </p:tgtEl>
                                        <p:attrNameLst>
                                          <p:attrName>style.visibility</p:attrName>
                                        </p:attrNameLst>
                                      </p:cBhvr>
                                      <p:to>
                                        <p:strVal val="visible"/>
                                      </p:to>
                                    </p:set>
                                    <p:anim calcmode="discrete" valueType="clr">
                                      <p:cBhvr override="childStyle">
                                        <p:cTn id="32" dur="80"/>
                                        <p:tgtEl>
                                          <p:spTgt spid="29901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99011">
                                            <p:txEl>
                                              <p:pRg st="2" end="2"/>
                                            </p:txEl>
                                          </p:spTgt>
                                        </p:tgtEl>
                                        <p:attrNameLst>
                                          <p:attrName>fillcolor</p:attrName>
                                        </p:attrNameLst>
                                      </p:cBhvr>
                                      <p:tavLst>
                                        <p:tav tm="0">
                                          <p:val>
                                            <p:clrVal>
                                              <a:schemeClr val="accent2"/>
                                            </p:clrVal>
                                          </p:val>
                                        </p:tav>
                                        <p:tav tm="50000">
                                          <p:val>
                                            <p:clrVal>
                                              <a:schemeClr val="hlink"/>
                                            </p:clrVal>
                                          </p:val>
                                        </p:tav>
                                      </p:tavLst>
                                    </p:anim>
                                    <p:set>
                                      <p:cBhvr>
                                        <p:cTn id="34" dur="80"/>
                                        <p:tgtEl>
                                          <p:spTgt spid="29901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5"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3270AA45-3860-4AC8-95AF-F0F532D0E803}"/>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ED4FDE4-2816-4699-9118-E9255895D5B1}" type="slidenum">
              <a:rPr lang="en-GB" altLang="en-US" sz="1200"/>
              <a:pPr eaLnBrk="1" hangingPunct="1"/>
              <a:t>117</a:t>
            </a:fld>
            <a:endParaRPr lang="en-GB" altLang="en-US" sz="1200"/>
          </a:p>
        </p:txBody>
      </p:sp>
      <p:sp>
        <p:nvSpPr>
          <p:cNvPr id="307202" name="Rectangle 2">
            <a:extLst>
              <a:ext uri="{FF2B5EF4-FFF2-40B4-BE49-F238E27FC236}">
                <a16:creationId xmlns:a16="http://schemas.microsoft.com/office/drawing/2014/main" id="{EC25C77F-FA2E-4B8C-930C-4C7054A1DAD0}"/>
              </a:ext>
            </a:extLst>
          </p:cNvPr>
          <p:cNvSpPr>
            <a:spLocks noGrp="1" noChangeArrowheads="1"/>
          </p:cNvSpPr>
          <p:nvPr>
            <p:ph type="title"/>
          </p:nvPr>
        </p:nvSpPr>
        <p:spPr/>
        <p:txBody>
          <a:bodyPr/>
          <a:lstStyle/>
          <a:p>
            <a:pPr eaLnBrk="1" hangingPunct="1">
              <a:defRPr/>
            </a:pPr>
            <a:r>
              <a:rPr lang="en-GB" sz="4000" b="1" i="1">
                <a:solidFill>
                  <a:srgbClr val="FFFF00"/>
                </a:solidFill>
              </a:rPr>
              <a:t>Destruction</a:t>
            </a:r>
            <a:r>
              <a:rPr lang="en-GB" sz="4000" b="1" i="1"/>
              <a:t> </a:t>
            </a:r>
            <a:r>
              <a:rPr lang="en-GB" sz="4000" b="1" i="1">
                <a:solidFill>
                  <a:srgbClr val="FFFF00"/>
                </a:solidFill>
              </a:rPr>
              <a:t>Of</a:t>
            </a:r>
            <a:r>
              <a:rPr lang="en-GB" sz="4000" b="1" i="1"/>
              <a:t> </a:t>
            </a:r>
            <a:r>
              <a:rPr lang="en-GB" sz="4000" b="1" i="1">
                <a:solidFill>
                  <a:srgbClr val="FF0000"/>
                </a:solidFill>
              </a:rPr>
              <a:t>The Khazars</a:t>
            </a:r>
            <a:r>
              <a:rPr lang="en-GB" sz="4000" b="1" i="1"/>
              <a:t>  </a:t>
            </a:r>
            <a:r>
              <a:rPr lang="en-GB" sz="4000" b="1" i="1">
                <a:solidFill>
                  <a:srgbClr val="FFFF00"/>
                </a:solidFill>
              </a:rPr>
              <a:t>- 965 AD</a:t>
            </a:r>
          </a:p>
        </p:txBody>
      </p:sp>
      <p:sp>
        <p:nvSpPr>
          <p:cNvPr id="307203" name="Rectangle 3">
            <a:extLst>
              <a:ext uri="{FF2B5EF4-FFF2-40B4-BE49-F238E27FC236}">
                <a16:creationId xmlns:a16="http://schemas.microsoft.com/office/drawing/2014/main" id="{67FB4D23-7305-4FD5-ACCA-DCCD05165001}"/>
              </a:ext>
            </a:extLst>
          </p:cNvPr>
          <p:cNvSpPr>
            <a:spLocks noGrp="1" noChangeArrowheads="1"/>
          </p:cNvSpPr>
          <p:nvPr>
            <p:ph type="body" sz="half" idx="1"/>
          </p:nvPr>
        </p:nvSpPr>
        <p:spPr>
          <a:xfrm>
            <a:off x="4714875" y="1928813"/>
            <a:ext cx="4038600" cy="1943100"/>
          </a:xfrm>
        </p:spPr>
        <p:txBody>
          <a:bodyPr/>
          <a:lstStyle/>
          <a:p>
            <a:pPr eaLnBrk="1" hangingPunct="1">
              <a:lnSpc>
                <a:spcPct val="90000"/>
              </a:lnSpc>
              <a:defRPr/>
            </a:pPr>
            <a:r>
              <a:rPr lang="en-GB" b="1" dirty="0" err="1">
                <a:solidFill>
                  <a:srgbClr val="00FFFF"/>
                </a:solidFill>
                <a:effectLst>
                  <a:outerShdw blurRad="38100" dist="38100" dir="2700000" algn="tl">
                    <a:srgbClr val="000000"/>
                  </a:outerShdw>
                </a:effectLst>
              </a:rPr>
              <a:t>Svyatoslav</a:t>
            </a:r>
            <a:r>
              <a:rPr lang="en-GB" b="1" dirty="0">
                <a:solidFill>
                  <a:srgbClr val="00FFFF"/>
                </a:solidFill>
                <a:effectLst>
                  <a:outerShdw blurRad="38100" dist="38100" dir="2700000" algn="tl">
                    <a:srgbClr val="000000"/>
                  </a:outerShdw>
                </a:effectLst>
              </a:rPr>
              <a:t> utterly defeated</a:t>
            </a:r>
            <a:r>
              <a:rPr lang="en-GB" b="1" dirty="0">
                <a:effectLst>
                  <a:outerShdw blurRad="38100" dist="38100" dir="2700000" algn="tl">
                    <a:srgbClr val="000000"/>
                  </a:outerShdw>
                </a:effectLst>
              </a:rPr>
              <a:t> </a:t>
            </a:r>
            <a:r>
              <a:rPr lang="en-GB" b="1" dirty="0">
                <a:solidFill>
                  <a:srgbClr val="00FF00"/>
                </a:solidFill>
                <a:effectLst>
                  <a:outerShdw blurRad="38100" dist="38100" dir="2700000" algn="tl">
                    <a:srgbClr val="000000"/>
                  </a:outerShdw>
                </a:effectLst>
              </a:rPr>
              <a:t>the Jewish slave trading empire forever.</a:t>
            </a:r>
          </a:p>
        </p:txBody>
      </p:sp>
      <p:pic>
        <p:nvPicPr>
          <p:cNvPr id="307204" name="Picture 4" descr="Ghetto-Warsaw">
            <a:extLst>
              <a:ext uri="{FF2B5EF4-FFF2-40B4-BE49-F238E27FC236}">
                <a16:creationId xmlns:a16="http://schemas.microsoft.com/office/drawing/2014/main" id="{41AF83F6-6DB4-4E0A-86CA-92765CE5E46E}"/>
              </a:ext>
            </a:extLst>
          </p:cNvPr>
          <p:cNvPicPr>
            <a:picLocks noGrp="1" noChangeAspect="1" noChangeArrowheads="1"/>
          </p:cNvPicPr>
          <p:nvPr>
            <p:ph sz="half" idx="2"/>
          </p:nvPr>
        </p:nvPicPr>
        <p:blipFill>
          <a:blip r:embed="rId3" cstate="print">
            <a:duotone>
              <a:prstClr val="black"/>
              <a:schemeClr val="accent1">
                <a:tint val="45000"/>
                <a:satMod val="400000"/>
              </a:schemeClr>
            </a:duotone>
          </a:blip>
          <a:srcRect/>
          <a:stretch>
            <a:fillRect/>
          </a:stretch>
        </p:blipFill>
        <p:spPr>
          <a:xfrm>
            <a:off x="500034" y="1928802"/>
            <a:ext cx="4038600" cy="2644775"/>
          </a:xfrm>
        </p:spPr>
      </p:pic>
      <p:sp>
        <p:nvSpPr>
          <p:cNvPr id="307206" name="Text Box 6">
            <a:extLst>
              <a:ext uri="{FF2B5EF4-FFF2-40B4-BE49-F238E27FC236}">
                <a16:creationId xmlns:a16="http://schemas.microsoft.com/office/drawing/2014/main" id="{C90F1FDB-63B6-44DD-B0DD-292E4742435A}"/>
              </a:ext>
            </a:extLst>
          </p:cNvPr>
          <p:cNvSpPr txBox="1">
            <a:spLocks noChangeArrowheads="1"/>
          </p:cNvSpPr>
          <p:nvPr/>
        </p:nvSpPr>
        <p:spPr bwMode="auto">
          <a:xfrm>
            <a:off x="0" y="4611688"/>
            <a:ext cx="9144000" cy="224631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2800" b="1" dirty="0">
                <a:solidFill>
                  <a:srgbClr val="FF0000"/>
                </a:solidFill>
                <a:effectLst>
                  <a:outerShdw blurRad="38100" dist="38100" dir="2700000" algn="tl">
                    <a:srgbClr val="000000"/>
                  </a:outerShdw>
                </a:effectLst>
              </a:rPr>
              <a:t>The Khazars</a:t>
            </a:r>
            <a:r>
              <a:rPr lang="en-GB" sz="2800" b="1" dirty="0">
                <a:effectLst>
                  <a:outerShdw blurRad="38100" dist="38100" dir="2700000" algn="tl">
                    <a:srgbClr val="000000"/>
                  </a:outerShdw>
                </a:effectLst>
              </a:rPr>
              <a:t> </a:t>
            </a:r>
            <a:r>
              <a:rPr lang="en-GB" sz="2800" b="1" dirty="0">
                <a:solidFill>
                  <a:srgbClr val="FF00FF"/>
                </a:solidFill>
                <a:effectLst>
                  <a:outerShdw blurRad="38100" dist="38100" dir="2700000" algn="tl">
                    <a:srgbClr val="000000"/>
                  </a:outerShdw>
                </a:effectLst>
              </a:rPr>
              <a:t>who survived this great assault were scattered throughout the region, </a:t>
            </a:r>
            <a:r>
              <a:rPr lang="en-GB" sz="2800" b="1" dirty="0">
                <a:solidFill>
                  <a:srgbClr val="FFC000"/>
                </a:solidFill>
                <a:effectLst>
                  <a:outerShdw blurRad="38100" dist="38100" dir="2700000" algn="tl">
                    <a:srgbClr val="000000"/>
                  </a:outerShdw>
                </a:effectLst>
              </a:rPr>
              <a:t>with many moving west into what became western Russia and Poland.</a:t>
            </a:r>
          </a:p>
          <a:p>
            <a:pPr algn="ctr" eaLnBrk="0" hangingPunct="0">
              <a:defRPr/>
            </a:pPr>
            <a:r>
              <a:rPr lang="en-GB" sz="2800" b="1" dirty="0">
                <a:solidFill>
                  <a:srgbClr val="FFFF00"/>
                </a:solidFill>
                <a:effectLst>
                  <a:outerShdw blurRad="38100" dist="38100" dir="2700000" algn="tl">
                    <a:srgbClr val="000000"/>
                  </a:outerShdw>
                </a:effectLst>
              </a:rPr>
              <a:t>They re-established </a:t>
            </a:r>
            <a:r>
              <a:rPr lang="en-GB" sz="2800" b="1" dirty="0">
                <a:solidFill>
                  <a:srgbClr val="FF0000"/>
                </a:solidFill>
                <a:effectLst>
                  <a:outerShdw blurRad="38100" dist="38100" dir="2700000" algn="tl">
                    <a:srgbClr val="000000"/>
                  </a:outerShdw>
                </a:effectLst>
              </a:rPr>
              <a:t>Jewish communities</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in these lands.</a:t>
            </a:r>
            <a:endParaRPr lang="en-GB" sz="2400" dirty="0">
              <a:solidFill>
                <a:srgbClr val="FFFF00"/>
              </a:solidFill>
            </a:endParaRPr>
          </a:p>
        </p:txBody>
      </p:sp>
      <p:sp>
        <p:nvSpPr>
          <p:cNvPr id="307207" name="Text Box 7">
            <a:extLst>
              <a:ext uri="{FF2B5EF4-FFF2-40B4-BE49-F238E27FC236}">
                <a16:creationId xmlns:a16="http://schemas.microsoft.com/office/drawing/2014/main" id="{18262BE6-D869-4C50-B254-A63A0A47290B}"/>
              </a:ext>
            </a:extLst>
          </p:cNvPr>
          <p:cNvSpPr txBox="1">
            <a:spLocks noChangeArrowheads="1"/>
          </p:cNvSpPr>
          <p:nvPr/>
        </p:nvSpPr>
        <p:spPr bwMode="auto">
          <a:xfrm>
            <a:off x="0" y="1285875"/>
            <a:ext cx="5292725" cy="579438"/>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00FF"/>
                </a:solidFill>
                <a:effectLst>
                  <a:outerShdw blurRad="38100" dist="38100" dir="2700000" algn="tl">
                    <a:srgbClr val="000000"/>
                  </a:outerShdw>
                </a:effectLst>
                <a:latin typeface="Arial" charset="0"/>
                <a:cs typeface="Arial" charset="0"/>
              </a:rPr>
              <a:t>Jewish Ghetto - Warsaw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7204"/>
                                        </p:tgtEl>
                                        <p:attrNameLst>
                                          <p:attrName>style.visibility</p:attrName>
                                        </p:attrNameLst>
                                      </p:cBhvr>
                                      <p:to>
                                        <p:strVal val="visible"/>
                                      </p:to>
                                    </p:set>
                                    <p:animEffect transition="in" filter="circle(in)">
                                      <p:cBhvr>
                                        <p:cTn id="7" dur="2000"/>
                                        <p:tgtEl>
                                          <p:spTgt spid="307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7207"/>
                                        </p:tgtEl>
                                        <p:attrNameLst>
                                          <p:attrName>style.visibility</p:attrName>
                                        </p:attrNameLst>
                                      </p:cBhvr>
                                      <p:to>
                                        <p:strVal val="visible"/>
                                      </p:to>
                                    </p:set>
                                    <p:anim calcmode="lin" valueType="num">
                                      <p:cBhvr additive="base">
                                        <p:cTn id="12" dur="500" fill="hold"/>
                                        <p:tgtEl>
                                          <p:spTgt spid="307207"/>
                                        </p:tgtEl>
                                        <p:attrNameLst>
                                          <p:attrName>ppt_x</p:attrName>
                                        </p:attrNameLst>
                                      </p:cBhvr>
                                      <p:tavLst>
                                        <p:tav tm="0">
                                          <p:val>
                                            <p:strVal val="#ppt_x"/>
                                          </p:val>
                                        </p:tav>
                                        <p:tav tm="100000">
                                          <p:val>
                                            <p:strVal val="#ppt_x"/>
                                          </p:val>
                                        </p:tav>
                                      </p:tavLst>
                                    </p:anim>
                                    <p:anim calcmode="lin" valueType="num">
                                      <p:cBhvr additive="base">
                                        <p:cTn id="13" dur="500" fill="hold"/>
                                        <p:tgtEl>
                                          <p:spTgt spid="30720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307203">
                                            <p:txEl>
                                              <p:pRg st="0" end="0"/>
                                            </p:txEl>
                                          </p:spTgt>
                                        </p:tgtEl>
                                        <p:attrNameLst>
                                          <p:attrName>style.visibility</p:attrName>
                                        </p:attrNameLst>
                                      </p:cBhvr>
                                      <p:to>
                                        <p:strVal val="visible"/>
                                      </p:to>
                                    </p:set>
                                    <p:anim calcmode="discrete" valueType="clr">
                                      <p:cBhvr override="childStyle">
                                        <p:cTn id="18" dur="80"/>
                                        <p:tgtEl>
                                          <p:spTgt spid="3072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07203">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307203">
                                            <p:txEl>
                                              <p:pRg st="0" end="0"/>
                                            </p:txEl>
                                          </p:spTgt>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307206"/>
                                        </p:tgtEl>
                                        <p:attrNameLst>
                                          <p:attrName>style.visibility</p:attrName>
                                        </p:attrNameLst>
                                      </p:cBhvr>
                                      <p:to>
                                        <p:strVal val="visible"/>
                                      </p:to>
                                    </p:set>
                                    <p:anim calcmode="discrete" valueType="clr">
                                      <p:cBhvr override="childStyle">
                                        <p:cTn id="25" dur="80"/>
                                        <p:tgtEl>
                                          <p:spTgt spid="307206"/>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307206"/>
                                        </p:tgtEl>
                                        <p:attrNameLst>
                                          <p:attrName>fillcolor</p:attrName>
                                        </p:attrNameLst>
                                      </p:cBhvr>
                                      <p:tavLst>
                                        <p:tav tm="0">
                                          <p:val>
                                            <p:clrVal>
                                              <a:schemeClr val="accent2"/>
                                            </p:clrVal>
                                          </p:val>
                                        </p:tav>
                                        <p:tav tm="50000">
                                          <p:val>
                                            <p:clrVal>
                                              <a:schemeClr val="hlink"/>
                                            </p:clrVal>
                                          </p:val>
                                        </p:tav>
                                      </p:tavLst>
                                    </p:anim>
                                    <p:set>
                                      <p:cBhvr>
                                        <p:cTn id="27" dur="80"/>
                                        <p:tgtEl>
                                          <p:spTgt spid="30720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7" grpId="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7">
            <a:extLst>
              <a:ext uri="{FF2B5EF4-FFF2-40B4-BE49-F238E27FC236}">
                <a16:creationId xmlns:a16="http://schemas.microsoft.com/office/drawing/2014/main" id="{7174749E-C1C6-4E6E-A717-D8974D77E33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59E9467-AC0E-4F13-961E-916C8BD23C22}" type="slidenum">
              <a:rPr lang="en-GB" altLang="en-US" sz="1200"/>
              <a:pPr eaLnBrk="1" hangingPunct="1"/>
              <a:t>118</a:t>
            </a:fld>
            <a:endParaRPr lang="en-GB" altLang="en-US" sz="1200"/>
          </a:p>
        </p:txBody>
      </p:sp>
      <p:sp>
        <p:nvSpPr>
          <p:cNvPr id="309250" name="Rectangle 2">
            <a:extLst>
              <a:ext uri="{FF2B5EF4-FFF2-40B4-BE49-F238E27FC236}">
                <a16:creationId xmlns:a16="http://schemas.microsoft.com/office/drawing/2014/main" id="{243EDA6D-56D8-46FE-8CDD-2FE90B3ECEA5}"/>
              </a:ext>
            </a:extLst>
          </p:cNvPr>
          <p:cNvSpPr>
            <a:spLocks noGrp="1" noChangeArrowheads="1"/>
          </p:cNvSpPr>
          <p:nvPr>
            <p:ph type="title"/>
          </p:nvPr>
        </p:nvSpPr>
        <p:spPr/>
        <p:txBody>
          <a:bodyPr/>
          <a:lstStyle/>
          <a:p>
            <a:pPr eaLnBrk="1" hangingPunct="1">
              <a:defRPr/>
            </a:pPr>
            <a:r>
              <a:rPr lang="en-GB" sz="4000" b="1" i="1">
                <a:solidFill>
                  <a:srgbClr val="FFFF00"/>
                </a:solidFill>
              </a:rPr>
              <a:t>Destruction</a:t>
            </a:r>
            <a:r>
              <a:rPr lang="en-GB" sz="4000" b="1" i="1"/>
              <a:t> </a:t>
            </a:r>
            <a:r>
              <a:rPr lang="en-GB" sz="4000" b="1" i="1">
                <a:solidFill>
                  <a:srgbClr val="FFFF00"/>
                </a:solidFill>
              </a:rPr>
              <a:t>Of </a:t>
            </a:r>
            <a:r>
              <a:rPr lang="en-GB" sz="4000" b="1" i="1">
                <a:solidFill>
                  <a:srgbClr val="FF0000"/>
                </a:solidFill>
              </a:rPr>
              <a:t>The Khazars</a:t>
            </a:r>
            <a:r>
              <a:rPr lang="en-GB" sz="4000" b="1" i="1"/>
              <a:t>  </a:t>
            </a:r>
            <a:r>
              <a:rPr lang="en-GB" sz="4000" b="1" i="1">
                <a:solidFill>
                  <a:srgbClr val="FFFF00"/>
                </a:solidFill>
              </a:rPr>
              <a:t>- 965 AD</a:t>
            </a:r>
          </a:p>
        </p:txBody>
      </p:sp>
      <p:sp>
        <p:nvSpPr>
          <p:cNvPr id="309251" name="Rectangle 3">
            <a:extLst>
              <a:ext uri="{FF2B5EF4-FFF2-40B4-BE49-F238E27FC236}">
                <a16:creationId xmlns:a16="http://schemas.microsoft.com/office/drawing/2014/main" id="{411D443B-36CE-4A3B-B84C-A1FF436C8A5A}"/>
              </a:ext>
            </a:extLst>
          </p:cNvPr>
          <p:cNvSpPr>
            <a:spLocks noGrp="1" noChangeArrowheads="1"/>
          </p:cNvSpPr>
          <p:nvPr>
            <p:ph type="body" sz="half" idx="1"/>
          </p:nvPr>
        </p:nvSpPr>
        <p:spPr>
          <a:xfrm>
            <a:off x="2968625" y="1643063"/>
            <a:ext cx="6175375" cy="3413125"/>
          </a:xfrm>
        </p:spPr>
        <p:txBody>
          <a:bodyPr/>
          <a:lstStyle/>
          <a:p>
            <a:pPr eaLnBrk="1" hangingPunct="1">
              <a:defRPr/>
            </a:pPr>
            <a:r>
              <a:rPr lang="en-GB" sz="2800" b="1" dirty="0">
                <a:solidFill>
                  <a:srgbClr val="FF0000"/>
                </a:solidFill>
                <a:effectLst>
                  <a:outerShdw blurRad="38100" dist="38100" dir="2700000" algn="tl">
                    <a:srgbClr val="000000"/>
                  </a:outerShdw>
                </a:effectLst>
              </a:rPr>
              <a:t>The Jews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absorbed some Nordic elements mainly through marrying</a:t>
            </a:r>
            <a:r>
              <a:rPr lang="en-GB" sz="2800" b="1" dirty="0">
                <a:solidFill>
                  <a:srgbClr val="FF00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Jewish women to non-Jewish men.</a:t>
            </a:r>
          </a:p>
          <a:p>
            <a:pPr eaLnBrk="1" hangingPunct="1">
              <a:defRPr/>
            </a:pPr>
            <a:r>
              <a:rPr lang="en-GB" sz="2800" b="1" dirty="0">
                <a:solidFill>
                  <a:srgbClr val="FF0000"/>
                </a:solidFill>
                <a:effectLst>
                  <a:outerShdw blurRad="38100" dist="38100" dir="2700000" algn="tl">
                    <a:srgbClr val="000000"/>
                  </a:outerShdw>
                </a:effectLst>
              </a:rPr>
              <a:t>Jewish law</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dictates that only persons born of a Jewish mother</a:t>
            </a:r>
            <a:r>
              <a:rPr lang="en-GB" sz="2800" b="1" dirty="0">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can be classified as a</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Jew.</a:t>
            </a:r>
          </a:p>
          <a:p>
            <a:pPr eaLnBrk="1" hangingPunct="1">
              <a:defRPr/>
            </a:pPr>
            <a:r>
              <a:rPr lang="en-GB" sz="2800" b="1" dirty="0">
                <a:solidFill>
                  <a:srgbClr val="FF0000"/>
                </a:solidFill>
                <a:effectLst>
                  <a:outerShdw blurRad="38100" dist="38100" dir="2700000" algn="tl">
                    <a:srgbClr val="000000"/>
                  </a:outerShdw>
                </a:effectLst>
              </a:rPr>
              <a:t>This</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mongrelised people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became the basic stock of today's modern</a:t>
            </a:r>
            <a:r>
              <a:rPr lang="en-GB" sz="2800" b="1" dirty="0">
                <a:solidFill>
                  <a:srgbClr val="FF00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European Jews, known as the</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Ashkenazim.</a:t>
            </a:r>
          </a:p>
        </p:txBody>
      </p:sp>
      <p:sp>
        <p:nvSpPr>
          <p:cNvPr id="126981" name="Text Box 11">
            <a:extLst>
              <a:ext uri="{FF2B5EF4-FFF2-40B4-BE49-F238E27FC236}">
                <a16:creationId xmlns:a16="http://schemas.microsoft.com/office/drawing/2014/main" id="{C58FCBE5-7726-415A-8DE2-4CC57E23CE85}"/>
              </a:ext>
            </a:extLst>
          </p:cNvPr>
          <p:cNvSpPr txBox="1">
            <a:spLocks noChangeArrowheads="1"/>
          </p:cNvSpPr>
          <p:nvPr/>
        </p:nvSpPr>
        <p:spPr bwMode="auto">
          <a:xfrm>
            <a:off x="2268538" y="5229225"/>
            <a:ext cx="17986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pic>
        <p:nvPicPr>
          <p:cNvPr id="118791" name="Picture 7" descr="Ashkenazim (German Jews)">
            <a:extLst>
              <a:ext uri="{FF2B5EF4-FFF2-40B4-BE49-F238E27FC236}">
                <a16:creationId xmlns:a16="http://schemas.microsoft.com/office/drawing/2014/main" id="{C1D5255F-7CA4-4BC0-BEEF-864AE1834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000250"/>
            <a:ext cx="30003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8791"/>
                                        </p:tgtEl>
                                        <p:attrNameLst>
                                          <p:attrName>style.visibility</p:attrName>
                                        </p:attrNameLst>
                                      </p:cBhvr>
                                      <p:to>
                                        <p:strVal val="visible"/>
                                      </p:to>
                                    </p:set>
                                    <p:animEffect transition="in" filter="circle(in)">
                                      <p:cBhvr>
                                        <p:cTn id="7" dur="2000"/>
                                        <p:tgtEl>
                                          <p:spTgt spid="1187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9251">
                                            <p:txEl>
                                              <p:pRg st="0" end="0"/>
                                            </p:txEl>
                                          </p:spTgt>
                                        </p:tgtEl>
                                        <p:attrNameLst>
                                          <p:attrName>style.visibility</p:attrName>
                                        </p:attrNameLst>
                                      </p:cBhvr>
                                      <p:to>
                                        <p:strVal val="visible"/>
                                      </p:to>
                                    </p:set>
                                    <p:anim calcmode="discrete" valueType="clr">
                                      <p:cBhvr override="childStyle">
                                        <p:cTn id="12" dur="80"/>
                                        <p:tgtEl>
                                          <p:spTgt spid="30925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925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09251">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09251">
                                            <p:txEl>
                                              <p:pRg st="1" end="1"/>
                                            </p:txEl>
                                          </p:spTgt>
                                        </p:tgtEl>
                                        <p:attrNameLst>
                                          <p:attrName>style.visibility</p:attrName>
                                        </p:attrNameLst>
                                      </p:cBhvr>
                                      <p:to>
                                        <p:strVal val="visible"/>
                                      </p:to>
                                    </p:set>
                                    <p:anim calcmode="discrete" valueType="clr">
                                      <p:cBhvr override="childStyle">
                                        <p:cTn id="19" dur="80"/>
                                        <p:tgtEl>
                                          <p:spTgt spid="30925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9251">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309251">
                                            <p:txEl>
                                              <p:pRg st="1" end="1"/>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309251">
                                            <p:txEl>
                                              <p:pRg st="2" end="2"/>
                                            </p:txEl>
                                          </p:spTgt>
                                        </p:tgtEl>
                                        <p:attrNameLst>
                                          <p:attrName>style.visibility</p:attrName>
                                        </p:attrNameLst>
                                      </p:cBhvr>
                                      <p:to>
                                        <p:strVal val="visible"/>
                                      </p:to>
                                    </p:set>
                                    <p:anim calcmode="discrete" valueType="clr">
                                      <p:cBhvr override="childStyle">
                                        <p:cTn id="26" dur="80"/>
                                        <p:tgtEl>
                                          <p:spTgt spid="30925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309251">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30925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6">
            <a:extLst>
              <a:ext uri="{FF2B5EF4-FFF2-40B4-BE49-F238E27FC236}">
                <a16:creationId xmlns:a16="http://schemas.microsoft.com/office/drawing/2014/main" id="{1FB780C3-F86C-418C-8412-E774C40FA541}"/>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CCE90B2-B779-4B75-943C-ABEA6DF9768A}" type="slidenum">
              <a:rPr lang="en-GB" altLang="en-US" sz="1200"/>
              <a:pPr eaLnBrk="1" hangingPunct="1"/>
              <a:t>119</a:t>
            </a:fld>
            <a:endParaRPr lang="en-GB" altLang="en-US" sz="1200"/>
          </a:p>
        </p:txBody>
      </p:sp>
      <p:sp>
        <p:nvSpPr>
          <p:cNvPr id="1265666" name="Rectangle 2">
            <a:extLst>
              <a:ext uri="{FF2B5EF4-FFF2-40B4-BE49-F238E27FC236}">
                <a16:creationId xmlns:a16="http://schemas.microsoft.com/office/drawing/2014/main" id="{B41808BE-5C96-4CC6-ABA9-41719867DDEF}"/>
              </a:ext>
            </a:extLst>
          </p:cNvPr>
          <p:cNvSpPr>
            <a:spLocks noGrp="1" noChangeArrowheads="1"/>
          </p:cNvSpPr>
          <p:nvPr>
            <p:ph type="title"/>
          </p:nvPr>
        </p:nvSpPr>
        <p:spPr/>
        <p:txBody>
          <a:bodyPr/>
          <a:lstStyle/>
          <a:p>
            <a:pPr eaLnBrk="1" hangingPunct="1">
              <a:defRPr/>
            </a:pPr>
            <a:r>
              <a:rPr lang="en-GB" b="1">
                <a:solidFill>
                  <a:srgbClr val="FF0000"/>
                </a:solidFill>
              </a:rPr>
              <a:t>Gog’s </a:t>
            </a:r>
            <a:r>
              <a:rPr lang="en-GB" b="1">
                <a:solidFill>
                  <a:srgbClr val="FFFF00"/>
                </a:solidFill>
              </a:rPr>
              <a:t>Breeding</a:t>
            </a:r>
            <a:r>
              <a:rPr lang="en-GB" b="1">
                <a:solidFill>
                  <a:srgbClr val="FF0000"/>
                </a:solidFill>
              </a:rPr>
              <a:t> Programme</a:t>
            </a:r>
          </a:p>
        </p:txBody>
      </p:sp>
      <p:pic>
        <p:nvPicPr>
          <p:cNvPr id="119812" name="Picture 6" descr="Amschel">
            <a:extLst>
              <a:ext uri="{FF2B5EF4-FFF2-40B4-BE49-F238E27FC236}">
                <a16:creationId xmlns:a16="http://schemas.microsoft.com/office/drawing/2014/main" id="{2D934A1C-48DB-4C2D-B0B7-B6D900F0009F}"/>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928688" y="3213100"/>
            <a:ext cx="1549400" cy="2160588"/>
          </a:xfrm>
        </p:spPr>
      </p:pic>
      <p:sp>
        <p:nvSpPr>
          <p:cNvPr id="1265668" name="Text Box 4">
            <a:extLst>
              <a:ext uri="{FF2B5EF4-FFF2-40B4-BE49-F238E27FC236}">
                <a16:creationId xmlns:a16="http://schemas.microsoft.com/office/drawing/2014/main" id="{ACE519E8-8549-46B0-AB6D-ABB0302C8F37}"/>
              </a:ext>
            </a:extLst>
          </p:cNvPr>
          <p:cNvSpPr txBox="1">
            <a:spLocks noChangeArrowheads="1"/>
          </p:cNvSpPr>
          <p:nvPr/>
        </p:nvSpPr>
        <p:spPr bwMode="auto">
          <a:xfrm>
            <a:off x="827088" y="1268413"/>
            <a:ext cx="7561262" cy="946150"/>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The </a:t>
            </a:r>
            <a:r>
              <a:rPr lang="en-GB" sz="2800" b="1" dirty="0" err="1">
                <a:solidFill>
                  <a:srgbClr val="FF0000"/>
                </a:solidFill>
                <a:effectLst>
                  <a:outerShdw blurRad="38100" dist="38100" dir="2700000" algn="tl">
                    <a:srgbClr val="000000"/>
                  </a:outerShdw>
                </a:effectLst>
                <a:latin typeface="Arial" charset="0"/>
                <a:cs typeface="Arial" charset="0"/>
              </a:rPr>
              <a:t>Gogi</a:t>
            </a:r>
            <a:r>
              <a:rPr lang="en-GB" sz="2800" b="1" dirty="0">
                <a:solidFill>
                  <a:schemeClr val="hlink"/>
                </a:solidFill>
                <a:effectLst>
                  <a:outerShdw blurRad="38100" dist="38100" dir="2700000" algn="tl">
                    <a:srgbClr val="000000"/>
                  </a:outerShdw>
                </a:effectLst>
                <a:latin typeface="Arial" charset="0"/>
                <a:cs typeface="Arial" charset="0"/>
              </a:rPr>
              <a:t> are now almost indistinguishable from true Israelites/</a:t>
            </a:r>
            <a:r>
              <a:rPr lang="en-GB" sz="2800" b="1" dirty="0" err="1">
                <a:solidFill>
                  <a:schemeClr val="hlink"/>
                </a:solidFill>
                <a:effectLst>
                  <a:outerShdw blurRad="38100" dist="38100" dir="2700000" algn="tl">
                    <a:srgbClr val="000000"/>
                  </a:outerShdw>
                </a:effectLst>
                <a:latin typeface="Arial" charset="0"/>
                <a:cs typeface="Arial" charset="0"/>
              </a:rPr>
              <a:t>Adamites</a:t>
            </a:r>
            <a:r>
              <a:rPr lang="en-GB" sz="2800" b="1" dirty="0">
                <a:solidFill>
                  <a:schemeClr val="hlink"/>
                </a:solidFill>
                <a:effectLst>
                  <a:outerShdw blurRad="38100" dist="38100" dir="2700000" algn="tl">
                    <a:srgbClr val="000000"/>
                  </a:outerShdw>
                </a:effectLst>
                <a:latin typeface="Arial" charset="0"/>
                <a:cs typeface="Arial" charset="0"/>
              </a:rPr>
              <a:t>  </a:t>
            </a:r>
          </a:p>
        </p:txBody>
      </p:sp>
      <p:sp>
        <p:nvSpPr>
          <p:cNvPr id="1265669" name="Text Box 5">
            <a:extLst>
              <a:ext uri="{FF2B5EF4-FFF2-40B4-BE49-F238E27FC236}">
                <a16:creationId xmlns:a16="http://schemas.microsoft.com/office/drawing/2014/main" id="{2BBC41ED-21ED-4F96-85CF-1FF01CECAD38}"/>
              </a:ext>
            </a:extLst>
          </p:cNvPr>
          <p:cNvSpPr txBox="1">
            <a:spLocks noChangeArrowheads="1"/>
          </p:cNvSpPr>
          <p:nvPr/>
        </p:nvSpPr>
        <p:spPr bwMode="auto">
          <a:xfrm>
            <a:off x="1692275" y="2276475"/>
            <a:ext cx="5795963" cy="946150"/>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This can be demonstrated in the</a:t>
            </a:r>
            <a:r>
              <a:rPr lang="en-GB" sz="2800" b="1" dirty="0">
                <a:solidFill>
                  <a:srgbClr val="FF0000"/>
                </a:solidFill>
                <a:effectLst>
                  <a:outerShdw blurRad="38100" dist="38100" dir="2700000" algn="tl">
                    <a:srgbClr val="000000"/>
                  </a:outerShdw>
                </a:effectLst>
                <a:latin typeface="Arial" charset="0"/>
                <a:cs typeface="Arial" charset="0"/>
              </a:rPr>
              <a:t> House of Rothschild</a:t>
            </a:r>
          </a:p>
        </p:txBody>
      </p:sp>
      <p:pic>
        <p:nvPicPr>
          <p:cNvPr id="119815" name="Picture 8" descr="Rothschild">
            <a:extLst>
              <a:ext uri="{FF2B5EF4-FFF2-40B4-BE49-F238E27FC236}">
                <a16:creationId xmlns:a16="http://schemas.microsoft.com/office/drawing/2014/main" id="{BEDC1011-88C7-4D61-A86D-F95C3F91262B}"/>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57750" y="3286125"/>
            <a:ext cx="1568450" cy="2051050"/>
          </a:xfrm>
        </p:spPr>
      </p:pic>
      <p:sp>
        <p:nvSpPr>
          <p:cNvPr id="99336" name="Text Box 10">
            <a:extLst>
              <a:ext uri="{FF2B5EF4-FFF2-40B4-BE49-F238E27FC236}">
                <a16:creationId xmlns:a16="http://schemas.microsoft.com/office/drawing/2014/main" id="{CD79355D-CE50-457D-866C-6421A496B8D6}"/>
              </a:ext>
            </a:extLst>
          </p:cNvPr>
          <p:cNvSpPr txBox="1">
            <a:spLocks noChangeArrowheads="1"/>
          </p:cNvSpPr>
          <p:nvPr/>
        </p:nvSpPr>
        <p:spPr bwMode="auto">
          <a:xfrm>
            <a:off x="2571750" y="3286125"/>
            <a:ext cx="2071688" cy="2308225"/>
          </a:xfrm>
          <a:prstGeom prst="rect">
            <a:avLst/>
          </a:prstGeom>
          <a:noFill/>
          <a:ln w="9525">
            <a:noFill/>
            <a:miter lim="800000"/>
            <a:headEnd/>
            <a:tailEnd/>
          </a:ln>
        </p:spPr>
        <p:txBody>
          <a:bodyPr>
            <a:spAutoFit/>
          </a:bodyPr>
          <a:lstStyle/>
          <a:p>
            <a:pPr eaLnBrk="0" hangingPunct="0">
              <a:spcBef>
                <a:spcPct val="50000"/>
              </a:spcBef>
              <a:defRPr/>
            </a:pPr>
            <a:r>
              <a:rPr lang="en-GB" sz="2400" b="1" dirty="0">
                <a:solidFill>
                  <a:srgbClr val="00FFFF"/>
                </a:solidFill>
                <a:effectLst>
                  <a:outerShdw blurRad="38100" dist="38100" dir="2700000" algn="tl">
                    <a:srgbClr val="000000">
                      <a:alpha val="43137"/>
                    </a:srgbClr>
                  </a:outerShdw>
                </a:effectLst>
                <a:latin typeface="Arial" charset="0"/>
                <a:cs typeface="Arial" charset="0"/>
              </a:rPr>
              <a:t>Meyer Bauer founder of the Rothschild dynasty 1790</a:t>
            </a:r>
          </a:p>
        </p:txBody>
      </p:sp>
      <p:sp>
        <p:nvSpPr>
          <p:cNvPr id="99337" name="Text Box 11">
            <a:extLst>
              <a:ext uri="{FF2B5EF4-FFF2-40B4-BE49-F238E27FC236}">
                <a16:creationId xmlns:a16="http://schemas.microsoft.com/office/drawing/2014/main" id="{02C12EE5-413B-4EC1-BD77-EF8011BFE0A7}"/>
              </a:ext>
            </a:extLst>
          </p:cNvPr>
          <p:cNvSpPr txBox="1">
            <a:spLocks noChangeArrowheads="1"/>
          </p:cNvSpPr>
          <p:nvPr/>
        </p:nvSpPr>
        <p:spPr bwMode="auto">
          <a:xfrm>
            <a:off x="6572250" y="3071813"/>
            <a:ext cx="2376488" cy="2308225"/>
          </a:xfrm>
          <a:prstGeom prst="rect">
            <a:avLst/>
          </a:prstGeom>
          <a:noFill/>
          <a:ln w="9525">
            <a:noFill/>
            <a:miter lim="800000"/>
            <a:headEnd/>
            <a:tailEnd/>
          </a:ln>
        </p:spPr>
        <p:txBody>
          <a:bodyPr>
            <a:spAutoFit/>
          </a:bodyPr>
          <a:lstStyle/>
          <a:p>
            <a:pPr eaLnBrk="0" hangingPunct="0">
              <a:spcBef>
                <a:spcPct val="50000"/>
              </a:spcBef>
              <a:defRPr/>
            </a:pPr>
            <a:r>
              <a:rPr lang="en-GB" sz="2400" b="1" dirty="0">
                <a:solidFill>
                  <a:srgbClr val="00FFFF"/>
                </a:solidFill>
                <a:effectLst>
                  <a:outerShdw blurRad="38100" dist="38100" dir="2700000" algn="tl">
                    <a:srgbClr val="000000">
                      <a:alpha val="43137"/>
                    </a:srgbClr>
                  </a:outerShdw>
                </a:effectLst>
                <a:latin typeface="Arial" charset="0"/>
                <a:cs typeface="Arial" charset="0"/>
              </a:rPr>
              <a:t>Jacob Rothschild 1990 – could now pass for a typical English squire</a:t>
            </a:r>
          </a:p>
        </p:txBody>
      </p:sp>
      <p:sp>
        <p:nvSpPr>
          <p:cNvPr id="1265676" name="Text Box 12">
            <a:extLst>
              <a:ext uri="{FF2B5EF4-FFF2-40B4-BE49-F238E27FC236}">
                <a16:creationId xmlns:a16="http://schemas.microsoft.com/office/drawing/2014/main" id="{14006B29-1FE0-4965-86D0-0FCC4037FF55}"/>
              </a:ext>
            </a:extLst>
          </p:cNvPr>
          <p:cNvSpPr txBox="1">
            <a:spLocks noChangeArrowheads="1"/>
          </p:cNvSpPr>
          <p:nvPr/>
        </p:nvSpPr>
        <p:spPr bwMode="auto">
          <a:xfrm>
            <a:off x="0" y="5780088"/>
            <a:ext cx="9144000" cy="107791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rPr>
              <a:t>The House of Rothschild will be studied in greater detail in part 4 of this presentation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265668">
                                            <p:txEl>
                                              <p:pRg st="0" end="0"/>
                                            </p:txEl>
                                          </p:spTgt>
                                        </p:tgtEl>
                                        <p:attrNameLst>
                                          <p:attrName>style.visibility</p:attrName>
                                        </p:attrNameLst>
                                      </p:cBhvr>
                                      <p:to>
                                        <p:strVal val="visible"/>
                                      </p:to>
                                    </p:set>
                                    <p:anim calcmode="discrete" valueType="clr">
                                      <p:cBhvr override="childStyle">
                                        <p:cTn id="7" dur="80"/>
                                        <p:tgtEl>
                                          <p:spTgt spid="126566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65668">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65668">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65669"/>
                                        </p:tgtEl>
                                        <p:attrNameLst>
                                          <p:attrName>style.visibility</p:attrName>
                                        </p:attrNameLst>
                                      </p:cBhvr>
                                      <p:to>
                                        <p:strVal val="visible"/>
                                      </p:to>
                                    </p:set>
                                    <p:anim calcmode="lin" valueType="num">
                                      <p:cBhvr additive="base">
                                        <p:cTn id="14" dur="500" fill="hold"/>
                                        <p:tgtEl>
                                          <p:spTgt spid="1265669"/>
                                        </p:tgtEl>
                                        <p:attrNameLst>
                                          <p:attrName>ppt_x</p:attrName>
                                        </p:attrNameLst>
                                      </p:cBhvr>
                                      <p:tavLst>
                                        <p:tav tm="0">
                                          <p:val>
                                            <p:strVal val="#ppt_x"/>
                                          </p:val>
                                        </p:tav>
                                        <p:tav tm="100000">
                                          <p:val>
                                            <p:strVal val="#ppt_x"/>
                                          </p:val>
                                        </p:tav>
                                      </p:tavLst>
                                    </p:anim>
                                    <p:anim calcmode="lin" valueType="num">
                                      <p:cBhvr additive="base">
                                        <p:cTn id="15" dur="500" fill="hold"/>
                                        <p:tgtEl>
                                          <p:spTgt spid="1265669"/>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119812"/>
                                        </p:tgtEl>
                                        <p:attrNameLst>
                                          <p:attrName>style.visibility</p:attrName>
                                        </p:attrNameLst>
                                      </p:cBhvr>
                                      <p:to>
                                        <p:strVal val="visible"/>
                                      </p:to>
                                    </p:set>
                                    <p:animEffect transition="in" filter="circle(in)">
                                      <p:cBhvr>
                                        <p:cTn id="20" dur="2000"/>
                                        <p:tgtEl>
                                          <p:spTgt spid="1198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9336"/>
                                        </p:tgtEl>
                                        <p:attrNameLst>
                                          <p:attrName>style.visibility</p:attrName>
                                        </p:attrNameLst>
                                      </p:cBhvr>
                                      <p:to>
                                        <p:strVal val="visible"/>
                                      </p:to>
                                    </p:set>
                                    <p:anim calcmode="lin" valueType="num">
                                      <p:cBhvr additive="base">
                                        <p:cTn id="25" dur="500" fill="hold"/>
                                        <p:tgtEl>
                                          <p:spTgt spid="99336"/>
                                        </p:tgtEl>
                                        <p:attrNameLst>
                                          <p:attrName>ppt_x</p:attrName>
                                        </p:attrNameLst>
                                      </p:cBhvr>
                                      <p:tavLst>
                                        <p:tav tm="0">
                                          <p:val>
                                            <p:strVal val="#ppt_x"/>
                                          </p:val>
                                        </p:tav>
                                        <p:tav tm="100000">
                                          <p:val>
                                            <p:strVal val="#ppt_x"/>
                                          </p:val>
                                        </p:tav>
                                      </p:tavLst>
                                    </p:anim>
                                    <p:anim calcmode="lin" valueType="num">
                                      <p:cBhvr additive="base">
                                        <p:cTn id="26" dur="500" fill="hold"/>
                                        <p:tgtEl>
                                          <p:spTgt spid="9933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19815"/>
                                        </p:tgtEl>
                                        <p:attrNameLst>
                                          <p:attrName>style.visibility</p:attrName>
                                        </p:attrNameLst>
                                      </p:cBhvr>
                                      <p:to>
                                        <p:strVal val="visible"/>
                                      </p:to>
                                    </p:set>
                                    <p:animEffect transition="in" filter="circle(in)">
                                      <p:cBhvr>
                                        <p:cTn id="31" dur="2000"/>
                                        <p:tgtEl>
                                          <p:spTgt spid="11981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9337"/>
                                        </p:tgtEl>
                                        <p:attrNameLst>
                                          <p:attrName>style.visibility</p:attrName>
                                        </p:attrNameLst>
                                      </p:cBhvr>
                                      <p:to>
                                        <p:strVal val="visible"/>
                                      </p:to>
                                    </p:set>
                                    <p:anim calcmode="lin" valueType="num">
                                      <p:cBhvr additive="base">
                                        <p:cTn id="36" dur="500" fill="hold"/>
                                        <p:tgtEl>
                                          <p:spTgt spid="99337"/>
                                        </p:tgtEl>
                                        <p:attrNameLst>
                                          <p:attrName>ppt_x</p:attrName>
                                        </p:attrNameLst>
                                      </p:cBhvr>
                                      <p:tavLst>
                                        <p:tav tm="0">
                                          <p:val>
                                            <p:strVal val="#ppt_x"/>
                                          </p:val>
                                        </p:tav>
                                        <p:tav tm="100000">
                                          <p:val>
                                            <p:strVal val="#ppt_x"/>
                                          </p:val>
                                        </p:tav>
                                      </p:tavLst>
                                    </p:anim>
                                    <p:anim calcmode="lin" valueType="num">
                                      <p:cBhvr additive="base">
                                        <p:cTn id="37" dur="500" fill="hold"/>
                                        <p:tgtEl>
                                          <p:spTgt spid="99337"/>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nodeType="clickEffect">
                                  <p:stCondLst>
                                    <p:cond delay="0"/>
                                  </p:stCondLst>
                                  <p:childTnLst>
                                    <p:set>
                                      <p:cBhvr>
                                        <p:cTn id="41" dur="1" fill="hold">
                                          <p:stCondLst>
                                            <p:cond delay="0"/>
                                          </p:stCondLst>
                                        </p:cTn>
                                        <p:tgtEl>
                                          <p:spTgt spid="1265676"/>
                                        </p:tgtEl>
                                        <p:attrNameLst>
                                          <p:attrName>style.visibility</p:attrName>
                                        </p:attrNameLst>
                                      </p:cBhvr>
                                      <p:to>
                                        <p:strVal val="visible"/>
                                      </p:to>
                                    </p:set>
                                    <p:anim calcmode="lin" valueType="num">
                                      <p:cBhvr additive="base">
                                        <p:cTn id="42" dur="500" fill="hold"/>
                                        <p:tgtEl>
                                          <p:spTgt spid="1265676"/>
                                        </p:tgtEl>
                                        <p:attrNameLst>
                                          <p:attrName>ppt_x</p:attrName>
                                        </p:attrNameLst>
                                      </p:cBhvr>
                                      <p:tavLst>
                                        <p:tav tm="0">
                                          <p:val>
                                            <p:strVal val="#ppt_x"/>
                                          </p:val>
                                        </p:tav>
                                        <p:tav tm="100000">
                                          <p:val>
                                            <p:strVal val="#ppt_x"/>
                                          </p:val>
                                        </p:tav>
                                      </p:tavLst>
                                    </p:anim>
                                    <p:anim calcmode="lin" valueType="num">
                                      <p:cBhvr additive="base">
                                        <p:cTn id="43" dur="500" fill="hold"/>
                                        <p:tgtEl>
                                          <p:spTgt spid="1265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69" grpId="0"/>
      <p:bldP spid="99336" grpId="0"/>
      <p:bldP spid="993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032391-4772-448F-8974-934F40971DB4}"/>
              </a:ext>
            </a:extLst>
          </p:cNvPr>
          <p:cNvSpPr>
            <a:spLocks noGrp="1"/>
          </p:cNvSpPr>
          <p:nvPr>
            <p:ph type="title"/>
          </p:nvPr>
        </p:nvSpPr>
        <p:spPr>
          <a:xfrm>
            <a:off x="0" y="228600"/>
            <a:ext cx="9144000" cy="1143000"/>
          </a:xfrm>
        </p:spPr>
        <p:txBody>
          <a:bodyPr/>
          <a:lstStyle/>
          <a:p>
            <a:pPr>
              <a:defRPr/>
            </a:pPr>
            <a:r>
              <a:rPr lang="en-GB" b="1" dirty="0">
                <a:solidFill>
                  <a:srgbClr val="FF0000"/>
                </a:solidFill>
              </a:rPr>
              <a:t>Gog – </a:t>
            </a:r>
            <a:r>
              <a:rPr lang="en-GB" b="1" dirty="0">
                <a:solidFill>
                  <a:srgbClr val="FFFF00"/>
                </a:solidFill>
              </a:rPr>
              <a:t>A Covert Assault</a:t>
            </a:r>
            <a:r>
              <a:rPr lang="en-GB" b="1" dirty="0">
                <a:solidFill>
                  <a:srgbClr val="FF0000"/>
                </a:solidFill>
              </a:rPr>
              <a:t> Enables A </a:t>
            </a:r>
            <a:r>
              <a:rPr lang="en-GB" b="1" dirty="0">
                <a:solidFill>
                  <a:srgbClr val="FFFF00"/>
                </a:solidFill>
              </a:rPr>
              <a:t>Great Spoilt</a:t>
            </a:r>
            <a:r>
              <a:rPr lang="en-GB" b="1" dirty="0">
                <a:solidFill>
                  <a:srgbClr val="FF0000"/>
                </a:solidFill>
              </a:rPr>
              <a:t> To Be Taken</a:t>
            </a:r>
            <a:endParaRPr lang="en-GB" dirty="0"/>
          </a:p>
        </p:txBody>
      </p:sp>
      <p:sp>
        <p:nvSpPr>
          <p:cNvPr id="4" name="Slide Number Placeholder 3">
            <a:extLst>
              <a:ext uri="{FF2B5EF4-FFF2-40B4-BE49-F238E27FC236}">
                <a16:creationId xmlns:a16="http://schemas.microsoft.com/office/drawing/2014/main" id="{00D31E28-E07D-438C-82E8-15417EB29FC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56E8394-0616-49DF-8075-5F3A1CDC3443}" type="slidenum">
              <a:rPr lang="en-GB" altLang="en-US" sz="1200"/>
              <a:pPr eaLnBrk="1" hangingPunct="1"/>
              <a:t>12</a:t>
            </a:fld>
            <a:endParaRPr lang="en-GB" altLang="en-US" sz="1200"/>
          </a:p>
        </p:txBody>
      </p:sp>
      <p:pic>
        <p:nvPicPr>
          <p:cNvPr id="330754" name="Picture 2" descr="http://mgwriters.files.wordpress.com/2009/06/goose-stepping-soldiers.jpg">
            <a:extLst>
              <a:ext uri="{FF2B5EF4-FFF2-40B4-BE49-F238E27FC236}">
                <a16:creationId xmlns:a16="http://schemas.microsoft.com/office/drawing/2014/main" id="{FFFDF560-0B01-49E0-8383-0649430DB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785938"/>
            <a:ext cx="4929187"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FCA44D0-9E36-4B09-907F-F49CE9E2948B}"/>
              </a:ext>
            </a:extLst>
          </p:cNvPr>
          <p:cNvSpPr txBox="1"/>
          <p:nvPr/>
        </p:nvSpPr>
        <p:spPr>
          <a:xfrm>
            <a:off x="4786313" y="1928813"/>
            <a:ext cx="4572000" cy="4524375"/>
          </a:xfrm>
          <a:prstGeom prst="rect">
            <a:avLst/>
          </a:prstGeom>
          <a:noFill/>
        </p:spPr>
        <p:txBody>
          <a:bodyPr>
            <a:spAutoFit/>
          </a:bodyPr>
          <a:lstStyle/>
          <a:p>
            <a:pPr marL="609600" indent="-609600">
              <a:defRPr/>
            </a:pPr>
            <a:r>
              <a:rPr lang="en-GB" sz="2800" b="1" dirty="0">
                <a:solidFill>
                  <a:srgbClr val="00FFFF"/>
                </a:solidFill>
                <a:effectLst>
                  <a:outerShdw blurRad="38100" dist="38100" dir="2700000" algn="tl">
                    <a:srgbClr val="000000"/>
                  </a:outerShdw>
                </a:effectLst>
                <a:latin typeface="Arial" charset="0"/>
                <a:cs typeface="Arial" charset="0"/>
              </a:rPr>
              <a:t>      </a:t>
            </a:r>
            <a:r>
              <a:rPr lang="en-GB" sz="3200" b="1" dirty="0">
                <a:solidFill>
                  <a:srgbClr val="00FFFF"/>
                </a:solidFill>
                <a:effectLst>
                  <a:outerShdw blurRad="38100" dist="38100" dir="2700000" algn="tl">
                    <a:srgbClr val="000000"/>
                  </a:outerShdw>
                </a:effectLst>
                <a:latin typeface="Arial" charset="0"/>
                <a:cs typeface="Arial" charset="0"/>
              </a:rPr>
              <a:t>A military invasion is too crude: </a:t>
            </a:r>
          </a:p>
          <a:p>
            <a:pPr marL="609600" indent="-609600">
              <a:defRPr/>
            </a:pPr>
            <a:r>
              <a:rPr lang="en-GB" sz="3200" b="1" dirty="0">
                <a:solidFill>
                  <a:srgbClr val="00FFFF"/>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1</a:t>
            </a:r>
            <a:r>
              <a:rPr lang="en-GB" sz="3200" b="1" baseline="30000" dirty="0">
                <a:solidFill>
                  <a:srgbClr val="FF0000"/>
                </a:solidFill>
                <a:effectLst>
                  <a:outerShdw blurRad="38100" dist="38100" dir="2700000" algn="tl">
                    <a:srgbClr val="000000"/>
                  </a:outerShdw>
                </a:effectLst>
                <a:latin typeface="Arial" charset="0"/>
                <a:cs typeface="Arial" charset="0"/>
              </a:rPr>
              <a:t>St</a:t>
            </a:r>
            <a:r>
              <a:rPr lang="en-GB" sz="3200" b="1" dirty="0">
                <a:solidFill>
                  <a:srgbClr val="FFCC00"/>
                </a:solidFill>
                <a:effectLst>
                  <a:outerShdw blurRad="38100" dist="38100" dir="2700000" algn="tl">
                    <a:srgbClr val="000000"/>
                  </a:outerShdw>
                </a:effectLst>
                <a:latin typeface="Arial" charset="0"/>
                <a:cs typeface="Arial" charset="0"/>
              </a:rPr>
              <a:t>, the country may be largely destroyed </a:t>
            </a:r>
            <a:r>
              <a:rPr lang="en-GB" sz="3200" b="1" dirty="0">
                <a:solidFill>
                  <a:srgbClr val="00FF00"/>
                </a:solidFill>
                <a:effectLst>
                  <a:outerShdw blurRad="38100" dist="38100" dir="2700000" algn="tl">
                    <a:srgbClr val="000000"/>
                  </a:outerShdw>
                </a:effectLst>
                <a:latin typeface="Arial" charset="0"/>
                <a:cs typeface="Arial" charset="0"/>
              </a:rPr>
              <a:t>and it's wealth generating productivity severely impaired.</a:t>
            </a:r>
            <a:endParaRPr lang="en-GB" sz="3200" dirty="0">
              <a:solidFill>
                <a:srgbClr val="00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0754"/>
                                        </p:tgtEl>
                                        <p:attrNameLst>
                                          <p:attrName>style.visibility</p:attrName>
                                        </p:attrNameLst>
                                      </p:cBhvr>
                                      <p:to>
                                        <p:strVal val="visible"/>
                                      </p:to>
                                    </p:set>
                                    <p:animEffect transition="in" filter="circle(in)">
                                      <p:cBhvr>
                                        <p:cTn id="7" dur="2000"/>
                                        <p:tgtEl>
                                          <p:spTgt spid="3307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F2C3B5C-EEDD-492B-8208-47CE44E00B5A}"/>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F6F4BAD-DA15-4DB7-AEE7-ADBDBCE363F9}" type="slidenum">
              <a:rPr lang="en-GB" altLang="en-US" sz="1200"/>
              <a:pPr eaLnBrk="1" hangingPunct="1"/>
              <a:t>120</a:t>
            </a:fld>
            <a:endParaRPr lang="en-GB" altLang="en-US" sz="1200"/>
          </a:p>
        </p:txBody>
      </p:sp>
      <p:sp>
        <p:nvSpPr>
          <p:cNvPr id="433157" name="Rectangle 5">
            <a:extLst>
              <a:ext uri="{FF2B5EF4-FFF2-40B4-BE49-F238E27FC236}">
                <a16:creationId xmlns:a16="http://schemas.microsoft.com/office/drawing/2014/main" id="{3768A4A7-91D6-46B4-86AA-75CB7CD43333}"/>
              </a:ext>
            </a:extLst>
          </p:cNvPr>
          <p:cNvSpPr>
            <a:spLocks noGrp="1" noChangeArrowheads="1"/>
          </p:cNvSpPr>
          <p:nvPr>
            <p:ph type="title"/>
          </p:nvPr>
        </p:nvSpPr>
        <p:spPr/>
        <p:txBody>
          <a:bodyPr/>
          <a:lstStyle/>
          <a:p>
            <a:pPr eaLnBrk="1" hangingPunct="1">
              <a:defRPr/>
            </a:pPr>
            <a:r>
              <a:rPr lang="en-GB" b="1">
                <a:solidFill>
                  <a:srgbClr val="FFFF00"/>
                </a:solidFill>
              </a:rPr>
              <a:t>Origin of the</a:t>
            </a:r>
            <a:r>
              <a:rPr lang="en-GB" b="1"/>
              <a:t> </a:t>
            </a:r>
            <a:r>
              <a:rPr lang="en-GB" b="1">
                <a:solidFill>
                  <a:srgbClr val="FF0000"/>
                </a:solidFill>
              </a:rPr>
              <a:t>Jews</a:t>
            </a:r>
          </a:p>
        </p:txBody>
      </p:sp>
      <p:pic>
        <p:nvPicPr>
          <p:cNvPr id="433156" name="Picture 4" descr="jewkikebastards">
            <a:extLst>
              <a:ext uri="{FF2B5EF4-FFF2-40B4-BE49-F238E27FC236}">
                <a16:creationId xmlns:a16="http://schemas.microsoft.com/office/drawing/2014/main" id="{5B9A2ECE-C1F0-4192-9222-2EDE0233FFB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2938" y="1357313"/>
            <a:ext cx="7777162" cy="3643312"/>
          </a:xfrm>
        </p:spPr>
      </p:pic>
      <p:sp>
        <p:nvSpPr>
          <p:cNvPr id="433159" name="Text Box 7">
            <a:extLst>
              <a:ext uri="{FF2B5EF4-FFF2-40B4-BE49-F238E27FC236}">
                <a16:creationId xmlns:a16="http://schemas.microsoft.com/office/drawing/2014/main" id="{3CBEBC10-2775-48CF-91CE-A9162A65D1E4}"/>
              </a:ext>
            </a:extLst>
          </p:cNvPr>
          <p:cNvSpPr txBox="1">
            <a:spLocks noChangeArrowheads="1"/>
          </p:cNvSpPr>
          <p:nvPr/>
        </p:nvSpPr>
        <p:spPr bwMode="auto">
          <a:xfrm>
            <a:off x="0" y="5226784"/>
            <a:ext cx="9143999" cy="1631216"/>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20000"/>
              </a:spcBef>
              <a:buClr>
                <a:schemeClr val="tx2"/>
              </a:buClr>
              <a:buFontTx/>
              <a:buChar char="•"/>
              <a:defRPr/>
            </a:pPr>
            <a:r>
              <a:rPr lang="en-GB" sz="3200" b="1" dirty="0">
                <a:solidFill>
                  <a:srgbClr val="00FF00"/>
                </a:solidFill>
                <a:effectLst>
                  <a:outerShdw blurRad="38100" dist="38100" dir="2700000" algn="tl">
                    <a:srgbClr val="000000"/>
                  </a:outerShdw>
                </a:effectLst>
              </a:rPr>
              <a:t>They were originally</a:t>
            </a:r>
            <a:r>
              <a:rPr lang="en-GB" sz="3200" b="1" dirty="0">
                <a:effectLst>
                  <a:outerShdw blurRad="38100" dist="38100" dir="2700000" algn="tl">
                    <a:srgbClr val="000000"/>
                  </a:outerShdw>
                </a:effectLst>
              </a:rPr>
              <a:t> </a:t>
            </a:r>
            <a:r>
              <a:rPr lang="en-GB" sz="3200" b="1" dirty="0">
                <a:solidFill>
                  <a:srgbClr val="FF0000"/>
                </a:solidFill>
                <a:effectLst>
                  <a:outerShdw blurRad="38100" dist="38100" dir="2700000" algn="tl">
                    <a:srgbClr val="000000"/>
                  </a:outerShdw>
                </a:effectLst>
              </a:rPr>
              <a:t>Khazars</a:t>
            </a:r>
            <a:r>
              <a:rPr lang="en-GB" sz="3200" b="1" dirty="0">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a warlike tribe who lived in the land of</a:t>
            </a:r>
            <a:r>
              <a:rPr lang="en-GB" sz="3200" b="1" dirty="0">
                <a:effectLst>
                  <a:outerShdw blurRad="38100" dist="38100" dir="2700000" algn="tl">
                    <a:srgbClr val="000000"/>
                  </a:outerShdw>
                </a:effectLst>
              </a:rPr>
              <a:t> </a:t>
            </a:r>
            <a:r>
              <a:rPr lang="en-GB" sz="3200" b="1" dirty="0">
                <a:solidFill>
                  <a:srgbClr val="FF0000"/>
                </a:solidFill>
                <a:effectLst>
                  <a:outerShdw blurRad="38100" dist="38100" dir="2700000" algn="tl">
                    <a:srgbClr val="000000"/>
                  </a:outerShdw>
                </a:effectLst>
              </a:rPr>
              <a:t>Magog. </a:t>
            </a:r>
            <a:r>
              <a:rPr lang="en-GB" sz="3200" b="1" dirty="0">
                <a:solidFill>
                  <a:srgbClr val="FFFF00"/>
                </a:solidFill>
                <a:effectLst>
                  <a:outerShdw blurRad="38100" dist="38100" dir="2700000" algn="tl">
                    <a:srgbClr val="000000"/>
                  </a:outerShdw>
                </a:effectLst>
              </a:rPr>
              <a:t>An area deep in the heart of Asia</a:t>
            </a:r>
            <a:r>
              <a:rPr lang="en-GB" sz="3600" b="1" dirty="0">
                <a:solidFill>
                  <a:srgbClr val="FFFF00"/>
                </a:solidFill>
                <a:effectLst>
                  <a:outerShdw blurRad="38100" dist="38100" dir="2700000" algn="tl">
                    <a:srgbClr val="000000"/>
                  </a:outerShdw>
                </a:effectLst>
              </a:rPr>
              <a:t>.</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33156"/>
                                        </p:tgtEl>
                                        <p:attrNameLst>
                                          <p:attrName>style.visibility</p:attrName>
                                        </p:attrNameLst>
                                      </p:cBhvr>
                                      <p:to>
                                        <p:strVal val="visible"/>
                                      </p:to>
                                    </p:set>
                                    <p:animEffect transition="in" filter="circle(in)">
                                      <p:cBhvr>
                                        <p:cTn id="7" dur="2000"/>
                                        <p:tgtEl>
                                          <p:spTgt spid="433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33159"/>
                                        </p:tgtEl>
                                        <p:attrNameLst>
                                          <p:attrName>style.visibility</p:attrName>
                                        </p:attrNameLst>
                                      </p:cBhvr>
                                      <p:to>
                                        <p:strVal val="visible"/>
                                      </p:to>
                                    </p:set>
                                    <p:anim calcmode="lin" valueType="num">
                                      <p:cBhvr additive="base">
                                        <p:cTn id="12" dur="500" fill="hold"/>
                                        <p:tgtEl>
                                          <p:spTgt spid="433159"/>
                                        </p:tgtEl>
                                        <p:attrNameLst>
                                          <p:attrName>ppt_x</p:attrName>
                                        </p:attrNameLst>
                                      </p:cBhvr>
                                      <p:tavLst>
                                        <p:tav tm="0">
                                          <p:val>
                                            <p:strVal val="#ppt_x"/>
                                          </p:val>
                                        </p:tav>
                                        <p:tav tm="100000">
                                          <p:val>
                                            <p:strVal val="#ppt_x"/>
                                          </p:val>
                                        </p:tav>
                                      </p:tavLst>
                                    </p:anim>
                                    <p:anim calcmode="lin" valueType="num">
                                      <p:cBhvr additive="base">
                                        <p:cTn id="13" dur="500" fill="hold"/>
                                        <p:tgtEl>
                                          <p:spTgt spid="4331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0114" name="Rectangle 2">
            <a:extLst>
              <a:ext uri="{FF2B5EF4-FFF2-40B4-BE49-F238E27FC236}">
                <a16:creationId xmlns:a16="http://schemas.microsoft.com/office/drawing/2014/main" id="{F098EC51-B740-4C30-9DBC-7F5F63F965B1}"/>
              </a:ext>
            </a:extLst>
          </p:cNvPr>
          <p:cNvSpPr>
            <a:spLocks noGrp="1" noChangeArrowheads="1"/>
          </p:cNvSpPr>
          <p:nvPr>
            <p:ph type="title"/>
          </p:nvPr>
        </p:nvSpPr>
        <p:spPr/>
        <p:txBody>
          <a:bodyPr/>
          <a:lstStyle/>
          <a:p>
            <a:pPr eaLnBrk="1" hangingPunct="1">
              <a:defRPr/>
            </a:pPr>
            <a:r>
              <a:rPr lang="en-GB" b="1" dirty="0">
                <a:solidFill>
                  <a:srgbClr val="FFFF00"/>
                </a:solidFill>
              </a:rPr>
              <a:t>Origin of the</a:t>
            </a:r>
            <a:r>
              <a:rPr lang="en-GB" b="1" dirty="0"/>
              <a:t> </a:t>
            </a:r>
            <a:r>
              <a:rPr lang="en-GB" b="1" dirty="0">
                <a:solidFill>
                  <a:srgbClr val="FF0000"/>
                </a:solidFill>
              </a:rPr>
              <a:t>Jews</a:t>
            </a:r>
          </a:p>
        </p:txBody>
      </p:sp>
      <p:sp>
        <p:nvSpPr>
          <p:cNvPr id="7" name="Slide Number Placeholder 5">
            <a:extLst>
              <a:ext uri="{FF2B5EF4-FFF2-40B4-BE49-F238E27FC236}">
                <a16:creationId xmlns:a16="http://schemas.microsoft.com/office/drawing/2014/main" id="{E14B0E67-377C-4E44-94D3-C9528FB213EA}"/>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56EB0B3-BC8C-4525-8E42-6C0C348CE51A}" type="slidenum">
              <a:rPr lang="en-GB" altLang="en-US" sz="1200"/>
              <a:pPr eaLnBrk="1" hangingPunct="1"/>
              <a:t>121</a:t>
            </a:fld>
            <a:endParaRPr lang="en-GB" altLang="en-US" sz="1200"/>
          </a:p>
        </p:txBody>
      </p:sp>
      <p:sp>
        <p:nvSpPr>
          <p:cNvPr id="730116" name="Text Box 4">
            <a:extLst>
              <a:ext uri="{FF2B5EF4-FFF2-40B4-BE49-F238E27FC236}">
                <a16:creationId xmlns:a16="http://schemas.microsoft.com/office/drawing/2014/main" id="{ACA68F8B-7792-48C2-8787-A6DEB2A7BF4E}"/>
              </a:ext>
            </a:extLst>
          </p:cNvPr>
          <p:cNvSpPr txBox="1">
            <a:spLocks noChangeArrowheads="1"/>
          </p:cNvSpPr>
          <p:nvPr/>
        </p:nvSpPr>
        <p:spPr bwMode="auto">
          <a:xfrm>
            <a:off x="3786188" y="1857375"/>
            <a:ext cx="5357812" cy="3540125"/>
          </a:xfrm>
          <a:prstGeom prst="rect">
            <a:avLst/>
          </a:prstGeom>
          <a:noFill/>
          <a:ln w="9525">
            <a:noFill/>
            <a:miter lim="800000"/>
            <a:headEnd/>
            <a:tailEnd/>
          </a:ln>
          <a:effectLst/>
        </p:spPr>
        <p:txBody>
          <a:bodyPr>
            <a:spAutoFit/>
          </a:bodyPr>
          <a:lstStyle/>
          <a:p>
            <a:pPr>
              <a:spcBef>
                <a:spcPct val="20000"/>
              </a:spcBef>
              <a:buClr>
                <a:schemeClr val="tx2"/>
              </a:buClr>
              <a:defRPr/>
            </a:pPr>
            <a:r>
              <a:rPr lang="en-GB" sz="3200" b="1" dirty="0">
                <a:solidFill>
                  <a:srgbClr val="00FFFF"/>
                </a:solidFill>
                <a:effectLst>
                  <a:outerShdw blurRad="38100" dist="38100" dir="2700000" algn="tl">
                    <a:srgbClr val="000000"/>
                  </a:outerShdw>
                </a:effectLst>
                <a:latin typeface="Arial" charset="0"/>
                <a:cs typeface="Arial" charset="0"/>
              </a:rPr>
              <a:t>Not many know that the word </a:t>
            </a:r>
            <a:r>
              <a:rPr lang="en-GB" sz="3200" b="1" dirty="0">
                <a:solidFill>
                  <a:srgbClr val="FF0000"/>
                </a:solidFill>
                <a:effectLst>
                  <a:outerShdw blurRad="38100" dist="38100" dir="2700000" algn="tl">
                    <a:srgbClr val="000000"/>
                  </a:outerShdw>
                </a:effectLst>
                <a:latin typeface="Arial" charset="0"/>
                <a:cs typeface="Arial" charset="0"/>
              </a:rPr>
              <a:t>"</a:t>
            </a:r>
            <a:r>
              <a:rPr lang="en-GB" sz="3200" b="1" dirty="0" err="1">
                <a:solidFill>
                  <a:srgbClr val="FF0000"/>
                </a:solidFill>
                <a:effectLst>
                  <a:outerShdw blurRad="38100" dist="38100" dir="2700000" algn="tl">
                    <a:srgbClr val="000000"/>
                  </a:outerShdw>
                </a:effectLst>
                <a:latin typeface="Arial" charset="0"/>
                <a:cs typeface="Arial" charset="0"/>
              </a:rPr>
              <a:t>jewish</a:t>
            </a:r>
            <a:r>
              <a:rPr lang="en-GB" sz="3200" b="1" dirty="0">
                <a:solidFill>
                  <a:srgbClr val="FF0000"/>
                </a:solidFill>
                <a:effectLst>
                  <a:outerShdw blurRad="38100" dist="38100" dir="2700000" algn="tl">
                    <a:srgbClr val="000000"/>
                  </a:outerShdw>
                </a:effectLst>
                <a:latin typeface="Arial" charset="0"/>
                <a:cs typeface="Arial" charset="0"/>
              </a:rPr>
              <a:t>"</a:t>
            </a:r>
            <a:r>
              <a:rPr lang="en-GB" sz="3200" b="1" dirty="0">
                <a:solidFill>
                  <a:srgbClr val="00FF00"/>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only shows up </a:t>
            </a:r>
            <a:r>
              <a:rPr lang="en-GB" sz="3200" b="1" dirty="0">
                <a:solidFill>
                  <a:srgbClr val="FF00FF"/>
                </a:solidFill>
                <a:effectLst>
                  <a:outerShdw blurRad="38100" dist="38100" dir="2700000" algn="tl">
                    <a:srgbClr val="000000"/>
                  </a:outerShdw>
                </a:effectLst>
                <a:latin typeface="Arial" charset="0"/>
                <a:cs typeface="Arial" charset="0"/>
              </a:rPr>
              <a:t>ONE TIME </a:t>
            </a:r>
            <a:r>
              <a:rPr lang="en-GB" sz="3200" b="1" dirty="0">
                <a:solidFill>
                  <a:srgbClr val="FFC000"/>
                </a:solidFill>
                <a:effectLst>
                  <a:outerShdw blurRad="38100" dist="38100" dir="2700000" algn="tl">
                    <a:srgbClr val="000000"/>
                  </a:outerShdw>
                </a:effectLst>
                <a:latin typeface="Arial" charset="0"/>
                <a:cs typeface="Arial" charset="0"/>
              </a:rPr>
              <a:t>in the entire text of the </a:t>
            </a:r>
            <a:r>
              <a:rPr lang="en-GB" sz="3200" b="1" dirty="0">
                <a:solidFill>
                  <a:srgbClr val="FF00FF"/>
                </a:solidFill>
                <a:effectLst>
                  <a:outerShdw blurRad="38100" dist="38100" dir="2700000" algn="tl">
                    <a:srgbClr val="000000"/>
                  </a:outerShdw>
                </a:effectLst>
                <a:latin typeface="Arial" charset="0"/>
                <a:cs typeface="Arial" charset="0"/>
              </a:rPr>
              <a:t>BIBLE.</a:t>
            </a:r>
            <a:r>
              <a:rPr lang="en-GB" sz="3200" b="1" dirty="0">
                <a:solidFill>
                  <a:srgbClr val="FFC000"/>
                </a:solidFill>
                <a:effectLst>
                  <a:outerShdw blurRad="38100" dist="38100" dir="2700000" algn="tl">
                    <a:srgbClr val="000000"/>
                  </a:outerShdw>
                </a:effectLst>
                <a:latin typeface="Arial" charset="0"/>
                <a:cs typeface="Arial" charset="0"/>
              </a:rPr>
              <a:t> </a:t>
            </a:r>
            <a:r>
              <a:rPr lang="en-GB" sz="3200" b="1" dirty="0">
                <a:solidFill>
                  <a:srgbClr val="00B0F0"/>
                </a:solidFill>
                <a:effectLst>
                  <a:outerShdw blurRad="38100" dist="38100" dir="2700000" algn="tl">
                    <a:srgbClr val="000000"/>
                  </a:outerShdw>
                </a:effectLst>
                <a:latin typeface="Arial" charset="0"/>
                <a:cs typeface="Arial" charset="0"/>
              </a:rPr>
              <a:t>Use any concordance.</a:t>
            </a:r>
            <a:r>
              <a:rPr lang="en-GB" sz="3200" b="1" dirty="0">
                <a:solidFill>
                  <a:srgbClr val="00FF00"/>
                </a:solidFill>
                <a:effectLst>
                  <a:outerShdw blurRad="38100" dist="38100" dir="2700000" algn="tl">
                    <a:srgbClr val="000000"/>
                  </a:outerShdw>
                </a:effectLst>
                <a:latin typeface="Arial" charset="0"/>
                <a:cs typeface="Arial" charset="0"/>
              </a:rPr>
              <a:t> The only time it shows up is right here in: </a:t>
            </a:r>
            <a:endParaRPr lang="en-GB" sz="3200" b="1" dirty="0">
              <a:solidFill>
                <a:srgbClr val="00FF99"/>
              </a:solidFill>
              <a:effectLst>
                <a:outerShdw blurRad="38100" dist="38100" dir="2700000" algn="tl">
                  <a:srgbClr val="000000"/>
                </a:outerShdw>
              </a:effectLst>
              <a:latin typeface="Arial" charset="0"/>
              <a:cs typeface="Arial" charset="0"/>
            </a:endParaRPr>
          </a:p>
        </p:txBody>
      </p:sp>
      <p:pic>
        <p:nvPicPr>
          <p:cNvPr id="121863" name="Picture 7" descr="http://www.jrbooksonline.com/jew-bwa-ha-ha.gif">
            <a:extLst>
              <a:ext uri="{FF2B5EF4-FFF2-40B4-BE49-F238E27FC236}">
                <a16:creationId xmlns:a16="http://schemas.microsoft.com/office/drawing/2014/main" id="{CACC51DE-9740-4A54-98AE-ABC1AB551DE0}"/>
              </a:ext>
            </a:extLst>
          </p:cNvPr>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357158" y="1428736"/>
            <a:ext cx="3242519" cy="4857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circle(in)">
                                      <p:cBhvr>
                                        <p:cTn id="7" dur="2000"/>
                                        <p:tgtEl>
                                          <p:spTgt spid="1218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30116"/>
                                        </p:tgtEl>
                                        <p:attrNameLst>
                                          <p:attrName>style.visibility</p:attrName>
                                        </p:attrNameLst>
                                      </p:cBhvr>
                                      <p:to>
                                        <p:strVal val="visible"/>
                                      </p:to>
                                    </p:set>
                                    <p:anim calcmode="discrete" valueType="clr">
                                      <p:cBhvr override="childStyle">
                                        <p:cTn id="12" dur="80"/>
                                        <p:tgtEl>
                                          <p:spTgt spid="7301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30116"/>
                                        </p:tgtEl>
                                        <p:attrNameLst>
                                          <p:attrName>fillcolor</p:attrName>
                                        </p:attrNameLst>
                                      </p:cBhvr>
                                      <p:tavLst>
                                        <p:tav tm="0">
                                          <p:val>
                                            <p:clrVal>
                                              <a:schemeClr val="accent2"/>
                                            </p:clrVal>
                                          </p:val>
                                        </p:tav>
                                        <p:tav tm="50000">
                                          <p:val>
                                            <p:clrVal>
                                              <a:schemeClr val="hlink"/>
                                            </p:clrVal>
                                          </p:val>
                                        </p:tav>
                                      </p:tavLst>
                                    </p:anim>
                                    <p:set>
                                      <p:cBhvr>
                                        <p:cTn id="14" dur="80"/>
                                        <p:tgtEl>
                                          <p:spTgt spid="7301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6"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38C82-E7BB-4BD4-8181-B34075E42358}"/>
              </a:ext>
            </a:extLst>
          </p:cNvPr>
          <p:cNvSpPr>
            <a:spLocks noGrp="1"/>
          </p:cNvSpPr>
          <p:nvPr>
            <p:ph type="title"/>
          </p:nvPr>
        </p:nvSpPr>
        <p:spPr/>
        <p:txBody>
          <a:bodyPr/>
          <a:lstStyle/>
          <a:p>
            <a:pPr>
              <a:defRPr/>
            </a:pPr>
            <a:r>
              <a:rPr lang="en-GB" b="1" dirty="0">
                <a:solidFill>
                  <a:srgbClr val="FFFF00"/>
                </a:solidFill>
              </a:rPr>
              <a:t>Origin of the</a:t>
            </a:r>
            <a:r>
              <a:rPr lang="en-GB" b="1" dirty="0"/>
              <a:t> </a:t>
            </a:r>
            <a:r>
              <a:rPr lang="en-GB" b="1" dirty="0">
                <a:solidFill>
                  <a:srgbClr val="FF0000"/>
                </a:solidFill>
              </a:rPr>
              <a:t>Jews</a:t>
            </a:r>
            <a:endParaRPr lang="en-GB" dirty="0"/>
          </a:p>
        </p:txBody>
      </p:sp>
      <p:sp>
        <p:nvSpPr>
          <p:cNvPr id="3" name="Slide Number Placeholder 2">
            <a:extLst>
              <a:ext uri="{FF2B5EF4-FFF2-40B4-BE49-F238E27FC236}">
                <a16:creationId xmlns:a16="http://schemas.microsoft.com/office/drawing/2014/main" id="{8EDB1FB7-3356-41B9-9A35-FD6FE4BF4E6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CF7C02E-E7BA-4469-A8B1-8C47A50A5440}" type="slidenum">
              <a:rPr lang="en-GB" altLang="en-US" sz="1200"/>
              <a:pPr eaLnBrk="1" hangingPunct="1"/>
              <a:t>122</a:t>
            </a:fld>
            <a:endParaRPr lang="en-GB" altLang="en-US" sz="1200"/>
          </a:p>
        </p:txBody>
      </p:sp>
      <p:sp>
        <p:nvSpPr>
          <p:cNvPr id="4" name="TextBox 3">
            <a:extLst>
              <a:ext uri="{FF2B5EF4-FFF2-40B4-BE49-F238E27FC236}">
                <a16:creationId xmlns:a16="http://schemas.microsoft.com/office/drawing/2014/main" id="{3A47BAD6-E14A-4B07-9BDF-BC610B14FB6D}"/>
              </a:ext>
            </a:extLst>
          </p:cNvPr>
          <p:cNvSpPr txBox="1"/>
          <p:nvPr/>
        </p:nvSpPr>
        <p:spPr>
          <a:xfrm>
            <a:off x="4857750" y="1928813"/>
            <a:ext cx="4000500" cy="3970337"/>
          </a:xfrm>
          <a:prstGeom prst="rect">
            <a:avLst/>
          </a:prstGeom>
          <a:noFill/>
        </p:spPr>
        <p:txBody>
          <a:bodyPr>
            <a:spAutoFit/>
          </a:bodyPr>
          <a:lstStyle/>
          <a:p>
            <a:pPr eaLnBrk="0" hangingPunct="0">
              <a:defRPr/>
            </a:pPr>
            <a:r>
              <a:rPr lang="en-GB" sz="3600" b="1" dirty="0">
                <a:solidFill>
                  <a:srgbClr val="FF00FF"/>
                </a:solidFill>
                <a:effectLst>
                  <a:outerShdw blurRad="38100" dist="38100" dir="2700000" algn="tl">
                    <a:srgbClr val="000000"/>
                  </a:outerShdw>
                </a:effectLst>
                <a:latin typeface="Arial" charset="0"/>
                <a:cs typeface="Arial" charset="0"/>
              </a:rPr>
              <a:t>Titus 1:14 </a:t>
            </a:r>
            <a:r>
              <a:rPr lang="en-GB" sz="3600" b="1" dirty="0">
                <a:solidFill>
                  <a:srgbClr val="00FFFF"/>
                </a:solidFill>
                <a:effectLst>
                  <a:outerShdw blurRad="38100" dist="38100" dir="2700000" algn="tl">
                    <a:srgbClr val="000000"/>
                  </a:outerShdw>
                </a:effectLst>
                <a:latin typeface="Arial" charset="0"/>
                <a:cs typeface="Arial" charset="0"/>
              </a:rPr>
              <a:t>"Not giving heed to Jewish fables, </a:t>
            </a:r>
            <a:r>
              <a:rPr lang="en-GB" sz="3600" b="1" dirty="0">
                <a:solidFill>
                  <a:srgbClr val="FFC000"/>
                </a:solidFill>
                <a:effectLst>
                  <a:outerShdw blurRad="38100" dist="38100" dir="2700000" algn="tl">
                    <a:srgbClr val="000000"/>
                  </a:outerShdw>
                </a:effectLst>
                <a:latin typeface="Arial" charset="0"/>
                <a:cs typeface="Arial" charset="0"/>
              </a:rPr>
              <a:t>and commandments of men, </a:t>
            </a:r>
            <a:r>
              <a:rPr lang="en-GB" sz="3600" b="1" dirty="0">
                <a:solidFill>
                  <a:srgbClr val="00FF00"/>
                </a:solidFill>
                <a:effectLst>
                  <a:outerShdw blurRad="38100" dist="38100" dir="2700000" algn="tl">
                    <a:srgbClr val="000000"/>
                  </a:outerShdw>
                </a:effectLst>
                <a:latin typeface="Arial" charset="0"/>
                <a:cs typeface="Arial" charset="0"/>
              </a:rPr>
              <a:t>that turn from the truth."</a:t>
            </a:r>
            <a:endParaRPr lang="en-GB" sz="3600" dirty="0">
              <a:solidFill>
                <a:srgbClr val="00FF00"/>
              </a:solidFill>
              <a:latin typeface="Arial" charset="0"/>
              <a:cs typeface="Arial" charset="0"/>
            </a:endParaRPr>
          </a:p>
        </p:txBody>
      </p:sp>
      <p:pic>
        <p:nvPicPr>
          <p:cNvPr id="347138" name="Picture 2" descr="http://mindprod.com/image/icon128/bible.png">
            <a:extLst>
              <a:ext uri="{FF2B5EF4-FFF2-40B4-BE49-F238E27FC236}">
                <a16:creationId xmlns:a16="http://schemas.microsoft.com/office/drawing/2014/main" id="{29FD3893-B480-4E55-A208-C8175A925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571625"/>
            <a:ext cx="430530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7138"/>
                                        </p:tgtEl>
                                        <p:attrNameLst>
                                          <p:attrName>style.visibility</p:attrName>
                                        </p:attrNameLst>
                                      </p:cBhvr>
                                      <p:to>
                                        <p:strVal val="visible"/>
                                      </p:to>
                                    </p:set>
                                    <p:animEffect transition="in" filter="circle(in)">
                                      <p:cBhvr>
                                        <p:cTn id="7" dur="2000"/>
                                        <p:tgtEl>
                                          <p:spTgt spid="3471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983357A1-33C2-494B-95EF-6B5F3602B643}"/>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114C71F-ED78-4232-A10F-9CAADF617797}" type="slidenum">
              <a:rPr lang="en-GB" altLang="en-US" sz="1200"/>
              <a:pPr eaLnBrk="1" hangingPunct="1"/>
              <a:t>123</a:t>
            </a:fld>
            <a:endParaRPr lang="en-GB" altLang="en-US" sz="1200"/>
          </a:p>
        </p:txBody>
      </p:sp>
      <p:sp>
        <p:nvSpPr>
          <p:cNvPr id="611333" name="Rectangle 5">
            <a:extLst>
              <a:ext uri="{FF2B5EF4-FFF2-40B4-BE49-F238E27FC236}">
                <a16:creationId xmlns:a16="http://schemas.microsoft.com/office/drawing/2014/main" id="{0E483E8D-E882-4762-B893-1C4998417DD2}"/>
              </a:ext>
            </a:extLst>
          </p:cNvPr>
          <p:cNvSpPr>
            <a:spLocks noGrp="1" noChangeArrowheads="1"/>
          </p:cNvSpPr>
          <p:nvPr>
            <p:ph type="title"/>
          </p:nvPr>
        </p:nvSpPr>
        <p:spPr>
          <a:xfrm>
            <a:off x="395288" y="188913"/>
            <a:ext cx="8229600" cy="1371600"/>
          </a:xfrm>
        </p:spPr>
        <p:txBody>
          <a:bodyPr/>
          <a:lstStyle/>
          <a:p>
            <a:pPr eaLnBrk="1" hangingPunct="1">
              <a:defRPr/>
            </a:pPr>
            <a:r>
              <a:rPr lang="en-GB" b="1" dirty="0">
                <a:solidFill>
                  <a:srgbClr val="FF0000"/>
                </a:solidFill>
              </a:rPr>
              <a:t>Gog &amp; Zionism</a:t>
            </a:r>
          </a:p>
        </p:txBody>
      </p:sp>
      <p:pic>
        <p:nvPicPr>
          <p:cNvPr id="611332" name="Picture 4" descr="http://globalfire.tv/nj/graphs/teitelbaum.jpg">
            <a:extLst>
              <a:ext uri="{FF2B5EF4-FFF2-40B4-BE49-F238E27FC236}">
                <a16:creationId xmlns:a16="http://schemas.microsoft.com/office/drawing/2014/main" id="{19FE824A-A5EA-4180-B3BD-5736AA989307}"/>
              </a:ext>
            </a:extLst>
          </p:cNvPr>
          <p:cNvPicPr>
            <a:picLocks noGrp="1" noChangeAspect="1" noChangeArrowheads="1"/>
          </p:cNvPicPr>
          <p:nvPr>
            <p:ph idx="1"/>
          </p:nvPr>
        </p:nvPicPr>
        <p:blipFill>
          <a:blip r:embed="rId3" r:link="rId4" cstate="print">
            <a:duotone>
              <a:schemeClr val="accent1">
                <a:shade val="45000"/>
                <a:satMod val="135000"/>
              </a:schemeClr>
              <a:prstClr val="white"/>
            </a:duotone>
          </a:blip>
          <a:srcRect/>
          <a:stretch>
            <a:fillRect/>
          </a:stretch>
        </p:blipFill>
        <p:spPr>
          <a:xfrm>
            <a:off x="250825" y="1557338"/>
            <a:ext cx="4133850" cy="5013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11335" name="Text Box 7">
            <a:extLst>
              <a:ext uri="{FF2B5EF4-FFF2-40B4-BE49-F238E27FC236}">
                <a16:creationId xmlns:a16="http://schemas.microsoft.com/office/drawing/2014/main" id="{DA3620EF-43D6-4AF9-AF5B-99EAF46200ED}"/>
              </a:ext>
            </a:extLst>
          </p:cNvPr>
          <p:cNvSpPr txBox="1">
            <a:spLocks noChangeArrowheads="1"/>
          </p:cNvSpPr>
          <p:nvPr/>
        </p:nvSpPr>
        <p:spPr bwMode="auto">
          <a:xfrm>
            <a:off x="4643438" y="1557338"/>
            <a:ext cx="4248150" cy="1554162"/>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00"/>
                </a:solidFill>
                <a:effectLst>
                  <a:outerShdw blurRad="38100" dist="38100" dir="2700000" algn="tl">
                    <a:srgbClr val="000000"/>
                  </a:outerShdw>
                </a:effectLst>
                <a:latin typeface="Arial" charset="0"/>
                <a:cs typeface="Arial" charset="0"/>
              </a:rPr>
              <a:t>Rabbi </a:t>
            </a:r>
            <a:r>
              <a:rPr lang="en-GB" sz="3200" b="1" dirty="0" err="1">
                <a:solidFill>
                  <a:srgbClr val="00FF00"/>
                </a:solidFill>
                <a:effectLst>
                  <a:outerShdw blurRad="38100" dist="38100" dir="2700000" algn="tl">
                    <a:srgbClr val="000000"/>
                  </a:outerShdw>
                </a:effectLst>
                <a:latin typeface="Arial" charset="0"/>
                <a:cs typeface="Arial" charset="0"/>
              </a:rPr>
              <a:t>Teitelbaum</a:t>
            </a:r>
            <a:r>
              <a:rPr lang="en-GB" sz="3200" b="1" dirty="0">
                <a:solidFill>
                  <a:srgbClr val="00FF00"/>
                </a:solidFill>
                <a:effectLst>
                  <a:outerShdw blurRad="38100" dist="38100" dir="2700000" algn="tl">
                    <a:srgbClr val="000000"/>
                  </a:outerShdw>
                </a:effectLst>
                <a:latin typeface="Arial" charset="0"/>
                <a:cs typeface="Arial" charset="0"/>
              </a:rPr>
              <a:t>: "Zionism, an invention of Satan."</a:t>
            </a:r>
            <a:r>
              <a:rPr lang="en-GB" b="1" dirty="0">
                <a:effectLst>
                  <a:outerShdw blurRad="38100" dist="38100" dir="2700000" algn="tl">
                    <a:srgbClr val="000000"/>
                  </a:outerShdw>
                </a:effectLst>
                <a:latin typeface="Arial" charset="0"/>
                <a:cs typeface="Arial" charset="0"/>
              </a:rPr>
              <a:t> </a:t>
            </a:r>
          </a:p>
        </p:txBody>
      </p:sp>
      <p:sp>
        <p:nvSpPr>
          <p:cNvPr id="611336" name="Text Box 8">
            <a:extLst>
              <a:ext uri="{FF2B5EF4-FFF2-40B4-BE49-F238E27FC236}">
                <a16:creationId xmlns:a16="http://schemas.microsoft.com/office/drawing/2014/main" id="{6E0F0BBE-31A8-4D0D-BCAB-A7AB9498D080}"/>
              </a:ext>
            </a:extLst>
          </p:cNvPr>
          <p:cNvSpPr txBox="1">
            <a:spLocks noChangeArrowheads="1"/>
          </p:cNvSpPr>
          <p:nvPr/>
        </p:nvSpPr>
        <p:spPr bwMode="auto">
          <a:xfrm>
            <a:off x="4787900" y="3357563"/>
            <a:ext cx="3887788" cy="3046412"/>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FF0000"/>
                </a:solidFill>
                <a:effectLst>
                  <a:outerShdw blurRad="38100" dist="38100" dir="2700000" algn="tl">
                    <a:srgbClr val="000000"/>
                  </a:outerShdw>
                </a:effectLst>
                <a:latin typeface="Arial" charset="0"/>
                <a:cs typeface="Arial" charset="0"/>
              </a:rPr>
              <a:t>Zionists actively promote</a:t>
            </a:r>
            <a:r>
              <a:rPr lang="en-GB" sz="3200" b="1" dirty="0">
                <a:solidFill>
                  <a:srgbClr val="FFFF00"/>
                </a:solidFill>
                <a:effectLst>
                  <a:outerShdw blurRad="38100" dist="38100" dir="2700000" algn="tl">
                    <a:srgbClr val="000000"/>
                  </a:outerShdw>
                </a:effectLst>
                <a:latin typeface="Arial" charset="0"/>
                <a:cs typeface="Arial" charset="0"/>
              </a:rPr>
              <a:t> their political aims </a:t>
            </a:r>
            <a:r>
              <a:rPr lang="en-GB" sz="3200" b="1" dirty="0">
                <a:solidFill>
                  <a:srgbClr val="FF33CC"/>
                </a:solidFill>
                <a:effectLst>
                  <a:outerShdw blurRad="38100" dist="38100" dir="2700000" algn="tl">
                    <a:srgbClr val="000000"/>
                  </a:outerShdw>
                </a:effectLst>
                <a:latin typeface="Arial" charset="0"/>
                <a:cs typeface="Arial" charset="0"/>
              </a:rPr>
              <a:t>in the countries in which they have settled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11332"/>
                                        </p:tgtEl>
                                        <p:attrNameLst>
                                          <p:attrName>style.visibility</p:attrName>
                                        </p:attrNameLst>
                                      </p:cBhvr>
                                      <p:to>
                                        <p:strVal val="visible"/>
                                      </p:to>
                                    </p:set>
                                    <p:animEffect transition="in" filter="circle(in)">
                                      <p:cBhvr>
                                        <p:cTn id="7" dur="2000"/>
                                        <p:tgtEl>
                                          <p:spTgt spid="6113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1335"/>
                                        </p:tgtEl>
                                        <p:attrNameLst>
                                          <p:attrName>style.visibility</p:attrName>
                                        </p:attrNameLst>
                                      </p:cBhvr>
                                      <p:to>
                                        <p:strVal val="visible"/>
                                      </p:to>
                                    </p:set>
                                    <p:anim calcmode="discrete" valueType="clr">
                                      <p:cBhvr override="childStyle">
                                        <p:cTn id="12" dur="80"/>
                                        <p:tgtEl>
                                          <p:spTgt spid="61133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1335"/>
                                        </p:tgtEl>
                                        <p:attrNameLst>
                                          <p:attrName>fillcolor</p:attrName>
                                        </p:attrNameLst>
                                      </p:cBhvr>
                                      <p:tavLst>
                                        <p:tav tm="0">
                                          <p:val>
                                            <p:clrVal>
                                              <a:schemeClr val="accent2"/>
                                            </p:clrVal>
                                          </p:val>
                                        </p:tav>
                                        <p:tav tm="50000">
                                          <p:val>
                                            <p:clrVal>
                                              <a:schemeClr val="hlink"/>
                                            </p:clrVal>
                                          </p:val>
                                        </p:tav>
                                      </p:tavLst>
                                    </p:anim>
                                    <p:set>
                                      <p:cBhvr>
                                        <p:cTn id="14" dur="80"/>
                                        <p:tgtEl>
                                          <p:spTgt spid="611335"/>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11336"/>
                                        </p:tgtEl>
                                        <p:attrNameLst>
                                          <p:attrName>style.visibility</p:attrName>
                                        </p:attrNameLst>
                                      </p:cBhvr>
                                      <p:to>
                                        <p:strVal val="visible"/>
                                      </p:to>
                                    </p:set>
                                    <p:anim calcmode="discrete" valueType="clr">
                                      <p:cBhvr override="childStyle">
                                        <p:cTn id="19" dur="80"/>
                                        <p:tgtEl>
                                          <p:spTgt spid="611336"/>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11336"/>
                                        </p:tgtEl>
                                        <p:attrNameLst>
                                          <p:attrName>fillcolor</p:attrName>
                                        </p:attrNameLst>
                                      </p:cBhvr>
                                      <p:tavLst>
                                        <p:tav tm="0">
                                          <p:val>
                                            <p:clrVal>
                                              <a:schemeClr val="accent2"/>
                                            </p:clrVal>
                                          </p:val>
                                        </p:tav>
                                        <p:tav tm="50000">
                                          <p:val>
                                            <p:clrVal>
                                              <a:schemeClr val="hlink"/>
                                            </p:clrVal>
                                          </p:val>
                                        </p:tav>
                                      </p:tavLst>
                                    </p:anim>
                                    <p:set>
                                      <p:cBhvr>
                                        <p:cTn id="21" dur="80"/>
                                        <p:tgtEl>
                                          <p:spTgt spid="6113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335" grpId="0"/>
      <p:bldP spid="61133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FAB8816D-B4AF-4B29-B97A-EF318B7C949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18E8C73-6286-4536-A3B8-B307B4F02471}" type="slidenum">
              <a:rPr lang="en-GB" altLang="en-US" sz="1200"/>
              <a:pPr eaLnBrk="1" hangingPunct="1"/>
              <a:t>124</a:t>
            </a:fld>
            <a:endParaRPr lang="en-GB" altLang="en-US" sz="1200"/>
          </a:p>
        </p:txBody>
      </p:sp>
      <p:sp>
        <p:nvSpPr>
          <p:cNvPr id="1204229" name="Rectangle 5">
            <a:extLst>
              <a:ext uri="{FF2B5EF4-FFF2-40B4-BE49-F238E27FC236}">
                <a16:creationId xmlns:a16="http://schemas.microsoft.com/office/drawing/2014/main" id="{88AB33B6-EB56-4F4C-8A44-34537D1DB6B9}"/>
              </a:ext>
            </a:extLst>
          </p:cNvPr>
          <p:cNvSpPr>
            <a:spLocks noGrp="1" noChangeArrowheads="1"/>
          </p:cNvSpPr>
          <p:nvPr>
            <p:ph type="title"/>
          </p:nvPr>
        </p:nvSpPr>
        <p:spPr/>
        <p:txBody>
          <a:bodyPr/>
          <a:lstStyle/>
          <a:p>
            <a:pPr eaLnBrk="1" hangingPunct="1">
              <a:defRPr/>
            </a:pPr>
            <a:r>
              <a:rPr lang="en-GB" b="1">
                <a:solidFill>
                  <a:srgbClr val="FF0000"/>
                </a:solidFill>
              </a:rPr>
              <a:t>Gog &amp; Zionism</a:t>
            </a:r>
          </a:p>
        </p:txBody>
      </p:sp>
      <p:pic>
        <p:nvPicPr>
          <p:cNvPr id="1204228" name="Picture 4" descr="Lost_Tribes_Khazars">
            <a:extLst>
              <a:ext uri="{FF2B5EF4-FFF2-40B4-BE49-F238E27FC236}">
                <a16:creationId xmlns:a16="http://schemas.microsoft.com/office/drawing/2014/main" id="{60591C13-D6F2-4E3A-8CE9-FD25D70AAF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844675"/>
            <a:ext cx="3551238" cy="3316288"/>
          </a:xfrm>
        </p:spPr>
      </p:pic>
      <p:sp>
        <p:nvSpPr>
          <p:cNvPr id="1204231" name="Text Box 7">
            <a:extLst>
              <a:ext uri="{FF2B5EF4-FFF2-40B4-BE49-F238E27FC236}">
                <a16:creationId xmlns:a16="http://schemas.microsoft.com/office/drawing/2014/main" id="{8B40F36D-90D6-4F03-BA37-E069304274A0}"/>
              </a:ext>
            </a:extLst>
          </p:cNvPr>
          <p:cNvSpPr txBox="1">
            <a:spLocks noChangeArrowheads="1"/>
          </p:cNvSpPr>
          <p:nvPr/>
        </p:nvSpPr>
        <p:spPr bwMode="auto">
          <a:xfrm>
            <a:off x="3995738" y="1628775"/>
            <a:ext cx="5148262" cy="43624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33CC"/>
                </a:solidFill>
                <a:effectLst>
                  <a:outerShdw blurRad="38100" dist="38100" dir="2700000" algn="tl">
                    <a:srgbClr val="000000"/>
                  </a:outerShdw>
                </a:effectLst>
                <a:latin typeface="Arial" charset="0"/>
                <a:cs typeface="Arial" charset="0"/>
              </a:rPr>
              <a:t>Rev. 2:9 </a:t>
            </a:r>
            <a:r>
              <a:rPr lang="en-GB" sz="2800" b="1" dirty="0">
                <a:solidFill>
                  <a:srgbClr val="00FF00"/>
                </a:solidFill>
                <a:effectLst>
                  <a:outerShdw blurRad="38100" dist="38100" dir="2700000" algn="tl">
                    <a:srgbClr val="000000"/>
                  </a:outerShdw>
                </a:effectLst>
                <a:latin typeface="Arial" charset="0"/>
                <a:cs typeface="Arial" charset="0"/>
              </a:rPr>
              <a:t>"I KNOW YOUR WORKS,</a:t>
            </a:r>
            <a:r>
              <a:rPr lang="en-GB" sz="2800" b="1" dirty="0">
                <a:solidFill>
                  <a:srgbClr val="FFFF00"/>
                </a:solidFill>
                <a:effectLst>
                  <a:outerShdw blurRad="38100" dist="38100" dir="2700000" algn="tl">
                    <a:srgbClr val="000000"/>
                  </a:outerShdw>
                </a:effectLst>
                <a:latin typeface="Arial" charset="0"/>
                <a:cs typeface="Arial" charset="0"/>
              </a:rPr>
              <a:t> AND TRIBULATION AND POVERTY, </a:t>
            </a:r>
            <a:r>
              <a:rPr lang="en-GB" sz="2800" b="1" dirty="0">
                <a:solidFill>
                  <a:schemeClr val="hlink"/>
                </a:solidFill>
                <a:effectLst>
                  <a:outerShdw blurRad="38100" dist="38100" dir="2700000" algn="tl">
                    <a:srgbClr val="000000"/>
                  </a:outerShdw>
                </a:effectLst>
                <a:latin typeface="Arial" charset="0"/>
                <a:cs typeface="Arial" charset="0"/>
              </a:rPr>
              <a:t>(BUT YOU ARE RICH) AND I KNOW</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THE BLASPHEMY OF THEM</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WHICH SAY THEY ARE (Israel) </a:t>
            </a:r>
            <a:r>
              <a:rPr lang="en-GB" sz="2800" b="1" u="sng" dirty="0">
                <a:solidFill>
                  <a:srgbClr val="00FF00"/>
                </a:solidFill>
                <a:effectLst>
                  <a:outerShdw blurRad="38100" dist="38100" dir="2700000" algn="tl">
                    <a:srgbClr val="000000"/>
                  </a:outerShdw>
                </a:effectLst>
                <a:latin typeface="Arial" charset="0"/>
                <a:cs typeface="Arial" charset="0"/>
              </a:rPr>
              <a:t>AND ARE NOT, BUT ARE</a:t>
            </a:r>
            <a:r>
              <a:rPr lang="en-GB" sz="2800" b="1" u="sng" dirty="0">
                <a:solidFill>
                  <a:srgbClr val="FF0000"/>
                </a:solidFill>
                <a:effectLst>
                  <a:outerShdw blurRad="38100" dist="38100" dir="2700000" algn="tl">
                    <a:srgbClr val="000000"/>
                  </a:outerShdw>
                </a:effectLst>
                <a:latin typeface="Arial" charset="0"/>
                <a:cs typeface="Arial" charset="0"/>
              </a:rPr>
              <a:t> THE SYNAGOGUE OF SATAN</a:t>
            </a:r>
            <a:br>
              <a:rPr lang="en-GB" sz="2800" b="1" i="1" dirty="0">
                <a:solidFill>
                  <a:srgbClr val="FF0000"/>
                </a:solidFill>
                <a:latin typeface="Arial" charset="0"/>
                <a:cs typeface="Arial" charset="0"/>
              </a:rPr>
            </a:br>
            <a:endParaRPr lang="en-GB" sz="2800" b="1" i="1" dirty="0">
              <a:solidFill>
                <a:srgbClr val="FF0000"/>
              </a:solidFill>
              <a:latin typeface="Arial" charset="0"/>
              <a:cs typeface="Arial" charset="0"/>
            </a:endParaRPr>
          </a:p>
        </p:txBody>
      </p:sp>
      <p:sp>
        <p:nvSpPr>
          <p:cNvPr id="1204232" name="Text Box 8">
            <a:extLst>
              <a:ext uri="{FF2B5EF4-FFF2-40B4-BE49-F238E27FC236}">
                <a16:creationId xmlns:a16="http://schemas.microsoft.com/office/drawing/2014/main" id="{77AB68FA-BD48-4398-A7FD-1BC372802AB0}"/>
              </a:ext>
            </a:extLst>
          </p:cNvPr>
          <p:cNvSpPr txBox="1">
            <a:spLocks noChangeArrowheads="1"/>
          </p:cNvSpPr>
          <p:nvPr/>
        </p:nvSpPr>
        <p:spPr bwMode="auto">
          <a:xfrm>
            <a:off x="468313" y="5229225"/>
            <a:ext cx="3384550" cy="1190625"/>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An Assembly of Jews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04228"/>
                                        </p:tgtEl>
                                        <p:attrNameLst>
                                          <p:attrName>style.visibility</p:attrName>
                                        </p:attrNameLst>
                                      </p:cBhvr>
                                      <p:to>
                                        <p:strVal val="visible"/>
                                      </p:to>
                                    </p:set>
                                    <p:animEffect transition="in" filter="circle(in)">
                                      <p:cBhvr>
                                        <p:cTn id="7" dur="2000"/>
                                        <p:tgtEl>
                                          <p:spTgt spid="1204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04232"/>
                                        </p:tgtEl>
                                        <p:attrNameLst>
                                          <p:attrName>style.visibility</p:attrName>
                                        </p:attrNameLst>
                                      </p:cBhvr>
                                      <p:to>
                                        <p:strVal val="visible"/>
                                      </p:to>
                                    </p:set>
                                    <p:anim calcmode="lin" valueType="num">
                                      <p:cBhvr additive="base">
                                        <p:cTn id="12" dur="500" fill="hold"/>
                                        <p:tgtEl>
                                          <p:spTgt spid="1204232"/>
                                        </p:tgtEl>
                                        <p:attrNameLst>
                                          <p:attrName>ppt_x</p:attrName>
                                        </p:attrNameLst>
                                      </p:cBhvr>
                                      <p:tavLst>
                                        <p:tav tm="0">
                                          <p:val>
                                            <p:strVal val="#ppt_x"/>
                                          </p:val>
                                        </p:tav>
                                        <p:tav tm="100000">
                                          <p:val>
                                            <p:strVal val="#ppt_x"/>
                                          </p:val>
                                        </p:tav>
                                      </p:tavLst>
                                    </p:anim>
                                    <p:anim calcmode="lin" valueType="num">
                                      <p:cBhvr additive="base">
                                        <p:cTn id="13" dur="500" fill="hold"/>
                                        <p:tgtEl>
                                          <p:spTgt spid="1204232"/>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04231"/>
                                        </p:tgtEl>
                                        <p:attrNameLst>
                                          <p:attrName>style.visibility</p:attrName>
                                        </p:attrNameLst>
                                      </p:cBhvr>
                                      <p:to>
                                        <p:strVal val="visible"/>
                                      </p:to>
                                    </p:set>
                                    <p:anim calcmode="discrete" valueType="clr">
                                      <p:cBhvr override="childStyle">
                                        <p:cTn id="18" dur="80"/>
                                        <p:tgtEl>
                                          <p:spTgt spid="120423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04231"/>
                                        </p:tgtEl>
                                        <p:attrNameLst>
                                          <p:attrName>fillcolor</p:attrName>
                                        </p:attrNameLst>
                                      </p:cBhvr>
                                      <p:tavLst>
                                        <p:tav tm="0">
                                          <p:val>
                                            <p:clrVal>
                                              <a:schemeClr val="accent2"/>
                                            </p:clrVal>
                                          </p:val>
                                        </p:tav>
                                        <p:tav tm="50000">
                                          <p:val>
                                            <p:clrVal>
                                              <a:schemeClr val="hlink"/>
                                            </p:clrVal>
                                          </p:val>
                                        </p:tav>
                                      </p:tavLst>
                                    </p:anim>
                                    <p:set>
                                      <p:cBhvr>
                                        <p:cTn id="20" dur="80"/>
                                        <p:tgtEl>
                                          <p:spTgt spid="12042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231" grpId="0"/>
      <p:bldP spid="1204232"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FF17934-AA8D-49B3-B3D4-7FA120BCF8E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55A5ECE-B9EF-4C52-9E21-B8960B0F4CB8}" type="slidenum">
              <a:rPr lang="en-GB" altLang="en-US" sz="1200"/>
              <a:pPr eaLnBrk="1" hangingPunct="1"/>
              <a:t>125</a:t>
            </a:fld>
            <a:endParaRPr lang="en-GB" altLang="en-US" sz="1200"/>
          </a:p>
        </p:txBody>
      </p:sp>
      <p:sp>
        <p:nvSpPr>
          <p:cNvPr id="1164293" name="Rectangle 5">
            <a:extLst>
              <a:ext uri="{FF2B5EF4-FFF2-40B4-BE49-F238E27FC236}">
                <a16:creationId xmlns:a16="http://schemas.microsoft.com/office/drawing/2014/main" id="{016A8487-C30E-4DE6-8B75-1207C2A3A743}"/>
              </a:ext>
            </a:extLst>
          </p:cNvPr>
          <p:cNvSpPr>
            <a:spLocks noGrp="1" noChangeArrowheads="1"/>
          </p:cNvSpPr>
          <p:nvPr>
            <p:ph type="title"/>
          </p:nvPr>
        </p:nvSpPr>
        <p:spPr/>
        <p:txBody>
          <a:bodyPr/>
          <a:lstStyle/>
          <a:p>
            <a:pPr eaLnBrk="1" hangingPunct="1">
              <a:defRPr/>
            </a:pPr>
            <a:r>
              <a:rPr lang="en-GB" sz="4000" b="1" dirty="0">
                <a:solidFill>
                  <a:srgbClr val="FF0000"/>
                </a:solidFill>
              </a:rPr>
              <a:t>The </a:t>
            </a:r>
            <a:r>
              <a:rPr lang="en-GB" sz="4000" b="1" dirty="0" err="1">
                <a:solidFill>
                  <a:srgbClr val="FF0000"/>
                </a:solidFill>
              </a:rPr>
              <a:t>Gogi</a:t>
            </a:r>
            <a:r>
              <a:rPr lang="en-GB" sz="4000" b="1" dirty="0">
                <a:solidFill>
                  <a:srgbClr val="FF0000"/>
                </a:solidFill>
              </a:rPr>
              <a:t> </a:t>
            </a:r>
            <a:r>
              <a:rPr lang="en-GB" sz="4000" b="1" dirty="0">
                <a:solidFill>
                  <a:srgbClr val="FFFF00"/>
                </a:solidFill>
              </a:rPr>
              <a:t>Worship A</a:t>
            </a:r>
            <a:r>
              <a:rPr lang="en-GB" sz="4000" b="1" dirty="0">
                <a:solidFill>
                  <a:srgbClr val="FF0000"/>
                </a:solidFill>
              </a:rPr>
              <a:t> different </a:t>
            </a:r>
            <a:r>
              <a:rPr lang="en-GB" sz="4000" b="1" dirty="0">
                <a:solidFill>
                  <a:srgbClr val="FFFF00"/>
                </a:solidFill>
              </a:rPr>
              <a:t>God</a:t>
            </a:r>
          </a:p>
        </p:txBody>
      </p:sp>
      <p:sp>
        <p:nvSpPr>
          <p:cNvPr id="1164291" name="Rectangle 3">
            <a:extLst>
              <a:ext uri="{FF2B5EF4-FFF2-40B4-BE49-F238E27FC236}">
                <a16:creationId xmlns:a16="http://schemas.microsoft.com/office/drawing/2014/main" id="{1EC5099D-4C2F-430D-895A-4795A41E5D14}"/>
              </a:ext>
            </a:extLst>
          </p:cNvPr>
          <p:cNvSpPr>
            <a:spLocks noGrp="1" noChangeArrowheads="1"/>
          </p:cNvSpPr>
          <p:nvPr>
            <p:ph type="body" sz="half" idx="1"/>
          </p:nvPr>
        </p:nvSpPr>
        <p:spPr>
          <a:xfrm>
            <a:off x="4284663" y="2000250"/>
            <a:ext cx="4859337" cy="2714625"/>
          </a:xfrm>
        </p:spPr>
        <p:txBody>
          <a:bodyPr/>
          <a:lstStyle/>
          <a:p>
            <a:pPr eaLnBrk="1" hangingPunct="1">
              <a:defRPr/>
            </a:pPr>
            <a:r>
              <a:rPr lang="en-GB" sz="2800" b="1" dirty="0">
                <a:solidFill>
                  <a:srgbClr val="00FFCC"/>
                </a:solidFill>
                <a:effectLst>
                  <a:outerShdw blurRad="38100" dist="38100" dir="2700000" algn="tl">
                    <a:srgbClr val="000000"/>
                  </a:outerShdw>
                </a:effectLst>
                <a:cs typeface="Times New Roman" pitchFamily="18" charset="0"/>
              </a:rPr>
              <a:t>As part of the deception of True Israel, </a:t>
            </a:r>
            <a:r>
              <a:rPr lang="en-GB" sz="2800" b="1" dirty="0">
                <a:solidFill>
                  <a:srgbClr val="FFC000"/>
                </a:solidFill>
                <a:effectLst>
                  <a:outerShdw blurRad="38100" dist="38100" dir="2700000" algn="tl">
                    <a:srgbClr val="000000"/>
                  </a:outerShdw>
                </a:effectLst>
                <a:cs typeface="Times New Roman" pitchFamily="18" charset="0"/>
              </a:rPr>
              <a:t>and contrary to the teachings of the Bible,</a:t>
            </a:r>
            <a:r>
              <a:rPr lang="en-GB" sz="2800" b="1" dirty="0">
                <a:solidFill>
                  <a:srgbClr val="00FFCC"/>
                </a:solidFill>
                <a:effectLst>
                  <a:outerShdw blurRad="38100" dist="38100" dir="2700000" algn="tl">
                    <a:srgbClr val="000000"/>
                  </a:outerShdw>
                </a:effectLst>
                <a:cs typeface="Times New Roman" pitchFamily="18" charset="0"/>
              </a:rPr>
              <a:t> </a:t>
            </a:r>
            <a:r>
              <a:rPr lang="en-GB" sz="2800" b="1" dirty="0">
                <a:solidFill>
                  <a:srgbClr val="00FF00"/>
                </a:solidFill>
                <a:effectLst>
                  <a:outerShdw blurRad="38100" dist="38100" dir="2700000" algn="tl">
                    <a:srgbClr val="000000"/>
                  </a:outerShdw>
                </a:effectLst>
                <a:cs typeface="Times New Roman" pitchFamily="18" charset="0"/>
              </a:rPr>
              <a:t>Judaism forbids the use of God’s name, Yahweh.</a:t>
            </a:r>
            <a:r>
              <a:rPr lang="en-GB" sz="2800" b="1" dirty="0">
                <a:solidFill>
                  <a:srgbClr val="FFFF00"/>
                </a:solidFill>
                <a:effectLst>
                  <a:outerShdw blurRad="38100" dist="38100" dir="2700000" algn="tl">
                    <a:srgbClr val="000000"/>
                  </a:outerShdw>
                </a:effectLst>
                <a:cs typeface="Times New Roman" pitchFamily="18" charset="0"/>
              </a:rPr>
              <a:t> </a:t>
            </a:r>
            <a:endParaRPr lang="en-GB" sz="2800" b="1" dirty="0">
              <a:solidFill>
                <a:srgbClr val="FF0000"/>
              </a:solidFill>
              <a:effectLst>
                <a:outerShdw blurRad="38100" dist="38100" dir="2700000" algn="tl">
                  <a:srgbClr val="000000"/>
                </a:outerShdw>
              </a:effectLst>
            </a:endParaRPr>
          </a:p>
        </p:txBody>
      </p:sp>
      <p:pic>
        <p:nvPicPr>
          <p:cNvPr id="1164292" name="Picture 4" descr="holy-bible">
            <a:extLst>
              <a:ext uri="{FF2B5EF4-FFF2-40B4-BE49-F238E27FC236}">
                <a16:creationId xmlns:a16="http://schemas.microsoft.com/office/drawing/2014/main" id="{859976FB-AE77-4024-8EE9-C4BFE601106B}"/>
              </a:ext>
            </a:extLst>
          </p:cNvPr>
          <p:cNvPicPr>
            <a:picLocks noGrp="1" noChangeAspect="1" noChangeArrowheads="1"/>
          </p:cNvPicPr>
          <p:nvPr>
            <p:ph sz="half" idx="2"/>
          </p:nvPr>
        </p:nvPicPr>
        <p:blipFill>
          <a:blip r:embed="rId3" cstate="print">
            <a:duotone>
              <a:prstClr val="black"/>
              <a:schemeClr val="accent1">
                <a:tint val="45000"/>
                <a:satMod val="400000"/>
              </a:schemeClr>
            </a:duotone>
          </a:blip>
          <a:srcRect/>
          <a:stretch>
            <a:fillRect/>
          </a:stretch>
        </p:blipFill>
        <p:spPr>
          <a:xfrm>
            <a:off x="285720" y="1643050"/>
            <a:ext cx="4032250" cy="38401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64292"/>
                                        </p:tgtEl>
                                        <p:attrNameLst>
                                          <p:attrName>style.visibility</p:attrName>
                                        </p:attrNameLst>
                                      </p:cBhvr>
                                      <p:to>
                                        <p:strVal val="visible"/>
                                      </p:to>
                                    </p:set>
                                    <p:animEffect transition="in" filter="circle(in)">
                                      <p:cBhvr>
                                        <p:cTn id="7" dur="2000"/>
                                        <p:tgtEl>
                                          <p:spTgt spid="1164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64291">
                                            <p:txEl>
                                              <p:pRg st="0" end="0"/>
                                            </p:txEl>
                                          </p:spTgt>
                                        </p:tgtEl>
                                        <p:attrNameLst>
                                          <p:attrName>style.visibility</p:attrName>
                                        </p:attrNameLst>
                                      </p:cBhvr>
                                      <p:to>
                                        <p:strVal val="visible"/>
                                      </p:to>
                                    </p:set>
                                    <p:anim calcmode="discrete" valueType="clr">
                                      <p:cBhvr override="childStyle">
                                        <p:cTn id="12" dur="80"/>
                                        <p:tgtEl>
                                          <p:spTgt spid="11642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6429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16429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291"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929EFE-943B-412C-A08C-4B4C50593029}"/>
              </a:ext>
            </a:extLst>
          </p:cNvPr>
          <p:cNvSpPr>
            <a:spLocks noGrp="1"/>
          </p:cNvSpPr>
          <p:nvPr>
            <p:ph type="title"/>
          </p:nvPr>
        </p:nvSpPr>
        <p:spPr/>
        <p:txBody>
          <a:bodyPr/>
          <a:lstStyle/>
          <a:p>
            <a:pPr>
              <a:defRPr/>
            </a:pPr>
            <a:r>
              <a:rPr lang="en-GB" b="1" dirty="0">
                <a:solidFill>
                  <a:srgbClr val="FF0000"/>
                </a:solidFill>
              </a:rPr>
              <a:t>The </a:t>
            </a:r>
            <a:r>
              <a:rPr lang="en-GB" b="1" dirty="0" err="1">
                <a:solidFill>
                  <a:srgbClr val="FF0000"/>
                </a:solidFill>
              </a:rPr>
              <a:t>Gogi</a:t>
            </a:r>
            <a:r>
              <a:rPr lang="en-GB" b="1" dirty="0">
                <a:solidFill>
                  <a:srgbClr val="FF0000"/>
                </a:solidFill>
              </a:rPr>
              <a:t> </a:t>
            </a:r>
            <a:r>
              <a:rPr lang="en-GB" b="1" dirty="0">
                <a:solidFill>
                  <a:srgbClr val="FFFF00"/>
                </a:solidFill>
              </a:rPr>
              <a:t>Worship A</a:t>
            </a:r>
            <a:r>
              <a:rPr lang="en-GB" b="1" dirty="0">
                <a:solidFill>
                  <a:srgbClr val="FF0000"/>
                </a:solidFill>
              </a:rPr>
              <a:t> different </a:t>
            </a:r>
            <a:r>
              <a:rPr lang="en-GB" b="1" dirty="0">
                <a:solidFill>
                  <a:srgbClr val="FFFF00"/>
                </a:solidFill>
              </a:rPr>
              <a:t>God</a:t>
            </a:r>
            <a:endParaRPr lang="en-GB" dirty="0"/>
          </a:p>
        </p:txBody>
      </p:sp>
      <p:sp>
        <p:nvSpPr>
          <p:cNvPr id="5" name="Slide Number Placeholder 4">
            <a:extLst>
              <a:ext uri="{FF2B5EF4-FFF2-40B4-BE49-F238E27FC236}">
                <a16:creationId xmlns:a16="http://schemas.microsoft.com/office/drawing/2014/main" id="{D8EEE53B-208C-407D-9A47-916BED0BB73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3E62088-8D50-414B-8706-7A11170323F3}" type="slidenum">
              <a:rPr lang="en-GB" altLang="en-US" sz="1200"/>
              <a:pPr eaLnBrk="1" hangingPunct="1"/>
              <a:t>126</a:t>
            </a:fld>
            <a:endParaRPr lang="en-GB" altLang="en-US" sz="1200"/>
          </a:p>
        </p:txBody>
      </p:sp>
      <p:sp>
        <p:nvSpPr>
          <p:cNvPr id="7" name="TextBox 6">
            <a:extLst>
              <a:ext uri="{FF2B5EF4-FFF2-40B4-BE49-F238E27FC236}">
                <a16:creationId xmlns:a16="http://schemas.microsoft.com/office/drawing/2014/main" id="{0F08AEBF-8DD6-4B1A-93E2-08769168F491}"/>
              </a:ext>
            </a:extLst>
          </p:cNvPr>
          <p:cNvSpPr txBox="1"/>
          <p:nvPr/>
        </p:nvSpPr>
        <p:spPr>
          <a:xfrm>
            <a:off x="4286250" y="2000250"/>
            <a:ext cx="4857750" cy="3970338"/>
          </a:xfrm>
          <a:prstGeom prst="rect">
            <a:avLst/>
          </a:prstGeom>
          <a:noFill/>
        </p:spPr>
        <p:txBody>
          <a:bodyPr>
            <a:spAutoFit/>
          </a:bodyPr>
          <a:lstStyle/>
          <a:p>
            <a:pPr eaLnBrk="0" hangingPunct="0">
              <a:defRPr/>
            </a:pPr>
            <a:r>
              <a:rPr lang="en-GB" sz="2800" b="1" dirty="0">
                <a:solidFill>
                  <a:srgbClr val="FFFF00"/>
                </a:solidFill>
                <a:effectLst>
                  <a:outerShdw blurRad="38100" dist="38100" dir="2700000" algn="tl">
                    <a:srgbClr val="000000"/>
                  </a:outerShdw>
                </a:effectLst>
                <a:latin typeface="Arial" charset="0"/>
                <a:cs typeface="Times New Roman" pitchFamily="18" charset="0"/>
              </a:rPr>
              <a:t>Christians have to ask: “Why would God’s purported ‘chosen people’ </a:t>
            </a:r>
            <a:r>
              <a:rPr lang="en-GB" sz="2800" b="1" dirty="0">
                <a:solidFill>
                  <a:schemeClr val="hlink"/>
                </a:solidFill>
                <a:effectLst>
                  <a:outerShdw blurRad="38100" dist="38100" dir="2700000" algn="tl">
                    <a:srgbClr val="000000"/>
                  </a:outerShdw>
                </a:effectLst>
                <a:latin typeface="Arial" charset="0"/>
                <a:cs typeface="Times New Roman" pitchFamily="18" charset="0"/>
              </a:rPr>
              <a:t>disobey their own God by refusing to use His name at all?</a:t>
            </a:r>
            <a:r>
              <a:rPr lang="en-GB" sz="2800" b="1" dirty="0">
                <a:solidFill>
                  <a:srgbClr val="FFFF00"/>
                </a:solidFill>
                <a:effectLst>
                  <a:outerShdw blurRad="38100" dist="38100" dir="2700000" algn="tl">
                    <a:srgbClr val="000000"/>
                  </a:outerShdw>
                </a:effectLst>
                <a:latin typeface="Arial" charset="0"/>
                <a:cs typeface="Times New Roman" pitchFamily="18" charset="0"/>
              </a:rPr>
              <a:t>  </a:t>
            </a:r>
            <a:r>
              <a:rPr lang="en-GB" sz="2800" b="1" dirty="0">
                <a:solidFill>
                  <a:srgbClr val="00FF00"/>
                </a:solidFill>
                <a:effectLst>
                  <a:outerShdw blurRad="38100" dist="38100" dir="2700000" algn="tl">
                    <a:srgbClr val="000000"/>
                  </a:outerShdw>
                </a:effectLst>
                <a:latin typeface="Arial" charset="0"/>
                <a:cs typeface="Times New Roman" pitchFamily="18" charset="0"/>
              </a:rPr>
              <a:t>Well, since the Jews aren’t God’s people, it is easy to understand</a:t>
            </a:r>
            <a:r>
              <a:rPr lang="en-GB" sz="2800" b="1" dirty="0">
                <a:solidFill>
                  <a:srgbClr val="FF0000"/>
                </a:solidFill>
                <a:effectLst>
                  <a:outerShdw blurRad="38100" dist="38100" dir="2700000" algn="tl">
                    <a:srgbClr val="000000"/>
                  </a:outerShdw>
                </a:effectLst>
                <a:latin typeface="Arial" charset="0"/>
                <a:cs typeface="Times New Roman" pitchFamily="18" charset="0"/>
              </a:rPr>
              <a:t> why they don’t use His name.</a:t>
            </a:r>
            <a:endParaRPr lang="en-GB" sz="2800" dirty="0">
              <a:latin typeface="Arial" charset="0"/>
              <a:cs typeface="Arial" charset="0"/>
            </a:endParaRPr>
          </a:p>
        </p:txBody>
      </p:sp>
      <p:pic>
        <p:nvPicPr>
          <p:cNvPr id="348162" name="Picture 2" descr="http://uk.altermedia.info/images/jew.JPG">
            <a:extLst>
              <a:ext uri="{FF2B5EF4-FFF2-40B4-BE49-F238E27FC236}">
                <a16:creationId xmlns:a16="http://schemas.microsoft.com/office/drawing/2014/main" id="{EF0EEE3E-4ADB-463C-969A-36C41FCEA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643063"/>
            <a:ext cx="3500437"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8162"/>
                                        </p:tgtEl>
                                        <p:attrNameLst>
                                          <p:attrName>style.visibility</p:attrName>
                                        </p:attrNameLst>
                                      </p:cBhvr>
                                      <p:to>
                                        <p:strVal val="visible"/>
                                      </p:to>
                                    </p:set>
                                    <p:animEffect transition="in" filter="circle(in)">
                                      <p:cBhvr>
                                        <p:cTn id="7" dur="2000"/>
                                        <p:tgtEl>
                                          <p:spTgt spid="348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B53D-5945-4EC0-B45F-5D15EEDEB10A}"/>
              </a:ext>
            </a:extLst>
          </p:cNvPr>
          <p:cNvSpPr>
            <a:spLocks noGrp="1"/>
          </p:cNvSpPr>
          <p:nvPr>
            <p:ph type="title"/>
          </p:nvPr>
        </p:nvSpPr>
        <p:spPr/>
        <p:txBody>
          <a:bodyPr/>
          <a:lstStyle/>
          <a:p>
            <a:pPr>
              <a:defRPr/>
            </a:pPr>
            <a:r>
              <a:rPr lang="en-GB" b="1" dirty="0">
                <a:solidFill>
                  <a:srgbClr val="FF0000"/>
                </a:solidFill>
              </a:rPr>
              <a:t>The </a:t>
            </a:r>
            <a:r>
              <a:rPr lang="en-GB" b="1" dirty="0" err="1">
                <a:solidFill>
                  <a:srgbClr val="FF0000"/>
                </a:solidFill>
              </a:rPr>
              <a:t>Gogi</a:t>
            </a:r>
            <a:r>
              <a:rPr lang="en-GB" b="1" dirty="0">
                <a:solidFill>
                  <a:srgbClr val="FF0000"/>
                </a:solidFill>
              </a:rPr>
              <a:t> </a:t>
            </a:r>
            <a:r>
              <a:rPr lang="en-GB" b="1" dirty="0">
                <a:solidFill>
                  <a:srgbClr val="FFFF00"/>
                </a:solidFill>
              </a:rPr>
              <a:t>Worship</a:t>
            </a:r>
            <a:r>
              <a:rPr lang="en-GB" b="1" dirty="0">
                <a:solidFill>
                  <a:srgbClr val="FF0000"/>
                </a:solidFill>
              </a:rPr>
              <a:t> A different </a:t>
            </a:r>
            <a:r>
              <a:rPr lang="en-GB" b="1" dirty="0">
                <a:solidFill>
                  <a:srgbClr val="FFFF00"/>
                </a:solidFill>
              </a:rPr>
              <a:t>God</a:t>
            </a:r>
            <a:endParaRPr lang="en-GB" dirty="0"/>
          </a:p>
        </p:txBody>
      </p:sp>
      <p:sp>
        <p:nvSpPr>
          <p:cNvPr id="3" name="Slide Number Placeholder 2">
            <a:extLst>
              <a:ext uri="{FF2B5EF4-FFF2-40B4-BE49-F238E27FC236}">
                <a16:creationId xmlns:a16="http://schemas.microsoft.com/office/drawing/2014/main" id="{40F0E167-D8C8-4358-A4B6-B4FD2EADF3B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AAF5054-6D1D-4309-A1E2-4BA29FB7A55C}" type="slidenum">
              <a:rPr lang="en-GB" altLang="en-US" sz="1200"/>
              <a:pPr eaLnBrk="1" hangingPunct="1"/>
              <a:t>127</a:t>
            </a:fld>
            <a:endParaRPr lang="en-GB" altLang="en-US" sz="1200"/>
          </a:p>
        </p:txBody>
      </p:sp>
      <p:pic>
        <p:nvPicPr>
          <p:cNvPr id="4" name="Picture 4" descr="scribe">
            <a:extLst>
              <a:ext uri="{FF2B5EF4-FFF2-40B4-BE49-F238E27FC236}">
                <a16:creationId xmlns:a16="http://schemas.microsoft.com/office/drawing/2014/main" id="{6054A9F1-B52F-42CC-94C1-066141CD70A0}"/>
              </a:ext>
            </a:extLst>
          </p:cNvPr>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a:xfrm>
            <a:off x="395288" y="2060575"/>
            <a:ext cx="2811462" cy="3467100"/>
          </a:xfrm>
          <a:prstGeom prst="rect">
            <a:avLst/>
          </a:prstGeom>
        </p:spPr>
      </p:pic>
      <p:pic>
        <p:nvPicPr>
          <p:cNvPr id="5" name="Picture 4" descr="scribe">
            <a:extLst>
              <a:ext uri="{FF2B5EF4-FFF2-40B4-BE49-F238E27FC236}">
                <a16:creationId xmlns:a16="http://schemas.microsoft.com/office/drawing/2014/main" id="{627F8BE9-93C2-429B-AAD5-FF091497E65C}"/>
              </a:ext>
            </a:extLst>
          </p:cNvPr>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a:xfrm>
            <a:off x="428596" y="1643050"/>
            <a:ext cx="3591591" cy="4429156"/>
          </a:xfrm>
          <a:prstGeom prst="rect">
            <a:avLst/>
          </a:prstGeom>
          <a:solidFill>
            <a:srgbClr val="FFC000"/>
          </a:solidFill>
        </p:spPr>
      </p:pic>
      <p:sp>
        <p:nvSpPr>
          <p:cNvPr id="6" name="TextBox 5">
            <a:extLst>
              <a:ext uri="{FF2B5EF4-FFF2-40B4-BE49-F238E27FC236}">
                <a16:creationId xmlns:a16="http://schemas.microsoft.com/office/drawing/2014/main" id="{ACA17A14-D122-43C5-B070-F53CDCB77DEC}"/>
              </a:ext>
            </a:extLst>
          </p:cNvPr>
          <p:cNvSpPr txBox="1"/>
          <p:nvPr/>
        </p:nvSpPr>
        <p:spPr>
          <a:xfrm>
            <a:off x="4357688" y="1643063"/>
            <a:ext cx="4643437" cy="4832350"/>
          </a:xfrm>
          <a:prstGeom prst="rect">
            <a:avLst/>
          </a:prstGeom>
          <a:noFill/>
        </p:spPr>
        <p:txBody>
          <a:bodyPr>
            <a:spAutoFit/>
          </a:bodyPr>
          <a:lstStyle/>
          <a:p>
            <a:pPr eaLnBrk="0" hangingPunct="0">
              <a:defRPr/>
            </a:pPr>
            <a:r>
              <a:rPr lang="en-GB" sz="2800" b="1" dirty="0">
                <a:solidFill>
                  <a:srgbClr val="FF0000"/>
                </a:solidFill>
                <a:effectLst>
                  <a:outerShdw blurRad="38100" dist="38100" dir="2700000" algn="tl">
                    <a:srgbClr val="000000"/>
                  </a:outerShdw>
                </a:effectLst>
                <a:latin typeface="Arial" charset="0"/>
                <a:cs typeface="Arial" charset="0"/>
              </a:rPr>
              <a:t>The </a:t>
            </a:r>
            <a:r>
              <a:rPr lang="en-GB" sz="2800" b="1" dirty="0" err="1">
                <a:solidFill>
                  <a:srgbClr val="FF0000"/>
                </a:solidFill>
                <a:effectLst>
                  <a:outerShdw blurRad="38100" dist="38100" dir="2700000" algn="tl">
                    <a:srgbClr val="000000"/>
                  </a:outerShdw>
                </a:effectLst>
                <a:latin typeface="Arial" charset="0"/>
                <a:cs typeface="Arial" charset="0"/>
              </a:rPr>
              <a:t>Gogi</a:t>
            </a:r>
            <a:r>
              <a:rPr lang="en-GB" sz="2800" b="1" dirty="0">
                <a:solidFill>
                  <a:srgbClr val="FF0000"/>
                </a:solidFill>
                <a:effectLst>
                  <a:outerShdw blurRad="38100" dist="38100" dir="2700000" algn="tl">
                    <a:srgbClr val="000000"/>
                  </a:outerShdw>
                </a:effectLst>
                <a:latin typeface="Arial" charset="0"/>
                <a:cs typeface="Arial" charset="0"/>
              </a:rPr>
              <a:t> removed the Sacred Name from the Bible</a:t>
            </a:r>
            <a:r>
              <a:rPr lang="en-GB" sz="2800" b="1" dirty="0">
                <a:effectLst>
                  <a:outerShdw blurRad="38100" dist="38100" dir="2700000" algn="tl">
                    <a:srgbClr val="FFFFFF"/>
                  </a:outerShdw>
                </a:effectLst>
                <a:latin typeface="Arial" charset="0"/>
                <a:cs typeface="Arial" charset="0"/>
              </a:rPr>
              <a:t> </a:t>
            </a:r>
            <a:r>
              <a:rPr lang="en-GB" sz="2800" b="1" dirty="0">
                <a:solidFill>
                  <a:srgbClr val="00FFFF"/>
                </a:solidFill>
                <a:effectLst>
                  <a:outerShdw blurRad="38100" dist="38100" dir="2700000" algn="tl">
                    <a:srgbClr val="000000"/>
                  </a:outerShdw>
                </a:effectLst>
                <a:latin typeface="Arial" charset="0"/>
                <a:cs typeface="Arial" charset="0"/>
              </a:rPr>
              <a:t>and substituted titles instead </a:t>
            </a:r>
            <a:r>
              <a:rPr lang="en-GB" sz="2800" b="1" dirty="0">
                <a:solidFill>
                  <a:srgbClr val="FFC000"/>
                </a:solidFill>
                <a:effectLst>
                  <a:outerShdw blurRad="38100" dist="38100" dir="2700000" algn="tl">
                    <a:srgbClr val="000000"/>
                  </a:outerShdw>
                </a:effectLst>
                <a:latin typeface="Arial" charset="0"/>
                <a:cs typeface="Arial" charset="0"/>
              </a:rPr>
              <a:t>- like God and Lord instead of the sacred name</a:t>
            </a:r>
            <a:r>
              <a:rPr lang="en-GB" sz="2800" b="1" dirty="0">
                <a:solidFill>
                  <a:srgbClr val="FFC000"/>
                </a:solidFill>
                <a:effectLst>
                  <a:outerShdw blurRad="38100" dist="38100" dir="2700000" algn="tl">
                    <a:srgbClr val="FFFFFF"/>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“YHWH</a:t>
            </a:r>
            <a:r>
              <a:rPr lang="en-GB" sz="2800" b="1" dirty="0">
                <a:solidFill>
                  <a:srgbClr val="00FF00"/>
                </a:solidFill>
                <a:effectLst>
                  <a:outerShdw blurRad="38100" dist="38100" dir="2700000" algn="tl">
                    <a:srgbClr val="000000"/>
                  </a:outerShdw>
                </a:effectLst>
                <a:latin typeface="Arial" charset="0"/>
                <a:cs typeface="Arial" charset="0"/>
              </a:rPr>
              <a:t>”</a:t>
            </a:r>
            <a:r>
              <a:rPr lang="en-GB" sz="2800" b="1" dirty="0">
                <a:solidFill>
                  <a:srgbClr val="00FF00"/>
                </a:solidFill>
                <a:effectLst>
                  <a:outerShdw blurRad="38100" dist="38100" dir="2700000" algn="tl">
                    <a:srgbClr val="FFFFFF"/>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 this would pave the way for future infiltration into and the eventual takeover</a:t>
            </a:r>
            <a:r>
              <a:rPr lang="en-GB" sz="2800" b="1" dirty="0">
                <a:solidFill>
                  <a:srgbClr val="00FF00"/>
                </a:solidFill>
                <a:effectLst>
                  <a:outerShdw blurRad="38100" dist="38100" dir="2700000" algn="tl">
                    <a:srgbClr val="FFFFFF"/>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of the Christian Churches of all denominations.</a:t>
            </a:r>
            <a:endParaRPr lang="en-GB" sz="2800" dirty="0">
              <a:solidFill>
                <a:srgbClr val="FF00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50D8-3F92-4C63-B8E5-3A1E1C8AA598}"/>
              </a:ext>
            </a:extLst>
          </p:cNvPr>
          <p:cNvSpPr>
            <a:spLocks noGrp="1"/>
          </p:cNvSpPr>
          <p:nvPr>
            <p:ph type="title"/>
          </p:nvPr>
        </p:nvSpPr>
        <p:spPr/>
        <p:txBody>
          <a:bodyPr/>
          <a:lstStyle/>
          <a:p>
            <a:pPr>
              <a:defRPr/>
            </a:pPr>
            <a:r>
              <a:rPr lang="en-GB" b="1" dirty="0">
                <a:solidFill>
                  <a:srgbClr val="FF0000"/>
                </a:solidFill>
              </a:rPr>
              <a:t>The </a:t>
            </a:r>
            <a:r>
              <a:rPr lang="en-GB" b="1" dirty="0" err="1">
                <a:solidFill>
                  <a:srgbClr val="FF0000"/>
                </a:solidFill>
              </a:rPr>
              <a:t>Gogi</a:t>
            </a:r>
            <a:r>
              <a:rPr lang="en-GB" b="1" dirty="0">
                <a:solidFill>
                  <a:srgbClr val="FF0000"/>
                </a:solidFill>
              </a:rPr>
              <a:t> </a:t>
            </a:r>
            <a:r>
              <a:rPr lang="en-GB" b="1" dirty="0">
                <a:solidFill>
                  <a:srgbClr val="FFFF00"/>
                </a:solidFill>
              </a:rPr>
              <a:t>Worship</a:t>
            </a:r>
            <a:r>
              <a:rPr lang="en-GB" b="1" dirty="0">
                <a:solidFill>
                  <a:srgbClr val="FF0000"/>
                </a:solidFill>
              </a:rPr>
              <a:t> A different </a:t>
            </a:r>
            <a:r>
              <a:rPr lang="en-GB" b="1" dirty="0">
                <a:solidFill>
                  <a:srgbClr val="FFFF00"/>
                </a:solidFill>
              </a:rPr>
              <a:t>God</a:t>
            </a:r>
            <a:endParaRPr lang="en-GB" dirty="0"/>
          </a:p>
        </p:txBody>
      </p:sp>
      <p:sp>
        <p:nvSpPr>
          <p:cNvPr id="3" name="Slide Number Placeholder 2">
            <a:extLst>
              <a:ext uri="{FF2B5EF4-FFF2-40B4-BE49-F238E27FC236}">
                <a16:creationId xmlns:a16="http://schemas.microsoft.com/office/drawing/2014/main" id="{2FA77677-57E4-4FE6-A80B-9CEAE43EF10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D234C68-A1CF-4B44-8BCC-764F597880D5}" type="slidenum">
              <a:rPr lang="en-GB" altLang="en-US" sz="1200"/>
              <a:pPr eaLnBrk="1" hangingPunct="1"/>
              <a:t>128</a:t>
            </a:fld>
            <a:endParaRPr lang="en-GB" altLang="en-US" sz="1200"/>
          </a:p>
        </p:txBody>
      </p:sp>
      <p:sp>
        <p:nvSpPr>
          <p:cNvPr id="4" name="TextBox 3">
            <a:extLst>
              <a:ext uri="{FF2B5EF4-FFF2-40B4-BE49-F238E27FC236}">
                <a16:creationId xmlns:a16="http://schemas.microsoft.com/office/drawing/2014/main" id="{844FE659-CF9F-4D95-99E3-19589A7827DD}"/>
              </a:ext>
            </a:extLst>
          </p:cNvPr>
          <p:cNvSpPr txBox="1"/>
          <p:nvPr/>
        </p:nvSpPr>
        <p:spPr>
          <a:xfrm>
            <a:off x="3714750" y="2000250"/>
            <a:ext cx="5143500" cy="4032250"/>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alpha val="43137"/>
                    </a:srgbClr>
                  </a:outerShdw>
                </a:effectLst>
                <a:latin typeface="Arial" charset="0"/>
                <a:cs typeface="Arial" charset="0"/>
              </a:rPr>
              <a:t>They could now masquerade as true Christians </a:t>
            </a:r>
            <a:r>
              <a:rPr lang="en-GB" sz="3200" b="1" dirty="0">
                <a:solidFill>
                  <a:srgbClr val="FFC000"/>
                </a:solidFill>
                <a:effectLst>
                  <a:outerShdw blurRad="38100" dist="38100" dir="2700000" algn="tl">
                    <a:srgbClr val="000000">
                      <a:alpha val="43137"/>
                    </a:srgbClr>
                  </a:outerShdw>
                </a:effectLst>
                <a:latin typeface="Arial" charset="0"/>
                <a:cs typeface="Arial" charset="0"/>
              </a:rPr>
              <a:t>without breaking their sacred rule of not uttering the name of the creator of all things </a:t>
            </a:r>
            <a:r>
              <a:rPr lang="en-GB" sz="3200" b="1" dirty="0">
                <a:solidFill>
                  <a:srgbClr val="FFFF00"/>
                </a:solidFill>
                <a:effectLst>
                  <a:outerShdw blurRad="38100" dist="38100" dir="2700000" algn="tl">
                    <a:srgbClr val="000000">
                      <a:alpha val="43137"/>
                    </a:srgbClr>
                  </a:outerShdw>
                </a:effectLst>
                <a:latin typeface="Arial" charset="0"/>
                <a:cs typeface="Arial" charset="0"/>
              </a:rPr>
              <a:t>- YHWH</a:t>
            </a:r>
          </a:p>
          <a:p>
            <a:pPr eaLnBrk="0" hangingPunct="0">
              <a:defRPr/>
            </a:pPr>
            <a:endParaRPr lang="en-GB" sz="3200" b="1" dirty="0">
              <a:effectLst>
                <a:outerShdw blurRad="38100" dist="38100" dir="2700000" algn="tl">
                  <a:srgbClr val="000000">
                    <a:alpha val="43137"/>
                  </a:srgbClr>
                </a:outerShdw>
              </a:effectLst>
              <a:latin typeface="Arial" charset="0"/>
              <a:cs typeface="Arial" charset="0"/>
            </a:endParaRPr>
          </a:p>
        </p:txBody>
      </p:sp>
      <p:pic>
        <p:nvPicPr>
          <p:cNvPr id="349186" name="Picture 2" descr="http://ecx.images-amazon.com/images/I/5131VS68C7L._SL500_AA280_.jpg">
            <a:extLst>
              <a:ext uri="{FF2B5EF4-FFF2-40B4-BE49-F238E27FC236}">
                <a16:creationId xmlns:a16="http://schemas.microsoft.com/office/drawing/2014/main" id="{DCC265C6-8482-4281-969C-4C71B6BE0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429" t="2679" r="22321" b="3571"/>
          <a:stretch>
            <a:fillRect/>
          </a:stretch>
        </p:blipFill>
        <p:spPr bwMode="auto">
          <a:xfrm>
            <a:off x="357188" y="1285875"/>
            <a:ext cx="3128962"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9186"/>
                                        </p:tgtEl>
                                        <p:attrNameLst>
                                          <p:attrName>style.visibility</p:attrName>
                                        </p:attrNameLst>
                                      </p:cBhvr>
                                      <p:to>
                                        <p:strVal val="visible"/>
                                      </p:to>
                                    </p:set>
                                    <p:animEffect transition="in" filter="circle(in)">
                                      <p:cBhvr>
                                        <p:cTn id="7" dur="2000"/>
                                        <p:tgtEl>
                                          <p:spTgt spid="349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CD135-000C-4191-93A0-292E27A69582}"/>
              </a:ext>
            </a:extLst>
          </p:cNvPr>
          <p:cNvSpPr>
            <a:spLocks noGrp="1"/>
          </p:cNvSpPr>
          <p:nvPr>
            <p:ph type="title"/>
          </p:nvPr>
        </p:nvSpPr>
        <p:spPr/>
        <p:txBody>
          <a:bodyPr/>
          <a:lstStyle/>
          <a:p>
            <a:pPr>
              <a:defRPr/>
            </a:pPr>
            <a:r>
              <a:rPr lang="en-GB" b="1" dirty="0">
                <a:solidFill>
                  <a:srgbClr val="FF0000"/>
                </a:solidFill>
              </a:rPr>
              <a:t>The </a:t>
            </a:r>
            <a:r>
              <a:rPr lang="en-GB" b="1" dirty="0" err="1">
                <a:solidFill>
                  <a:srgbClr val="FF0000"/>
                </a:solidFill>
              </a:rPr>
              <a:t>Gogi</a:t>
            </a:r>
            <a:r>
              <a:rPr lang="en-GB" b="1" dirty="0">
                <a:solidFill>
                  <a:srgbClr val="FF0000"/>
                </a:solidFill>
              </a:rPr>
              <a:t> </a:t>
            </a:r>
            <a:r>
              <a:rPr lang="en-GB" b="1" dirty="0">
                <a:solidFill>
                  <a:srgbClr val="FFFF00"/>
                </a:solidFill>
              </a:rPr>
              <a:t>Worship</a:t>
            </a:r>
            <a:r>
              <a:rPr lang="en-GB" b="1" dirty="0">
                <a:solidFill>
                  <a:srgbClr val="FF0000"/>
                </a:solidFill>
              </a:rPr>
              <a:t> A different </a:t>
            </a:r>
            <a:r>
              <a:rPr lang="en-GB" b="1" dirty="0">
                <a:solidFill>
                  <a:srgbClr val="FFFF00"/>
                </a:solidFill>
              </a:rPr>
              <a:t>God</a:t>
            </a:r>
            <a:endParaRPr lang="en-GB" dirty="0"/>
          </a:p>
        </p:txBody>
      </p:sp>
      <p:sp>
        <p:nvSpPr>
          <p:cNvPr id="3" name="Slide Number Placeholder 2">
            <a:extLst>
              <a:ext uri="{FF2B5EF4-FFF2-40B4-BE49-F238E27FC236}">
                <a16:creationId xmlns:a16="http://schemas.microsoft.com/office/drawing/2014/main" id="{4107DE3C-6B2B-4F0D-802B-3E2F376D81D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4AC8774-1966-4B78-83E2-25B5AF33C5BF}" type="slidenum">
              <a:rPr lang="en-GB" altLang="en-US" sz="1200"/>
              <a:pPr eaLnBrk="1" hangingPunct="1"/>
              <a:t>129</a:t>
            </a:fld>
            <a:endParaRPr lang="en-GB" altLang="en-US" sz="1200"/>
          </a:p>
        </p:txBody>
      </p:sp>
      <p:pic>
        <p:nvPicPr>
          <p:cNvPr id="351234" name="Picture 2" descr="http://www.messiahnj.org/images/Mottel-59-400v.jpg">
            <a:extLst>
              <a:ext uri="{FF2B5EF4-FFF2-40B4-BE49-F238E27FC236}">
                <a16:creationId xmlns:a16="http://schemas.microsoft.com/office/drawing/2014/main" id="{EEDDD181-7EDD-4EDC-A126-9DFBAAEEFB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1571625"/>
            <a:ext cx="35941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EDB3EEE-9D94-4479-B52A-CC4B5A7E0D88}"/>
              </a:ext>
            </a:extLst>
          </p:cNvPr>
          <p:cNvSpPr txBox="1"/>
          <p:nvPr/>
        </p:nvSpPr>
        <p:spPr>
          <a:xfrm>
            <a:off x="4500563" y="1714500"/>
            <a:ext cx="4214812" cy="4832350"/>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True Israel made the fatal mistake of engaging</a:t>
            </a:r>
            <a:r>
              <a:rPr lang="en-GB" sz="3200" b="1" dirty="0">
                <a:solidFill>
                  <a:srgbClr val="FF0000"/>
                </a:solidFill>
                <a:effectLst>
                  <a:outerShdw blurRad="38100" dist="38100" dir="2700000" algn="tl">
                    <a:srgbClr val="000000"/>
                  </a:outerShdw>
                </a:effectLst>
                <a:latin typeface="Arial" charset="0"/>
                <a:cs typeface="Arial" charset="0"/>
              </a:rPr>
              <a:t> Jewish Rabbis to help </a:t>
            </a:r>
            <a:r>
              <a:rPr lang="en-GB" sz="3200" b="1" dirty="0">
                <a:solidFill>
                  <a:srgbClr val="00FF00"/>
                </a:solidFill>
                <a:effectLst>
                  <a:outerShdw blurRad="38100" dist="38100" dir="2700000" algn="tl">
                    <a:srgbClr val="000000"/>
                  </a:outerShdw>
                </a:effectLst>
                <a:latin typeface="Arial" charset="0"/>
                <a:cs typeface="Arial" charset="0"/>
              </a:rPr>
              <a:t>with the translation of the word for their supposed knowledge of Hebrew.</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circle(in)">
                                      <p:cBhvr>
                                        <p:cTn id="7" dur="2000"/>
                                        <p:tgtEl>
                                          <p:spTgt spid="351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66F1-DD92-46BF-BEFB-42EACAC1811D}"/>
              </a:ext>
            </a:extLst>
          </p:cNvPr>
          <p:cNvSpPr>
            <a:spLocks noGrp="1"/>
          </p:cNvSpPr>
          <p:nvPr>
            <p:ph type="title"/>
          </p:nvPr>
        </p:nvSpPr>
        <p:spPr>
          <a:xfrm>
            <a:off x="0" y="228600"/>
            <a:ext cx="9144000" cy="1143000"/>
          </a:xfrm>
        </p:spPr>
        <p:txBody>
          <a:bodyPr/>
          <a:lstStyle/>
          <a:p>
            <a:pPr>
              <a:defRPr/>
            </a:pPr>
            <a:r>
              <a:rPr lang="en-GB" b="1" dirty="0">
                <a:solidFill>
                  <a:srgbClr val="FF0000"/>
                </a:solidFill>
              </a:rPr>
              <a:t>Gog – </a:t>
            </a:r>
            <a:r>
              <a:rPr lang="en-GB" b="1" dirty="0">
                <a:solidFill>
                  <a:srgbClr val="FFFF00"/>
                </a:solidFill>
              </a:rPr>
              <a:t>A Covert Assault</a:t>
            </a:r>
            <a:r>
              <a:rPr lang="en-GB" b="1" dirty="0">
                <a:solidFill>
                  <a:srgbClr val="FF0000"/>
                </a:solidFill>
              </a:rPr>
              <a:t> Enables A </a:t>
            </a:r>
            <a:r>
              <a:rPr lang="en-GB" b="1" dirty="0">
                <a:solidFill>
                  <a:srgbClr val="FFFF00"/>
                </a:solidFill>
              </a:rPr>
              <a:t>Great Spoilt</a:t>
            </a:r>
            <a:r>
              <a:rPr lang="en-GB" b="1" dirty="0">
                <a:solidFill>
                  <a:srgbClr val="FF0000"/>
                </a:solidFill>
              </a:rPr>
              <a:t> To Be Taken</a:t>
            </a:r>
            <a:endParaRPr lang="en-GB" dirty="0"/>
          </a:p>
        </p:txBody>
      </p:sp>
      <p:sp>
        <p:nvSpPr>
          <p:cNvPr id="3" name="Slide Number Placeholder 2">
            <a:extLst>
              <a:ext uri="{FF2B5EF4-FFF2-40B4-BE49-F238E27FC236}">
                <a16:creationId xmlns:a16="http://schemas.microsoft.com/office/drawing/2014/main" id="{781960EA-99BA-40C5-909E-C7189C006BD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F9B33A1-1E47-46C7-9E88-DA13F6EE8AE1}" type="slidenum">
              <a:rPr lang="en-GB" altLang="en-US" sz="1200"/>
              <a:pPr eaLnBrk="1" hangingPunct="1"/>
              <a:t>13</a:t>
            </a:fld>
            <a:endParaRPr lang="en-GB" altLang="en-US" sz="1200"/>
          </a:p>
        </p:txBody>
      </p:sp>
      <p:pic>
        <p:nvPicPr>
          <p:cNvPr id="4" name="Picture 6" descr="http://www.royalnavy.mod.uk/upload/img_400/sniper.jpg">
            <a:extLst>
              <a:ext uri="{FF2B5EF4-FFF2-40B4-BE49-F238E27FC236}">
                <a16:creationId xmlns:a16="http://schemas.microsoft.com/office/drawing/2014/main" id="{CCB0CE59-FF0C-4DC7-AA05-0A052FD83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286000"/>
            <a:ext cx="4500563"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ACCC852-97C9-49A4-9CE7-955D1A2F1602}"/>
              </a:ext>
            </a:extLst>
          </p:cNvPr>
          <p:cNvSpPr txBox="1"/>
          <p:nvPr/>
        </p:nvSpPr>
        <p:spPr>
          <a:xfrm>
            <a:off x="5072063" y="2071688"/>
            <a:ext cx="3857625" cy="4032250"/>
          </a:xfrm>
          <a:prstGeom prst="rect">
            <a:avLst/>
          </a:prstGeom>
          <a:noFill/>
        </p:spPr>
        <p:txBody>
          <a:bodyPr>
            <a:spAutoFit/>
          </a:bodyPr>
          <a:lstStyle/>
          <a:p>
            <a:pPr eaLnBrk="0" hangingPunct="0">
              <a:defRPr/>
            </a:pPr>
            <a:r>
              <a:rPr lang="en-GB" sz="3200" b="1" i="1" dirty="0">
                <a:solidFill>
                  <a:srgbClr val="FF00FF"/>
                </a:solidFill>
                <a:effectLst>
                  <a:outerShdw blurRad="38100" dist="38100" dir="2700000" algn="tl">
                    <a:srgbClr val="000000"/>
                  </a:outerShdw>
                </a:effectLst>
                <a:latin typeface="Arial" charset="0"/>
                <a:cs typeface="Arial" charset="0"/>
              </a:rPr>
              <a:t>2</a:t>
            </a:r>
            <a:r>
              <a:rPr lang="en-GB" sz="3200" b="1" i="1" baseline="30000" dirty="0">
                <a:solidFill>
                  <a:srgbClr val="FF00FF"/>
                </a:solidFill>
                <a:effectLst>
                  <a:outerShdw blurRad="38100" dist="38100" dir="2700000" algn="tl">
                    <a:srgbClr val="000000"/>
                  </a:outerShdw>
                </a:effectLst>
                <a:latin typeface="Arial" charset="0"/>
                <a:cs typeface="Arial" charset="0"/>
              </a:rPr>
              <a:t>nd</a:t>
            </a:r>
            <a:r>
              <a:rPr lang="en-GB" sz="3200" b="1" i="1" dirty="0">
                <a:solidFill>
                  <a:srgbClr val="FF00FF"/>
                </a:solidFill>
                <a:effectLst>
                  <a:outerShdw blurRad="38100" dist="38100" dir="2700000" algn="tl">
                    <a:srgbClr val="000000"/>
                  </a:outerShdw>
                </a:effectLst>
                <a:latin typeface="Arial" charset="0"/>
                <a:cs typeface="Arial" charset="0"/>
              </a:rPr>
              <a:t> </a:t>
            </a:r>
            <a:r>
              <a:rPr lang="en-GB" sz="3200" b="1" i="1" dirty="0">
                <a:solidFill>
                  <a:srgbClr val="00FFFF"/>
                </a:solidFill>
                <a:effectLst>
                  <a:outerShdw blurRad="38100" dist="38100" dir="2700000" algn="tl">
                    <a:srgbClr val="000000"/>
                  </a:outerShdw>
                </a:effectLst>
                <a:latin typeface="Arial" charset="0"/>
                <a:cs typeface="Arial" charset="0"/>
              </a:rPr>
              <a:t>an occupation army would be expensive to maintain </a:t>
            </a:r>
            <a:r>
              <a:rPr lang="en-GB" sz="3200" b="1" i="1" dirty="0">
                <a:solidFill>
                  <a:srgbClr val="FFCC00"/>
                </a:solidFill>
                <a:effectLst>
                  <a:outerShdw blurRad="38100" dist="38100" dir="2700000" algn="tl">
                    <a:srgbClr val="000000"/>
                  </a:outerShdw>
                </a:effectLst>
                <a:latin typeface="Arial" charset="0"/>
                <a:cs typeface="Arial" charset="0"/>
              </a:rPr>
              <a:t>and would spend most of it's time fighting national patriot guerrilla armies.</a:t>
            </a:r>
            <a:endParaRPr lang="en-GB" sz="3200" dirty="0">
              <a:solidFill>
                <a:srgbClr val="FFCC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14144A7-90B1-48DD-B8EC-493CD75F6CE2}"/>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2BBF4E6-4001-46E8-81CA-1058BE38D547}" type="slidenum">
              <a:rPr lang="en-GB" altLang="en-US" sz="1200"/>
              <a:pPr eaLnBrk="1" hangingPunct="1"/>
              <a:t>130</a:t>
            </a:fld>
            <a:endParaRPr lang="en-GB" altLang="en-US" sz="1200"/>
          </a:p>
        </p:txBody>
      </p:sp>
      <p:sp>
        <p:nvSpPr>
          <p:cNvPr id="1318914" name="Rectangle 2">
            <a:extLst>
              <a:ext uri="{FF2B5EF4-FFF2-40B4-BE49-F238E27FC236}">
                <a16:creationId xmlns:a16="http://schemas.microsoft.com/office/drawing/2014/main" id="{EA210401-D5E7-4610-9D11-2F14C82A03EE}"/>
              </a:ext>
            </a:extLst>
          </p:cNvPr>
          <p:cNvSpPr>
            <a:spLocks noGrp="1" noChangeArrowheads="1"/>
          </p:cNvSpPr>
          <p:nvPr>
            <p:ph type="title"/>
          </p:nvPr>
        </p:nvSpPr>
        <p:spPr/>
        <p:txBody>
          <a:bodyPr/>
          <a:lstStyle/>
          <a:p>
            <a:pPr eaLnBrk="1" hangingPunct="1">
              <a:defRPr/>
            </a:pPr>
            <a:r>
              <a:rPr lang="en-GB" sz="4000" b="1">
                <a:solidFill>
                  <a:srgbClr val="FF0000"/>
                </a:solidFill>
              </a:rPr>
              <a:t>Gog’s Holy Book Is Not The </a:t>
            </a:r>
            <a:r>
              <a:rPr lang="en-GB" sz="4000" b="1">
                <a:solidFill>
                  <a:srgbClr val="FFFF00"/>
                </a:solidFill>
              </a:rPr>
              <a:t>Bible</a:t>
            </a:r>
          </a:p>
        </p:txBody>
      </p:sp>
      <p:sp>
        <p:nvSpPr>
          <p:cNvPr id="1318918" name="Text Box 6">
            <a:extLst>
              <a:ext uri="{FF2B5EF4-FFF2-40B4-BE49-F238E27FC236}">
                <a16:creationId xmlns:a16="http://schemas.microsoft.com/office/drawing/2014/main" id="{C3FC2CE1-3916-4BDC-B0E7-CE8C99FCD7DF}"/>
              </a:ext>
            </a:extLst>
          </p:cNvPr>
          <p:cNvSpPr txBox="1">
            <a:spLocks noChangeArrowheads="1"/>
          </p:cNvSpPr>
          <p:nvPr/>
        </p:nvSpPr>
        <p:spPr bwMode="auto">
          <a:xfrm>
            <a:off x="3995738" y="1773238"/>
            <a:ext cx="4751387" cy="41497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It is the Babylonian Talmud, </a:t>
            </a:r>
            <a:r>
              <a:rPr lang="en-GB" sz="2800" b="1" dirty="0">
                <a:solidFill>
                  <a:srgbClr val="FFC000"/>
                </a:solidFill>
                <a:effectLst>
                  <a:outerShdw blurRad="38100" dist="38100" dir="2700000" algn="tl">
                    <a:srgbClr val="000000"/>
                  </a:outerShdw>
                </a:effectLst>
                <a:latin typeface="Arial" charset="0"/>
                <a:cs typeface="Arial" charset="0"/>
              </a:rPr>
              <a:t>which after long labours by many hands had been completed on December</a:t>
            </a:r>
            <a:r>
              <a:rPr lang="en-GB" sz="2800" b="1" dirty="0">
                <a:solidFill>
                  <a:srgbClr val="00FF99"/>
                </a:solidFill>
                <a:effectLst>
                  <a:outerShdw blurRad="38100" dist="38100" dir="2700000" algn="tl">
                    <a:srgbClr val="000000"/>
                  </a:outerShdw>
                </a:effectLst>
                <a:latin typeface="Arial" charset="0"/>
                <a:cs typeface="Arial" charset="0"/>
              </a:rPr>
              <a:t> 2, 499. AD which Christ referred to as </a:t>
            </a:r>
            <a:r>
              <a:rPr lang="en-GB" sz="2800" b="1" dirty="0">
                <a:solidFill>
                  <a:srgbClr val="FF0000"/>
                </a:solidFill>
                <a:effectLst>
                  <a:outerShdw blurRad="38100" dist="38100" dir="2700000" algn="tl">
                    <a:srgbClr val="000000"/>
                  </a:outerShdw>
                </a:effectLst>
                <a:latin typeface="Arial" charset="0"/>
                <a:cs typeface="Arial" charset="0"/>
              </a:rPr>
              <a:t>The Tradition Of The Elders</a:t>
            </a:r>
          </a:p>
          <a:p>
            <a:pPr eaLnBrk="0" hangingPunct="0">
              <a:spcBef>
                <a:spcPct val="50000"/>
              </a:spcBef>
              <a:defRPr/>
            </a:pPr>
            <a:endParaRPr lang="en-GB" sz="2800" b="1" dirty="0">
              <a:solidFill>
                <a:srgbClr val="00FF99"/>
              </a:solidFill>
              <a:effectLst>
                <a:outerShdw blurRad="38100" dist="38100" dir="2700000" algn="tl">
                  <a:srgbClr val="000000"/>
                </a:outerShdw>
              </a:effectLst>
              <a:latin typeface="Arial" charset="0"/>
              <a:cs typeface="Arial" charset="0"/>
            </a:endParaRPr>
          </a:p>
        </p:txBody>
      </p:sp>
      <p:pic>
        <p:nvPicPr>
          <p:cNvPr id="1318921" name="Picture 9" descr="16911">
            <a:extLst>
              <a:ext uri="{FF2B5EF4-FFF2-40B4-BE49-F238E27FC236}">
                <a16:creationId xmlns:a16="http://schemas.microsoft.com/office/drawing/2014/main" id="{CBCFEE84-849E-407D-B06C-BBEADDBB5A9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1628775"/>
            <a:ext cx="3344863" cy="439261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18921"/>
                                        </p:tgtEl>
                                        <p:attrNameLst>
                                          <p:attrName>style.visibility</p:attrName>
                                        </p:attrNameLst>
                                      </p:cBhvr>
                                      <p:to>
                                        <p:strVal val="visible"/>
                                      </p:to>
                                    </p:set>
                                    <p:animEffect transition="in" filter="circle(in)">
                                      <p:cBhvr>
                                        <p:cTn id="7" dur="2000"/>
                                        <p:tgtEl>
                                          <p:spTgt spid="13189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318918"/>
                                        </p:tgtEl>
                                        <p:attrNameLst>
                                          <p:attrName>style.visibility</p:attrName>
                                        </p:attrNameLst>
                                      </p:cBhvr>
                                      <p:to>
                                        <p:strVal val="visible"/>
                                      </p:to>
                                    </p:set>
                                    <p:animEffect transition="in" filter="diamond(in)">
                                      <p:cBhvr>
                                        <p:cTn id="12" dur="2000"/>
                                        <p:tgtEl>
                                          <p:spTgt spid="131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8918"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a:extLst>
              <a:ext uri="{FF2B5EF4-FFF2-40B4-BE49-F238E27FC236}">
                <a16:creationId xmlns:a16="http://schemas.microsoft.com/office/drawing/2014/main" id="{FE846A60-C0C0-4910-B586-56352344CB3A}"/>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2AE542A-D62B-4A39-A265-04F7B823E406}" type="slidenum">
              <a:rPr lang="en-GB" altLang="en-US" sz="1200"/>
              <a:pPr eaLnBrk="1" hangingPunct="1"/>
              <a:t>131</a:t>
            </a:fld>
            <a:endParaRPr lang="en-GB" altLang="en-US" sz="1200"/>
          </a:p>
        </p:txBody>
      </p:sp>
      <p:sp>
        <p:nvSpPr>
          <p:cNvPr id="1196043" name="Rectangle 11">
            <a:extLst>
              <a:ext uri="{FF2B5EF4-FFF2-40B4-BE49-F238E27FC236}">
                <a16:creationId xmlns:a16="http://schemas.microsoft.com/office/drawing/2014/main" id="{20DE7E17-3B38-4452-AA29-390770BBE543}"/>
              </a:ext>
            </a:extLst>
          </p:cNvPr>
          <p:cNvSpPr>
            <a:spLocks noGrp="1" noChangeArrowheads="1"/>
          </p:cNvSpPr>
          <p:nvPr>
            <p:ph type="title"/>
          </p:nvPr>
        </p:nvSpPr>
        <p:spPr/>
        <p:txBody>
          <a:bodyPr/>
          <a:lstStyle/>
          <a:p>
            <a:pPr eaLnBrk="1" hangingPunct="1">
              <a:defRPr/>
            </a:pPr>
            <a:r>
              <a:rPr lang="en-GB" sz="4000" b="1" dirty="0">
                <a:solidFill>
                  <a:srgbClr val="FF0000"/>
                </a:solidFill>
              </a:rPr>
              <a:t>Some Of Gog’s Agents Who </a:t>
            </a:r>
            <a:r>
              <a:rPr lang="en-GB" sz="4000" b="1" dirty="0">
                <a:solidFill>
                  <a:srgbClr val="FFFF00"/>
                </a:solidFill>
              </a:rPr>
              <a:t>Have Infiltrated The Church</a:t>
            </a:r>
          </a:p>
        </p:txBody>
      </p:sp>
      <p:pic>
        <p:nvPicPr>
          <p:cNvPr id="1196036" name="Picture 4" descr="Scofield">
            <a:extLst>
              <a:ext uri="{FF2B5EF4-FFF2-40B4-BE49-F238E27FC236}">
                <a16:creationId xmlns:a16="http://schemas.microsoft.com/office/drawing/2014/main" id="{CBF34AEE-868D-45E2-89CB-02401146ADB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059113" y="2060575"/>
            <a:ext cx="3267075" cy="4103688"/>
          </a:xfrm>
        </p:spPr>
      </p:pic>
      <p:pic>
        <p:nvPicPr>
          <p:cNvPr id="1196039" name="Picture 7" descr="billy_graham">
            <a:extLst>
              <a:ext uri="{FF2B5EF4-FFF2-40B4-BE49-F238E27FC236}">
                <a16:creationId xmlns:a16="http://schemas.microsoft.com/office/drawing/2014/main" id="{2B6DF593-4267-4DFB-B594-5D3B505E8D33}"/>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659563" y="2349500"/>
            <a:ext cx="2270125" cy="2270125"/>
          </a:xfrm>
        </p:spPr>
      </p:pic>
      <p:pic>
        <p:nvPicPr>
          <p:cNvPr id="1196042" name="Picture 10" descr="calvin">
            <a:extLst>
              <a:ext uri="{FF2B5EF4-FFF2-40B4-BE49-F238E27FC236}">
                <a16:creationId xmlns:a16="http://schemas.microsoft.com/office/drawing/2014/main" id="{99822494-D711-46EF-875B-432B90DCEF2B}"/>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323850" y="2349500"/>
            <a:ext cx="2266950" cy="2735263"/>
          </a:xfrm>
        </p:spPr>
      </p:pic>
      <p:sp>
        <p:nvSpPr>
          <p:cNvPr id="1196045" name="Text Box 13">
            <a:extLst>
              <a:ext uri="{FF2B5EF4-FFF2-40B4-BE49-F238E27FC236}">
                <a16:creationId xmlns:a16="http://schemas.microsoft.com/office/drawing/2014/main" id="{413CEEC0-84C2-414B-AFE7-5BEDEC23C490}"/>
              </a:ext>
            </a:extLst>
          </p:cNvPr>
          <p:cNvSpPr txBox="1">
            <a:spLocks noChangeArrowheads="1"/>
          </p:cNvSpPr>
          <p:nvPr/>
        </p:nvSpPr>
        <p:spPr bwMode="auto">
          <a:xfrm>
            <a:off x="179388" y="5084763"/>
            <a:ext cx="2665412" cy="1373187"/>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John Calvin (Jew) – real name Cohen</a:t>
            </a:r>
          </a:p>
        </p:txBody>
      </p:sp>
      <p:sp>
        <p:nvSpPr>
          <p:cNvPr id="1196046" name="Text Box 14">
            <a:extLst>
              <a:ext uri="{FF2B5EF4-FFF2-40B4-BE49-F238E27FC236}">
                <a16:creationId xmlns:a16="http://schemas.microsoft.com/office/drawing/2014/main" id="{3EDAF99A-C3F9-4CF3-960F-AB94D93BCE2C}"/>
              </a:ext>
            </a:extLst>
          </p:cNvPr>
          <p:cNvSpPr txBox="1">
            <a:spLocks noChangeArrowheads="1"/>
          </p:cNvSpPr>
          <p:nvPr/>
        </p:nvSpPr>
        <p:spPr bwMode="auto">
          <a:xfrm>
            <a:off x="6372225" y="4724400"/>
            <a:ext cx="2771775" cy="1373188"/>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Billy Graham (Jew) – real name Frank</a:t>
            </a:r>
          </a:p>
        </p:txBody>
      </p:sp>
      <p:sp>
        <p:nvSpPr>
          <p:cNvPr id="1196047" name="Text Box 15">
            <a:extLst>
              <a:ext uri="{FF2B5EF4-FFF2-40B4-BE49-F238E27FC236}">
                <a16:creationId xmlns:a16="http://schemas.microsoft.com/office/drawing/2014/main" id="{E88A8EA8-B333-4CC2-8773-A33F17F85F26}"/>
              </a:ext>
            </a:extLst>
          </p:cNvPr>
          <p:cNvSpPr txBox="1">
            <a:spLocks noChangeArrowheads="1"/>
          </p:cNvSpPr>
          <p:nvPr/>
        </p:nvSpPr>
        <p:spPr bwMode="auto">
          <a:xfrm>
            <a:off x="2771775" y="6165850"/>
            <a:ext cx="4032250" cy="519113"/>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a:solidFill>
                  <a:srgbClr val="FFFF00"/>
                </a:solidFill>
                <a:effectLst>
                  <a:outerShdw blurRad="38100" dist="38100" dir="2700000" algn="tl">
                    <a:srgbClr val="000000"/>
                  </a:outerShdw>
                </a:effectLst>
                <a:latin typeface="Arial" charset="0"/>
                <a:cs typeface="Arial" charset="0"/>
              </a:rPr>
              <a:t>Dr. C. I. Scofield (Jew)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96042"/>
                                        </p:tgtEl>
                                        <p:attrNameLst>
                                          <p:attrName>style.visibility</p:attrName>
                                        </p:attrNameLst>
                                      </p:cBhvr>
                                      <p:to>
                                        <p:strVal val="visible"/>
                                      </p:to>
                                    </p:set>
                                    <p:animEffect transition="in" filter="blinds(horizontal)">
                                      <p:cBhvr>
                                        <p:cTn id="7" dur="500"/>
                                        <p:tgtEl>
                                          <p:spTgt spid="1196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96045">
                                            <p:txEl>
                                              <p:pRg st="0" end="0"/>
                                            </p:txEl>
                                          </p:spTgt>
                                        </p:tgtEl>
                                        <p:attrNameLst>
                                          <p:attrName>style.visibility</p:attrName>
                                        </p:attrNameLst>
                                      </p:cBhvr>
                                      <p:to>
                                        <p:strVal val="visible"/>
                                      </p:to>
                                    </p:set>
                                    <p:anim calcmode="lin" valueType="num">
                                      <p:cBhvr additive="base">
                                        <p:cTn id="12" dur="500" fill="hold"/>
                                        <p:tgtEl>
                                          <p:spTgt spid="119604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960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196036"/>
                                        </p:tgtEl>
                                        <p:attrNameLst>
                                          <p:attrName>style.visibility</p:attrName>
                                        </p:attrNameLst>
                                      </p:cBhvr>
                                      <p:to>
                                        <p:strVal val="visible"/>
                                      </p:to>
                                    </p:set>
                                    <p:animEffect transition="in" filter="blinds(horizontal)">
                                      <p:cBhvr>
                                        <p:cTn id="18" dur="500"/>
                                        <p:tgtEl>
                                          <p:spTgt spid="11960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196047">
                                            <p:txEl>
                                              <p:pRg st="0" end="0"/>
                                            </p:txEl>
                                          </p:spTgt>
                                        </p:tgtEl>
                                        <p:attrNameLst>
                                          <p:attrName>style.visibility</p:attrName>
                                        </p:attrNameLst>
                                      </p:cBhvr>
                                      <p:to>
                                        <p:strVal val="visible"/>
                                      </p:to>
                                    </p:set>
                                    <p:anim calcmode="lin" valueType="num">
                                      <p:cBhvr additive="base">
                                        <p:cTn id="23" dur="500" fill="hold"/>
                                        <p:tgtEl>
                                          <p:spTgt spid="119604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960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196039"/>
                                        </p:tgtEl>
                                        <p:attrNameLst>
                                          <p:attrName>style.visibility</p:attrName>
                                        </p:attrNameLst>
                                      </p:cBhvr>
                                      <p:to>
                                        <p:strVal val="visible"/>
                                      </p:to>
                                    </p:set>
                                    <p:animEffect transition="in" filter="blinds(horizontal)">
                                      <p:cBhvr>
                                        <p:cTn id="29" dur="500"/>
                                        <p:tgtEl>
                                          <p:spTgt spid="119603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p:cTn id="33" dur="1" fill="hold">
                                          <p:stCondLst>
                                            <p:cond delay="0"/>
                                          </p:stCondLst>
                                        </p:cTn>
                                        <p:tgtEl>
                                          <p:spTgt spid="1196046">
                                            <p:txEl>
                                              <p:pRg st="0" end="0"/>
                                            </p:txEl>
                                          </p:spTgt>
                                        </p:tgtEl>
                                        <p:attrNameLst>
                                          <p:attrName>style.visibility</p:attrName>
                                        </p:attrNameLst>
                                      </p:cBhvr>
                                      <p:to>
                                        <p:strVal val="visible"/>
                                      </p:to>
                                    </p:set>
                                    <p:anim calcmode="lin" valueType="num">
                                      <p:cBhvr additive="base">
                                        <p:cTn id="34" dur="500" fill="hold"/>
                                        <p:tgtEl>
                                          <p:spTgt spid="1196046">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119604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C147-31B4-4A91-ADFE-F29DD9D38BD6}"/>
              </a:ext>
            </a:extLst>
          </p:cNvPr>
          <p:cNvSpPr>
            <a:spLocks noGrp="1"/>
          </p:cNvSpPr>
          <p:nvPr>
            <p:ph type="title"/>
          </p:nvPr>
        </p:nvSpPr>
        <p:spPr/>
        <p:txBody>
          <a:bodyPr/>
          <a:lstStyle/>
          <a:p>
            <a:pPr>
              <a:defRPr/>
            </a:pPr>
            <a:r>
              <a:rPr lang="en-GB" b="1" dirty="0">
                <a:solidFill>
                  <a:srgbClr val="FF0000"/>
                </a:solidFill>
              </a:rPr>
              <a:t>Some Of Gog’s Agents Who </a:t>
            </a:r>
            <a:r>
              <a:rPr lang="en-GB" b="1" dirty="0">
                <a:solidFill>
                  <a:srgbClr val="FFFF00"/>
                </a:solidFill>
              </a:rPr>
              <a:t>Have Infiltrated The Church</a:t>
            </a:r>
            <a:endParaRPr lang="en-GB" dirty="0"/>
          </a:p>
        </p:txBody>
      </p:sp>
      <p:sp>
        <p:nvSpPr>
          <p:cNvPr id="3" name="Slide Number Placeholder 2">
            <a:extLst>
              <a:ext uri="{FF2B5EF4-FFF2-40B4-BE49-F238E27FC236}">
                <a16:creationId xmlns:a16="http://schemas.microsoft.com/office/drawing/2014/main" id="{F51C19A6-7CBD-408C-9E8D-44D4183098A3}"/>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2644CE4-F484-4F49-81E3-00DD34961924}" type="slidenum">
              <a:rPr lang="en-GB" altLang="en-US" sz="1200"/>
              <a:pPr eaLnBrk="1" hangingPunct="1"/>
              <a:t>132</a:t>
            </a:fld>
            <a:endParaRPr lang="en-GB" altLang="en-US" sz="1200"/>
          </a:p>
        </p:txBody>
      </p:sp>
      <p:sp>
        <p:nvSpPr>
          <p:cNvPr id="4" name="TextBox 3">
            <a:extLst>
              <a:ext uri="{FF2B5EF4-FFF2-40B4-BE49-F238E27FC236}">
                <a16:creationId xmlns:a16="http://schemas.microsoft.com/office/drawing/2014/main" id="{62C15528-862C-4C35-A1BD-9C1FA5D56DA2}"/>
              </a:ext>
            </a:extLst>
          </p:cNvPr>
          <p:cNvSpPr txBox="1"/>
          <p:nvPr/>
        </p:nvSpPr>
        <p:spPr>
          <a:xfrm>
            <a:off x="4286250" y="2071688"/>
            <a:ext cx="4857750" cy="3970337"/>
          </a:xfrm>
          <a:prstGeom prst="rect">
            <a:avLst/>
          </a:prstGeom>
          <a:noFill/>
        </p:spPr>
        <p:txBody>
          <a:bodyPr>
            <a:spAutoFit/>
          </a:bodyPr>
          <a:lstStyle/>
          <a:p>
            <a:pPr algn="ctr" eaLnBrk="0" hangingPunct="0">
              <a:defRPr/>
            </a:pPr>
            <a:r>
              <a:rPr lang="en-GB" sz="3200" b="1" dirty="0">
                <a:solidFill>
                  <a:srgbClr val="00FFFF"/>
                </a:solidFill>
                <a:effectLst>
                  <a:outerShdw blurRad="38100" dist="38100" dir="2700000" algn="tl">
                    <a:srgbClr val="000000">
                      <a:alpha val="43137"/>
                    </a:srgbClr>
                  </a:outerShdw>
                </a:effectLst>
                <a:latin typeface="Arial" charset="0"/>
                <a:cs typeface="Arial" charset="0"/>
              </a:rPr>
              <a:t>Isaiah 56:9-11</a:t>
            </a:r>
            <a:r>
              <a:rPr lang="en-GB" sz="2800" b="1" dirty="0">
                <a:effectLst>
                  <a:outerShdw blurRad="38100" dist="38100" dir="2700000" algn="tl">
                    <a:srgbClr val="000000">
                      <a:alpha val="43137"/>
                    </a:srgbClr>
                  </a:outerShdw>
                </a:effectLst>
                <a:latin typeface="Arial" charset="0"/>
                <a:cs typeface="Arial" charset="0"/>
              </a:rPr>
              <a:t> </a:t>
            </a:r>
          </a:p>
          <a:p>
            <a:pPr algn="ctr" eaLnBrk="0" hangingPunct="0">
              <a:defRPr/>
            </a:pPr>
            <a:endParaRPr lang="en-GB" sz="2800" b="1" dirty="0">
              <a:effectLst>
                <a:outerShdw blurRad="38100" dist="38100" dir="2700000" algn="tl">
                  <a:srgbClr val="000000">
                    <a:alpha val="43137"/>
                  </a:srgbClr>
                </a:outerShdw>
              </a:effectLst>
              <a:latin typeface="Arial" charset="0"/>
              <a:cs typeface="Arial" charset="0"/>
            </a:endParaRPr>
          </a:p>
          <a:p>
            <a:pPr eaLnBrk="0" hangingPunct="0">
              <a:defRPr/>
            </a:pPr>
            <a:r>
              <a:rPr lang="en-GB" sz="2800" b="1" dirty="0">
                <a:solidFill>
                  <a:srgbClr val="FF33CC"/>
                </a:solidFill>
                <a:effectLst>
                  <a:outerShdw blurRad="38100" dist="38100" dir="2700000" algn="tl">
                    <a:srgbClr val="000000">
                      <a:alpha val="43137"/>
                    </a:srgbClr>
                  </a:outerShdw>
                </a:effectLst>
                <a:latin typeface="Arial" charset="0"/>
                <a:cs typeface="Arial" charset="0"/>
              </a:rPr>
              <a:t>10</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00FFFF"/>
                </a:solidFill>
                <a:effectLst>
                  <a:outerShdw blurRad="38100" dist="38100" dir="2700000" algn="tl">
                    <a:srgbClr val="000000">
                      <a:alpha val="43137"/>
                    </a:srgbClr>
                  </a:outerShdw>
                </a:effectLst>
                <a:latin typeface="Arial" charset="0"/>
                <a:cs typeface="Arial" charset="0"/>
              </a:rPr>
              <a:t>His watchmen are blind: </a:t>
            </a:r>
            <a:r>
              <a:rPr lang="en-GB" sz="2800" b="1" dirty="0">
                <a:solidFill>
                  <a:srgbClr val="FFC000"/>
                </a:solidFill>
                <a:effectLst>
                  <a:outerShdw blurRad="38100" dist="38100" dir="2700000" algn="tl">
                    <a:srgbClr val="000000">
                      <a:alpha val="43137"/>
                    </a:srgbClr>
                  </a:outerShdw>
                </a:effectLst>
                <a:latin typeface="Arial" charset="0"/>
                <a:cs typeface="Arial" charset="0"/>
              </a:rPr>
              <a:t>they are all ignorant,</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FF00FF"/>
                </a:solidFill>
                <a:effectLst>
                  <a:outerShdw blurRad="38100" dist="38100" dir="2700000" algn="tl">
                    <a:srgbClr val="000000">
                      <a:alpha val="43137"/>
                    </a:srgbClr>
                  </a:outerShdw>
                </a:effectLst>
                <a:latin typeface="Arial" charset="0"/>
                <a:cs typeface="Arial" charset="0"/>
              </a:rPr>
              <a:t>they are all dumb dogs,</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00FF00"/>
                </a:solidFill>
                <a:effectLst>
                  <a:outerShdw blurRad="38100" dist="38100" dir="2700000" algn="tl">
                    <a:srgbClr val="000000">
                      <a:alpha val="43137"/>
                    </a:srgbClr>
                  </a:outerShdw>
                </a:effectLst>
                <a:latin typeface="Arial" charset="0"/>
                <a:cs typeface="Arial" charset="0"/>
              </a:rPr>
              <a:t>they cannot bark; </a:t>
            </a:r>
            <a:r>
              <a:rPr lang="en-GB" sz="2800" b="1" dirty="0">
                <a:solidFill>
                  <a:schemeClr val="accent1">
                    <a:lumMod val="60000"/>
                    <a:lumOff val="40000"/>
                  </a:schemeClr>
                </a:solidFill>
                <a:effectLst>
                  <a:outerShdw blurRad="38100" dist="38100" dir="2700000" algn="tl">
                    <a:srgbClr val="000000">
                      <a:alpha val="43137"/>
                    </a:srgbClr>
                  </a:outerShdw>
                </a:effectLst>
                <a:latin typeface="Arial" charset="0"/>
                <a:cs typeface="Arial" charset="0"/>
              </a:rPr>
              <a:t>sleeping, lying down, loving to </a:t>
            </a:r>
            <a:r>
              <a:rPr lang="en-GB" sz="2800" b="1" dirty="0">
                <a:solidFill>
                  <a:srgbClr val="FFFF00"/>
                </a:solidFill>
                <a:effectLst>
                  <a:outerShdw blurRad="38100" dist="38100" dir="2700000" algn="tl">
                    <a:srgbClr val="000000">
                      <a:alpha val="43137"/>
                    </a:srgbClr>
                  </a:outerShdw>
                </a:effectLst>
                <a:latin typeface="Arial" charset="0"/>
                <a:cs typeface="Arial" charset="0"/>
              </a:rPr>
              <a:t>slumber.</a:t>
            </a:r>
          </a:p>
          <a:p>
            <a:pPr eaLnBrk="0" hangingPunct="0">
              <a:defRPr/>
            </a:pPr>
            <a:r>
              <a:rPr lang="en-GB" sz="2400" b="1" dirty="0">
                <a:effectLst>
                  <a:outerShdw blurRad="38100" dist="38100" dir="2700000" algn="tl">
                    <a:srgbClr val="000000">
                      <a:alpha val="43137"/>
                    </a:srgbClr>
                  </a:outerShdw>
                </a:effectLst>
                <a:latin typeface="Arial" charset="0"/>
                <a:cs typeface="Arial" charset="0"/>
              </a:rPr>
              <a:t> </a:t>
            </a:r>
          </a:p>
        </p:txBody>
      </p:sp>
      <p:pic>
        <p:nvPicPr>
          <p:cNvPr id="321538" name="Picture 2" descr="http://images.google.co.uk/url?source=imgres&amp;ct=img&amp;q=http://www.genesis.net.au/~bible/bible.gif&amp;usg=AFQjCNFZa3P4HEOt31m6e3exWsTV9ya2ng">
            <a:extLst>
              <a:ext uri="{FF2B5EF4-FFF2-40B4-BE49-F238E27FC236}">
                <a16:creationId xmlns:a16="http://schemas.microsoft.com/office/drawing/2014/main" id="{5CB1F55C-07EA-435A-A1F4-4588C37871B4}"/>
              </a:ext>
            </a:extLst>
          </p:cNvPr>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500034" y="2143116"/>
            <a:ext cx="3643338" cy="3449179"/>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94ACF-B4A2-4F6B-AECB-87B953D65DFD}"/>
              </a:ext>
            </a:extLst>
          </p:cNvPr>
          <p:cNvSpPr>
            <a:spLocks noGrp="1"/>
          </p:cNvSpPr>
          <p:nvPr>
            <p:ph type="title"/>
          </p:nvPr>
        </p:nvSpPr>
        <p:spPr/>
        <p:txBody>
          <a:bodyPr/>
          <a:lstStyle/>
          <a:p>
            <a:pPr>
              <a:defRPr/>
            </a:pPr>
            <a:r>
              <a:rPr lang="en-GB" b="1" dirty="0">
                <a:solidFill>
                  <a:srgbClr val="FF0000"/>
                </a:solidFill>
              </a:rPr>
              <a:t>Some Of Gog’s Agents Who </a:t>
            </a:r>
            <a:r>
              <a:rPr lang="en-GB" b="1" dirty="0">
                <a:solidFill>
                  <a:srgbClr val="FFFF00"/>
                </a:solidFill>
              </a:rPr>
              <a:t>Have Infiltrated The Church</a:t>
            </a:r>
            <a:endParaRPr lang="en-GB" dirty="0"/>
          </a:p>
        </p:txBody>
      </p:sp>
      <p:sp>
        <p:nvSpPr>
          <p:cNvPr id="3" name="Slide Number Placeholder 2">
            <a:extLst>
              <a:ext uri="{FF2B5EF4-FFF2-40B4-BE49-F238E27FC236}">
                <a16:creationId xmlns:a16="http://schemas.microsoft.com/office/drawing/2014/main" id="{6F158776-B64C-4C34-9018-7442E7B48FEE}"/>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B4D221D-950A-4B79-B9F9-EC2ED21531D1}" type="slidenum">
              <a:rPr lang="en-GB" altLang="en-US" sz="1200"/>
              <a:pPr eaLnBrk="1" hangingPunct="1"/>
              <a:t>133</a:t>
            </a:fld>
            <a:endParaRPr lang="en-GB" altLang="en-US" sz="1200"/>
          </a:p>
        </p:txBody>
      </p:sp>
      <p:sp>
        <p:nvSpPr>
          <p:cNvPr id="4" name="TextBox 3">
            <a:extLst>
              <a:ext uri="{FF2B5EF4-FFF2-40B4-BE49-F238E27FC236}">
                <a16:creationId xmlns:a16="http://schemas.microsoft.com/office/drawing/2014/main" id="{01F198E6-E066-45EB-A645-3B81F2584244}"/>
              </a:ext>
            </a:extLst>
          </p:cNvPr>
          <p:cNvSpPr txBox="1"/>
          <p:nvPr/>
        </p:nvSpPr>
        <p:spPr>
          <a:xfrm>
            <a:off x="4286250" y="2071688"/>
            <a:ext cx="4857750" cy="5324475"/>
          </a:xfrm>
          <a:prstGeom prst="rect">
            <a:avLst/>
          </a:prstGeom>
          <a:noFill/>
        </p:spPr>
        <p:txBody>
          <a:bodyPr>
            <a:spAutoFit/>
          </a:bodyPr>
          <a:lstStyle/>
          <a:p>
            <a:pPr algn="ctr" eaLnBrk="0" hangingPunct="0">
              <a:defRPr/>
            </a:pPr>
            <a:r>
              <a:rPr lang="en-GB" sz="3200" b="1" dirty="0">
                <a:solidFill>
                  <a:srgbClr val="00FFFF"/>
                </a:solidFill>
                <a:effectLst>
                  <a:outerShdw blurRad="38100" dist="38100" dir="2700000" algn="tl">
                    <a:srgbClr val="000000">
                      <a:alpha val="43137"/>
                    </a:srgbClr>
                  </a:outerShdw>
                </a:effectLst>
                <a:latin typeface="Arial" charset="0"/>
                <a:cs typeface="Arial" charset="0"/>
              </a:rPr>
              <a:t>Isaiah 56:9-11 </a:t>
            </a:r>
          </a:p>
          <a:p>
            <a:pPr eaLnBrk="0" hangingPunct="0">
              <a:defRPr/>
            </a:pPr>
            <a:r>
              <a:rPr lang="en-GB" sz="2400" b="1" dirty="0">
                <a:effectLst>
                  <a:outerShdw blurRad="38100" dist="38100" dir="2700000" algn="tl">
                    <a:srgbClr val="000000">
                      <a:alpha val="43137"/>
                    </a:srgbClr>
                  </a:outerShdw>
                </a:effectLst>
                <a:latin typeface="Arial" charset="0"/>
                <a:cs typeface="Arial" charset="0"/>
              </a:rPr>
              <a:t> </a:t>
            </a:r>
          </a:p>
          <a:p>
            <a:pPr eaLnBrk="0" hangingPunct="0">
              <a:defRPr/>
            </a:pPr>
            <a:r>
              <a:rPr lang="en-GB" sz="2800" b="1" dirty="0">
                <a:solidFill>
                  <a:srgbClr val="FF33CC"/>
                </a:solidFill>
                <a:effectLst>
                  <a:outerShdw blurRad="38100" dist="38100" dir="2700000" algn="tl">
                    <a:srgbClr val="000000">
                      <a:alpha val="43137"/>
                    </a:srgbClr>
                  </a:outerShdw>
                </a:effectLst>
                <a:latin typeface="Arial" charset="0"/>
                <a:cs typeface="Arial" charset="0"/>
              </a:rPr>
              <a:t>11</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00B0F0"/>
                </a:solidFill>
                <a:effectLst>
                  <a:outerShdw blurRad="38100" dist="38100" dir="2700000" algn="tl">
                    <a:srgbClr val="000000">
                      <a:alpha val="43137"/>
                    </a:srgbClr>
                  </a:outerShdw>
                </a:effectLst>
                <a:latin typeface="Arial" charset="0"/>
                <a:cs typeface="Arial" charset="0"/>
              </a:rPr>
              <a:t>Yea, they are greedy dogs which can never have enough, </a:t>
            </a:r>
            <a:r>
              <a:rPr lang="en-GB" sz="2800" b="1" dirty="0">
                <a:solidFill>
                  <a:srgbClr val="FFCC00"/>
                </a:solidFill>
                <a:effectLst>
                  <a:outerShdw blurRad="38100" dist="38100" dir="2700000" algn="tl">
                    <a:srgbClr val="000000">
                      <a:alpha val="43137"/>
                    </a:srgbClr>
                  </a:outerShdw>
                </a:effectLst>
                <a:latin typeface="Arial" charset="0"/>
                <a:cs typeface="Arial" charset="0"/>
              </a:rPr>
              <a:t>and they are shepherds that cannot understand: </a:t>
            </a:r>
            <a:r>
              <a:rPr lang="en-GB" sz="2800" b="1" dirty="0">
                <a:solidFill>
                  <a:srgbClr val="00FF00"/>
                </a:solidFill>
                <a:effectLst>
                  <a:outerShdw blurRad="38100" dist="38100" dir="2700000" algn="tl">
                    <a:srgbClr val="000000">
                      <a:alpha val="43137"/>
                    </a:srgbClr>
                  </a:outerShdw>
                </a:effectLst>
                <a:latin typeface="Arial" charset="0"/>
                <a:cs typeface="Arial" charset="0"/>
              </a:rPr>
              <a:t>they all look to their own way, </a:t>
            </a:r>
            <a:r>
              <a:rPr lang="en-GB" sz="2800" b="1" dirty="0">
                <a:solidFill>
                  <a:srgbClr val="FF00FF"/>
                </a:solidFill>
                <a:effectLst>
                  <a:outerShdw blurRad="38100" dist="38100" dir="2700000" algn="tl">
                    <a:srgbClr val="000000">
                      <a:alpha val="43137"/>
                    </a:srgbClr>
                  </a:outerShdw>
                </a:effectLst>
                <a:latin typeface="Arial" charset="0"/>
                <a:cs typeface="Arial" charset="0"/>
              </a:rPr>
              <a:t>every one for his gain, </a:t>
            </a:r>
            <a:r>
              <a:rPr lang="en-GB" sz="2800" b="1" dirty="0">
                <a:solidFill>
                  <a:srgbClr val="FFFF00"/>
                </a:solidFill>
                <a:effectLst>
                  <a:outerShdw blurRad="38100" dist="38100" dir="2700000" algn="tl">
                    <a:srgbClr val="000000">
                      <a:alpha val="43137"/>
                    </a:srgbClr>
                  </a:outerShdw>
                </a:effectLst>
                <a:latin typeface="Arial" charset="0"/>
                <a:cs typeface="Arial" charset="0"/>
              </a:rPr>
              <a:t>from his quarter.</a:t>
            </a:r>
          </a:p>
          <a:p>
            <a:pPr eaLnBrk="0" hangingPunct="0">
              <a:defRPr/>
            </a:pPr>
            <a:br>
              <a:rPr lang="en-GB" dirty="0">
                <a:latin typeface="Arial" charset="0"/>
                <a:cs typeface="Arial" charset="0"/>
              </a:rPr>
            </a:br>
            <a:endParaRPr lang="en-GB" dirty="0">
              <a:latin typeface="Arial" charset="0"/>
              <a:cs typeface="Arial" charset="0"/>
            </a:endParaRPr>
          </a:p>
          <a:p>
            <a:pPr eaLnBrk="0" hangingPunct="0">
              <a:defRPr/>
            </a:pPr>
            <a:endParaRPr lang="en-GB" dirty="0">
              <a:latin typeface="Arial" charset="0"/>
              <a:cs typeface="Arial" charset="0"/>
            </a:endParaRPr>
          </a:p>
        </p:txBody>
      </p:sp>
      <p:pic>
        <p:nvPicPr>
          <p:cNvPr id="321538" name="Picture 2" descr="http://images.google.co.uk/url?source=imgres&amp;ct=img&amp;q=http://www.genesis.net.au/~bible/bible.gif&amp;usg=AFQjCNFZa3P4HEOt31m6e3exWsTV9ya2ng">
            <a:extLst>
              <a:ext uri="{FF2B5EF4-FFF2-40B4-BE49-F238E27FC236}">
                <a16:creationId xmlns:a16="http://schemas.microsoft.com/office/drawing/2014/main" id="{02007882-00A9-44C9-BCD5-7F69D262FDDD}"/>
              </a:ext>
            </a:extLst>
          </p:cNvPr>
          <p:cNvPicPr>
            <a:picLocks noChangeAspect="1" noChangeArrowheads="1"/>
          </p:cNvPicPr>
          <p:nvPr/>
        </p:nvPicPr>
        <p:blipFill>
          <a:blip r:embed="rId2" cstate="print">
            <a:duotone>
              <a:prstClr val="black"/>
              <a:schemeClr val="accent1">
                <a:tint val="45000"/>
                <a:satMod val="400000"/>
              </a:schemeClr>
            </a:duotone>
          </a:blip>
          <a:srcRect/>
          <a:stretch>
            <a:fillRect/>
          </a:stretch>
        </p:blipFill>
        <p:spPr bwMode="auto">
          <a:xfrm>
            <a:off x="500034" y="2143116"/>
            <a:ext cx="3643338" cy="3449179"/>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38D1EF-481B-496C-B93E-4180863FB828}"/>
              </a:ext>
            </a:extLst>
          </p:cNvPr>
          <p:cNvSpPr>
            <a:spLocks noGrp="1"/>
          </p:cNvSpPr>
          <p:nvPr>
            <p:ph type="title"/>
          </p:nvPr>
        </p:nvSpPr>
        <p:spPr/>
        <p:txBody>
          <a:bodyPr/>
          <a:lstStyle/>
          <a:p>
            <a:pPr eaLnBrk="1" hangingPunct="1">
              <a:defRPr/>
            </a:pPr>
            <a:r>
              <a:rPr lang="en-GB" b="1" dirty="0">
                <a:solidFill>
                  <a:srgbClr val="FF0000"/>
                </a:solidFill>
              </a:rPr>
              <a:t>Some Of Gog’s Agents Who </a:t>
            </a:r>
            <a:r>
              <a:rPr lang="en-GB" b="1" dirty="0">
                <a:solidFill>
                  <a:srgbClr val="FFFF00"/>
                </a:solidFill>
              </a:rPr>
              <a:t>Have Infiltrated The Church</a:t>
            </a:r>
            <a:endParaRPr lang="en-GB" dirty="0"/>
          </a:p>
        </p:txBody>
      </p:sp>
      <p:sp>
        <p:nvSpPr>
          <p:cNvPr id="6" name="Slide Number Placeholder 5">
            <a:extLst>
              <a:ext uri="{FF2B5EF4-FFF2-40B4-BE49-F238E27FC236}">
                <a16:creationId xmlns:a16="http://schemas.microsoft.com/office/drawing/2014/main" id="{C8A77BE3-83F4-4EBD-BD46-5933DD269CC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4489E4A-89A8-40FD-90F1-D456434CD16D}" type="slidenum">
              <a:rPr lang="en-GB" altLang="en-US" sz="1200"/>
              <a:pPr eaLnBrk="1" hangingPunct="1"/>
              <a:t>134</a:t>
            </a:fld>
            <a:endParaRPr lang="en-GB" altLang="en-US" sz="1200"/>
          </a:p>
        </p:txBody>
      </p:sp>
      <p:pic>
        <p:nvPicPr>
          <p:cNvPr id="1371140" name="Picture 4" descr="http://images.google.co.uk/url?source=imgres&amp;ct=img&amp;q=http://adamcopeland.files.wordpress.com/2007/11/full-collar.jpg&amp;usg=AFQjCNEv8_z16JcpB09VWHAQg5NIiPeOaw">
            <a:extLst>
              <a:ext uri="{FF2B5EF4-FFF2-40B4-BE49-F238E27FC236}">
                <a16:creationId xmlns:a16="http://schemas.microsoft.com/office/drawing/2014/main" id="{F771A754-0056-45DF-8555-B48D6792AD4D}"/>
              </a:ext>
            </a:extLst>
          </p:cNvPr>
          <p:cNvPicPr>
            <a:picLocks noChangeAspect="1" noChangeArrowheads="1"/>
          </p:cNvPicPr>
          <p:nvPr/>
        </p:nvPicPr>
        <p:blipFill>
          <a:blip r:embed="rId2" cstate="print"/>
          <a:srcRect/>
          <a:stretch>
            <a:fillRect/>
          </a:stretch>
        </p:blipFill>
        <p:spPr bwMode="auto">
          <a:xfrm>
            <a:off x="642910" y="1857340"/>
            <a:ext cx="4000528" cy="30003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Box 9">
            <a:extLst>
              <a:ext uri="{FF2B5EF4-FFF2-40B4-BE49-F238E27FC236}">
                <a16:creationId xmlns:a16="http://schemas.microsoft.com/office/drawing/2014/main" id="{E791CC52-276D-4939-9620-C94F9541D734}"/>
              </a:ext>
            </a:extLst>
          </p:cNvPr>
          <p:cNvSpPr txBox="1"/>
          <p:nvPr/>
        </p:nvSpPr>
        <p:spPr>
          <a:xfrm>
            <a:off x="4929188" y="1643063"/>
            <a:ext cx="4214812" cy="4400550"/>
          </a:xfrm>
          <a:prstGeom prst="rect">
            <a:avLst/>
          </a:prstGeom>
          <a:noFill/>
        </p:spPr>
        <p:txBody>
          <a:bodyPr>
            <a:spAutoFit/>
          </a:bodyPr>
          <a:lstStyle/>
          <a:p>
            <a:pPr eaLnBrk="0" hangingPunct="0">
              <a:defRPr/>
            </a:pPr>
            <a:r>
              <a:rPr lang="en-GB" sz="2800" b="1">
                <a:solidFill>
                  <a:srgbClr val="00FFFF"/>
                </a:solidFill>
                <a:effectLst>
                  <a:outerShdw blurRad="38100" dist="38100" dir="2700000" algn="tl">
                    <a:srgbClr val="000000">
                      <a:alpha val="43137"/>
                    </a:srgbClr>
                  </a:outerShdw>
                </a:effectLst>
                <a:latin typeface="Arial" charset="0"/>
                <a:cs typeface="Arial" charset="0"/>
              </a:rPr>
              <a:t>Scriptures </a:t>
            </a:r>
            <a:r>
              <a:rPr lang="en-GB" sz="2800" b="1" dirty="0">
                <a:solidFill>
                  <a:srgbClr val="00FFFF"/>
                </a:solidFill>
                <a:effectLst>
                  <a:outerShdw blurRad="38100" dist="38100" dir="2700000" algn="tl">
                    <a:srgbClr val="000000">
                      <a:alpha val="43137"/>
                    </a:srgbClr>
                  </a:outerShdw>
                </a:effectLst>
                <a:latin typeface="Arial" charset="0"/>
                <a:cs typeface="Arial" charset="0"/>
              </a:rPr>
              <a:t>refer to these false shepherds as DUMB DOGS. </a:t>
            </a:r>
            <a:r>
              <a:rPr lang="en-GB" sz="2800" b="1" dirty="0">
                <a:solidFill>
                  <a:srgbClr val="FFC000"/>
                </a:solidFill>
                <a:effectLst>
                  <a:outerShdw blurRad="38100" dist="38100" dir="2700000" algn="tl">
                    <a:srgbClr val="000000">
                      <a:alpha val="43137"/>
                    </a:srgbClr>
                  </a:outerShdw>
                </a:effectLst>
                <a:latin typeface="Arial" charset="0"/>
                <a:cs typeface="Arial" charset="0"/>
              </a:rPr>
              <a:t>Those who qualify after attending a theological college append DD </a:t>
            </a:r>
            <a:r>
              <a:rPr lang="en-GB" sz="2800" b="1" dirty="0">
                <a:solidFill>
                  <a:srgbClr val="FF0000"/>
                </a:solidFill>
                <a:effectLst>
                  <a:outerShdw blurRad="38100" dist="38100" dir="2700000" algn="tl">
                    <a:srgbClr val="000000">
                      <a:alpha val="43137"/>
                    </a:srgbClr>
                  </a:outerShdw>
                </a:effectLst>
                <a:latin typeface="Arial" charset="0"/>
                <a:cs typeface="Arial" charset="0"/>
              </a:rPr>
              <a:t>(Doctor of Divinity)  </a:t>
            </a:r>
            <a:r>
              <a:rPr lang="en-GB" sz="2800" b="1" dirty="0">
                <a:solidFill>
                  <a:srgbClr val="FFC000"/>
                </a:solidFill>
                <a:effectLst>
                  <a:outerShdw blurRad="38100" dist="38100" dir="2700000" algn="tl">
                    <a:srgbClr val="000000">
                      <a:alpha val="43137"/>
                    </a:srgbClr>
                  </a:outerShdw>
                </a:effectLst>
                <a:latin typeface="Arial" charset="0"/>
                <a:cs typeface="Arial" charset="0"/>
              </a:rPr>
              <a:t>to their names, </a:t>
            </a:r>
            <a:r>
              <a:rPr lang="en-GB" sz="2800" b="1" dirty="0">
                <a:solidFill>
                  <a:srgbClr val="00FF00"/>
                </a:solidFill>
                <a:effectLst>
                  <a:outerShdw blurRad="38100" dist="38100" dir="2700000" algn="tl">
                    <a:srgbClr val="000000">
                      <a:alpha val="43137"/>
                    </a:srgbClr>
                  </a:outerShdw>
                </a:effectLst>
                <a:latin typeface="Arial" charset="0"/>
                <a:cs typeface="Arial" charset="0"/>
              </a:rPr>
              <a:t>which equally could stand for “dumb dogs” </a:t>
            </a:r>
          </a:p>
        </p:txBody>
      </p:sp>
      <p:sp>
        <p:nvSpPr>
          <p:cNvPr id="11" name="TextBox 10">
            <a:extLst>
              <a:ext uri="{FF2B5EF4-FFF2-40B4-BE49-F238E27FC236}">
                <a16:creationId xmlns:a16="http://schemas.microsoft.com/office/drawing/2014/main" id="{0E9A020C-3A4D-4CD4-B282-8021BA8063DB}"/>
              </a:ext>
            </a:extLst>
          </p:cNvPr>
          <p:cNvSpPr txBox="1"/>
          <p:nvPr/>
        </p:nvSpPr>
        <p:spPr>
          <a:xfrm>
            <a:off x="785813" y="4857750"/>
            <a:ext cx="4071937" cy="1816100"/>
          </a:xfrm>
          <a:prstGeom prst="rect">
            <a:avLst/>
          </a:prstGeom>
          <a:noFill/>
        </p:spPr>
        <p:txBody>
          <a:bodyPr>
            <a:spAutoFit/>
          </a:bodyPr>
          <a:lstStyle/>
          <a:p>
            <a:pPr algn="ctr" eaLnBrk="0" hangingPunct="0">
              <a:defRPr/>
            </a:pPr>
            <a:r>
              <a:rPr lang="en-GB" sz="2800" b="1" dirty="0">
                <a:solidFill>
                  <a:srgbClr val="FFFF00"/>
                </a:solidFill>
                <a:effectLst>
                  <a:outerShdw blurRad="38100" dist="38100" dir="2700000" algn="tl">
                    <a:srgbClr val="000000">
                      <a:alpha val="43137"/>
                    </a:srgbClr>
                  </a:outerShdw>
                </a:effectLst>
                <a:latin typeface="Arial" charset="0"/>
                <a:cs typeface="Arial" charset="0"/>
              </a:rPr>
              <a:t>Appropriately they also wear “dog collars”, as above. (A UK nickname)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0CFDF-65EA-4615-9124-9B34C6B206A6}"/>
              </a:ext>
            </a:extLst>
          </p:cNvPr>
          <p:cNvSpPr>
            <a:spLocks noGrp="1"/>
          </p:cNvSpPr>
          <p:nvPr>
            <p:ph type="title"/>
          </p:nvPr>
        </p:nvSpPr>
        <p:spPr/>
        <p:txBody>
          <a:bodyPr/>
          <a:lstStyle/>
          <a:p>
            <a:pPr>
              <a:defRPr/>
            </a:pPr>
            <a:r>
              <a:rPr lang="en-GB" b="1" dirty="0">
                <a:solidFill>
                  <a:srgbClr val="FF0000"/>
                </a:solidFill>
              </a:rPr>
              <a:t>Some Of Gog’s Agents Who </a:t>
            </a:r>
            <a:r>
              <a:rPr lang="en-GB" b="1" dirty="0">
                <a:solidFill>
                  <a:srgbClr val="FFFF00"/>
                </a:solidFill>
              </a:rPr>
              <a:t>Have Infiltrated The Church</a:t>
            </a:r>
            <a:endParaRPr lang="en-GB" dirty="0"/>
          </a:p>
        </p:txBody>
      </p:sp>
      <p:sp>
        <p:nvSpPr>
          <p:cNvPr id="3" name="Slide Number Placeholder 2">
            <a:extLst>
              <a:ext uri="{FF2B5EF4-FFF2-40B4-BE49-F238E27FC236}">
                <a16:creationId xmlns:a16="http://schemas.microsoft.com/office/drawing/2014/main" id="{D8B3D2E9-8F97-45AC-9621-D21AEDA377F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ADB3303-961E-4B6A-8220-C905CAF687BE}" type="slidenum">
              <a:rPr lang="en-GB" altLang="en-US" sz="1200"/>
              <a:pPr eaLnBrk="1" hangingPunct="1"/>
              <a:t>135</a:t>
            </a:fld>
            <a:endParaRPr lang="en-GB" altLang="en-US" sz="1200"/>
          </a:p>
        </p:txBody>
      </p:sp>
      <p:pic>
        <p:nvPicPr>
          <p:cNvPr id="144388" name="Picture 2" descr="http://images.google.co.uk/url?source=imgres&amp;ct=img&amp;q=http://shortestin-the-world.com/bichon9.jpg&amp;usg=AFQjCNF2csHra6z2mrQI29qq3W1ZTi17WA">
            <a:extLst>
              <a:ext uri="{FF2B5EF4-FFF2-40B4-BE49-F238E27FC236}">
                <a16:creationId xmlns:a16="http://schemas.microsoft.com/office/drawing/2014/main" id="{77FD4B83-9D95-413F-A99A-152606A27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1785938"/>
            <a:ext cx="257175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5A6CC8F-9A5A-424D-9AAC-DC54FF7E87F0}"/>
              </a:ext>
            </a:extLst>
          </p:cNvPr>
          <p:cNvSpPr txBox="1"/>
          <p:nvPr/>
        </p:nvSpPr>
        <p:spPr>
          <a:xfrm>
            <a:off x="4000500" y="2000250"/>
            <a:ext cx="5000625" cy="4400550"/>
          </a:xfrm>
          <a:prstGeom prst="rect">
            <a:avLst/>
          </a:prstGeom>
          <a:noFill/>
        </p:spPr>
        <p:txBody>
          <a:bodyPr>
            <a:spAutoFit/>
          </a:bodyPr>
          <a:lstStyle/>
          <a:p>
            <a:pPr eaLnBrk="0" hangingPunct="0">
              <a:defRPr/>
            </a:pPr>
            <a:r>
              <a:rPr lang="en-GB" sz="2800" b="1" dirty="0">
                <a:solidFill>
                  <a:srgbClr val="00FFFF"/>
                </a:solidFill>
                <a:effectLst>
                  <a:outerShdw blurRad="38100" dist="38100" dir="2700000" algn="tl">
                    <a:srgbClr val="000000">
                      <a:alpha val="43137"/>
                    </a:srgbClr>
                  </a:outerShdw>
                </a:effectLst>
                <a:latin typeface="Arial" charset="0"/>
                <a:cs typeface="Arial" charset="0"/>
              </a:rPr>
              <a:t>By calling the false shepherds dogs, </a:t>
            </a:r>
            <a:r>
              <a:rPr lang="en-GB" sz="2800" b="1" dirty="0">
                <a:solidFill>
                  <a:srgbClr val="FF00FF"/>
                </a:solidFill>
                <a:effectLst>
                  <a:outerShdw blurRad="38100" dist="38100" dir="2700000" algn="tl">
                    <a:srgbClr val="000000">
                      <a:alpha val="43137"/>
                    </a:srgbClr>
                  </a:outerShdw>
                </a:effectLst>
                <a:latin typeface="Arial" charset="0"/>
                <a:cs typeface="Arial" charset="0"/>
              </a:rPr>
              <a:t>this is telling us who they are! </a:t>
            </a:r>
            <a:r>
              <a:rPr lang="en-GB" sz="2800" b="1" dirty="0">
                <a:solidFill>
                  <a:srgbClr val="FFCC00"/>
                </a:solidFill>
                <a:effectLst>
                  <a:outerShdw blurRad="38100" dist="38100" dir="2700000" algn="tl">
                    <a:srgbClr val="000000">
                      <a:alpha val="43137"/>
                    </a:srgbClr>
                  </a:outerShdw>
                </a:effectLst>
                <a:latin typeface="Arial" charset="0"/>
                <a:cs typeface="Arial" charset="0"/>
              </a:rPr>
              <a:t>Namely, the Canaanites who were referred to as dogs in the scriptures. </a:t>
            </a:r>
            <a:r>
              <a:rPr lang="en-GB" sz="2800" b="1" dirty="0">
                <a:solidFill>
                  <a:srgbClr val="00FF00"/>
                </a:solidFill>
                <a:effectLst>
                  <a:outerShdw blurRad="38100" dist="38100" dir="2700000" algn="tl">
                    <a:srgbClr val="000000">
                      <a:alpha val="43137"/>
                    </a:srgbClr>
                  </a:outerShdw>
                </a:effectLst>
                <a:latin typeface="Arial" charset="0"/>
                <a:cs typeface="Arial" charset="0"/>
              </a:rPr>
              <a:t>They have been busy infiltrating our centres of learning including theological colleges over the centuries</a:t>
            </a:r>
            <a:r>
              <a:rPr lang="en-GB" dirty="0">
                <a:solidFill>
                  <a:srgbClr val="00FF00"/>
                </a:solidFill>
                <a:latin typeface="Arial" charset="0"/>
                <a:cs typeface="Arial" charset="0"/>
              </a:rPr>
              <a:t>.</a:t>
            </a:r>
          </a:p>
        </p:txBody>
      </p:sp>
      <p:sp>
        <p:nvSpPr>
          <p:cNvPr id="6" name="TextBox 5">
            <a:extLst>
              <a:ext uri="{FF2B5EF4-FFF2-40B4-BE49-F238E27FC236}">
                <a16:creationId xmlns:a16="http://schemas.microsoft.com/office/drawing/2014/main" id="{AAF91A94-CE11-429E-B74D-217CD7491678}"/>
              </a:ext>
            </a:extLst>
          </p:cNvPr>
          <p:cNvSpPr txBox="1"/>
          <p:nvPr/>
        </p:nvSpPr>
        <p:spPr>
          <a:xfrm>
            <a:off x="428625" y="5857875"/>
            <a:ext cx="3357563" cy="646113"/>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Dumb Dog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DAA64-0570-4E9D-B620-A75A304448A9}"/>
              </a:ext>
            </a:extLst>
          </p:cNvPr>
          <p:cNvSpPr>
            <a:spLocks noGrp="1"/>
          </p:cNvSpPr>
          <p:nvPr>
            <p:ph type="title"/>
          </p:nvPr>
        </p:nvSpPr>
        <p:spPr/>
        <p:txBody>
          <a:bodyPr/>
          <a:lstStyle/>
          <a:p>
            <a:pPr>
              <a:defRPr/>
            </a:pPr>
            <a:r>
              <a:rPr lang="en-GB" b="1" dirty="0">
                <a:solidFill>
                  <a:srgbClr val="FF0000"/>
                </a:solidFill>
              </a:rPr>
              <a:t>Some Of Gog’s Agents Who </a:t>
            </a:r>
            <a:r>
              <a:rPr lang="en-GB" b="1" dirty="0">
                <a:solidFill>
                  <a:srgbClr val="FFFF00"/>
                </a:solidFill>
              </a:rPr>
              <a:t>Have Infiltrated The Church</a:t>
            </a:r>
            <a:endParaRPr lang="en-GB" dirty="0"/>
          </a:p>
        </p:txBody>
      </p:sp>
      <p:sp>
        <p:nvSpPr>
          <p:cNvPr id="3" name="Slide Number Placeholder 2">
            <a:extLst>
              <a:ext uri="{FF2B5EF4-FFF2-40B4-BE49-F238E27FC236}">
                <a16:creationId xmlns:a16="http://schemas.microsoft.com/office/drawing/2014/main" id="{CE7C1352-C016-442F-BCF5-13979A700D4D}"/>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0B357F1-CD75-42D2-AD5F-006AAE2FE65C}" type="slidenum">
              <a:rPr lang="en-GB" altLang="en-US" sz="1200"/>
              <a:pPr eaLnBrk="1" hangingPunct="1"/>
              <a:t>136</a:t>
            </a:fld>
            <a:endParaRPr lang="en-GB" altLang="en-US" sz="1200"/>
          </a:p>
        </p:txBody>
      </p:sp>
      <p:pic>
        <p:nvPicPr>
          <p:cNvPr id="320514" name="Picture 2" descr="http://images.google.co.uk/url?source=imgres&amp;ct=img&amp;q=http://www.dogbreedinfo.com/images17/NorthernInuitDogFreya14wks.JPG&amp;usg=AFQjCNHU3Fm_yIDCbhBEyjsWDSUAr9b1ow">
            <a:extLst>
              <a:ext uri="{FF2B5EF4-FFF2-40B4-BE49-F238E27FC236}">
                <a16:creationId xmlns:a16="http://schemas.microsoft.com/office/drawing/2014/main" id="{749221A6-39C9-42BA-A7B7-190E8B03F7AB}"/>
              </a:ext>
            </a:extLst>
          </p:cNvPr>
          <p:cNvPicPr>
            <a:picLocks noChangeAspect="1" noChangeArrowheads="1"/>
          </p:cNvPicPr>
          <p:nvPr/>
        </p:nvPicPr>
        <p:blipFill>
          <a:blip r:embed="rId2" cstate="print"/>
          <a:srcRect/>
          <a:stretch>
            <a:fillRect/>
          </a:stretch>
        </p:blipFill>
        <p:spPr bwMode="auto">
          <a:xfrm>
            <a:off x="642910" y="2000240"/>
            <a:ext cx="3333750" cy="3352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C419E87C-5458-426F-B226-95062DA3B904}"/>
              </a:ext>
            </a:extLst>
          </p:cNvPr>
          <p:cNvSpPr txBox="1"/>
          <p:nvPr/>
        </p:nvSpPr>
        <p:spPr>
          <a:xfrm>
            <a:off x="4500563" y="2286000"/>
            <a:ext cx="4214812" cy="2554288"/>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alpha val="43137"/>
                    </a:srgbClr>
                  </a:outerShdw>
                </a:effectLst>
                <a:latin typeface="Arial" charset="0"/>
                <a:cs typeface="Arial" charset="0"/>
              </a:rPr>
              <a:t>Interestingly, </a:t>
            </a:r>
            <a:r>
              <a:rPr lang="en-GB" sz="3200" b="1" dirty="0">
                <a:solidFill>
                  <a:srgbClr val="FFCC00"/>
                </a:solidFill>
                <a:effectLst>
                  <a:outerShdw blurRad="38100" dist="38100" dir="2700000" algn="tl">
                    <a:srgbClr val="000000">
                      <a:alpha val="43137"/>
                    </a:srgbClr>
                  </a:outerShdw>
                </a:effectLst>
                <a:latin typeface="Arial" charset="0"/>
                <a:cs typeface="Arial" charset="0"/>
              </a:rPr>
              <a:t>even today the Latin name for the dog family is CANIS pronounced - </a:t>
            </a:r>
            <a:r>
              <a:rPr lang="en-GB" sz="3200" b="1" i="1" dirty="0" err="1">
                <a:solidFill>
                  <a:srgbClr val="FF3300"/>
                </a:solidFill>
                <a:effectLst>
                  <a:outerShdw blurRad="38100" dist="38100" dir="2700000" algn="tl">
                    <a:srgbClr val="000000">
                      <a:alpha val="43137"/>
                    </a:srgbClr>
                  </a:outerShdw>
                </a:effectLst>
                <a:latin typeface="Arial" charset="0"/>
                <a:cs typeface="Arial" charset="0"/>
              </a:rPr>
              <a:t>cain</a:t>
            </a:r>
            <a:r>
              <a:rPr lang="en-GB" sz="3200" b="1" i="1" dirty="0">
                <a:solidFill>
                  <a:srgbClr val="FF3300"/>
                </a:solidFill>
                <a:effectLst>
                  <a:outerShdw blurRad="38100" dist="38100" dir="2700000" algn="tl">
                    <a:srgbClr val="000000">
                      <a:alpha val="43137"/>
                    </a:srgbClr>
                  </a:outerShdw>
                </a:effectLst>
                <a:latin typeface="Arial" charset="0"/>
                <a:cs typeface="Arial" charset="0"/>
              </a:rPr>
              <a:t>-is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51676-972F-4E9F-ABBB-5F0C3B73E59E}"/>
              </a:ext>
            </a:extLst>
          </p:cNvPr>
          <p:cNvSpPr>
            <a:spLocks noGrp="1"/>
          </p:cNvSpPr>
          <p:nvPr>
            <p:ph type="title"/>
          </p:nvPr>
        </p:nvSpPr>
        <p:spPr/>
        <p:txBody>
          <a:bodyPr/>
          <a:lstStyle/>
          <a:p>
            <a:pPr>
              <a:defRPr/>
            </a:pPr>
            <a:r>
              <a:rPr lang="en-GB" b="1" dirty="0">
                <a:solidFill>
                  <a:srgbClr val="FFFF00"/>
                </a:solidFill>
              </a:rPr>
              <a:t>Origin of the</a:t>
            </a:r>
            <a:r>
              <a:rPr lang="en-GB" b="1" dirty="0"/>
              <a:t> </a:t>
            </a:r>
            <a:r>
              <a:rPr lang="en-GB" b="1" dirty="0">
                <a:solidFill>
                  <a:srgbClr val="FF0000"/>
                </a:solidFill>
              </a:rPr>
              <a:t>Jews</a:t>
            </a:r>
            <a:endParaRPr lang="en-GB" dirty="0"/>
          </a:p>
        </p:txBody>
      </p:sp>
      <p:sp>
        <p:nvSpPr>
          <p:cNvPr id="3" name="Slide Number Placeholder 2">
            <a:extLst>
              <a:ext uri="{FF2B5EF4-FFF2-40B4-BE49-F238E27FC236}">
                <a16:creationId xmlns:a16="http://schemas.microsoft.com/office/drawing/2014/main" id="{CA07EB21-4A21-460D-85EF-A2E185AF198A}"/>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A416CC0-5766-4A6A-A39D-275F86ACAC5F}" type="slidenum">
              <a:rPr lang="en-GB" altLang="en-US" sz="1200"/>
              <a:pPr eaLnBrk="1" hangingPunct="1"/>
              <a:t>137</a:t>
            </a:fld>
            <a:endParaRPr lang="en-GB" altLang="en-US" sz="1200"/>
          </a:p>
        </p:txBody>
      </p:sp>
      <p:pic>
        <p:nvPicPr>
          <p:cNvPr id="352258" name="Picture 2" descr="http://judicial-inc.biz/88geor34.jpg">
            <a:extLst>
              <a:ext uri="{FF2B5EF4-FFF2-40B4-BE49-F238E27FC236}">
                <a16:creationId xmlns:a16="http://schemas.microsoft.com/office/drawing/2014/main" id="{C0B59911-40E9-4658-955F-E2403C8E3F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285875"/>
            <a:ext cx="5684838" cy="39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13F9C0D-66E4-4AB6-B3A9-5B3149A6EF17}"/>
              </a:ext>
            </a:extLst>
          </p:cNvPr>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eaLnBrk="0" hangingPunct="0">
              <a:defRPr/>
            </a:pPr>
            <a:r>
              <a:rPr lang="en-GB" sz="3200" b="1" dirty="0">
                <a:solidFill>
                  <a:srgbClr val="FF0000"/>
                </a:solidFill>
                <a:effectLst>
                  <a:outerShdw blurRad="38100" dist="38100" dir="2700000" algn="tl">
                    <a:srgbClr val="000000"/>
                  </a:outerShdw>
                </a:effectLst>
              </a:rPr>
              <a:t>92%</a:t>
            </a:r>
            <a:r>
              <a:rPr lang="en-GB" sz="3200" b="1" dirty="0">
                <a:effectLst>
                  <a:outerShdw blurRad="38100" dist="38100" dir="2700000" algn="tl">
                    <a:srgbClr val="000000"/>
                  </a:outerShdw>
                </a:effectLst>
              </a:rPr>
              <a:t> </a:t>
            </a:r>
            <a:r>
              <a:rPr lang="en-GB" sz="3200" b="1" dirty="0">
                <a:solidFill>
                  <a:srgbClr val="FFFF00"/>
                </a:solidFill>
                <a:effectLst>
                  <a:outerShdw blurRad="38100" dist="38100" dir="2700000" algn="tl">
                    <a:srgbClr val="000000"/>
                  </a:outerShdw>
                </a:effectLst>
              </a:rPr>
              <a:t>of the world’s population of people who call themselves</a:t>
            </a:r>
            <a:r>
              <a:rPr lang="en-GB" sz="3200" b="1" dirty="0">
                <a:effectLst>
                  <a:outerShdw blurRad="38100" dist="38100" dir="2700000" algn="tl">
                    <a:srgbClr val="000000"/>
                  </a:outerShdw>
                </a:effectLst>
              </a:rPr>
              <a:t> </a:t>
            </a:r>
            <a:r>
              <a:rPr lang="en-GB" sz="3200" b="1" dirty="0">
                <a:solidFill>
                  <a:srgbClr val="FF0000"/>
                </a:solidFill>
                <a:effectLst>
                  <a:outerShdw blurRad="38100" dist="38100" dir="2700000" algn="tl">
                    <a:srgbClr val="000000"/>
                  </a:outerShdw>
                </a:effectLst>
              </a:rPr>
              <a:t>Jews</a:t>
            </a:r>
            <a:r>
              <a:rPr lang="en-GB" sz="3200" b="1" dirty="0">
                <a:effectLst>
                  <a:outerShdw blurRad="38100" dist="38100" dir="2700000" algn="tl">
                    <a:srgbClr val="000000"/>
                  </a:outerShdw>
                </a:effectLst>
              </a:rPr>
              <a:t> </a:t>
            </a:r>
            <a:r>
              <a:rPr lang="en-GB" sz="3200" b="1" dirty="0">
                <a:solidFill>
                  <a:srgbClr val="FFFF00"/>
                </a:solidFill>
                <a:effectLst>
                  <a:outerShdw blurRad="38100" dist="38100" dir="2700000" algn="tl">
                    <a:srgbClr val="000000"/>
                  </a:outerShdw>
                </a:effectLst>
              </a:rPr>
              <a:t>were originally </a:t>
            </a:r>
            <a:r>
              <a:rPr lang="en-GB" sz="3200" b="1" dirty="0">
                <a:solidFill>
                  <a:srgbClr val="FF0000"/>
                </a:solidFill>
                <a:effectLst>
                  <a:outerShdw blurRad="38100" dist="38100" dir="2700000" algn="tl">
                    <a:srgbClr val="000000"/>
                  </a:outerShdw>
                </a:effectLst>
              </a:rPr>
              <a:t>Khazars</a:t>
            </a:r>
            <a:r>
              <a:rPr lang="en-GB" sz="3200" b="1" dirty="0">
                <a:solidFill>
                  <a:srgbClr val="FF3300"/>
                </a:solidFill>
                <a:effectLst>
                  <a:outerShdw blurRad="38100" dist="38100" dir="2700000" algn="tl">
                    <a:srgbClr val="000000"/>
                  </a:outerShdw>
                </a:effectLst>
              </a:rPr>
              <a:t>.</a:t>
            </a:r>
            <a:endParaRPr lang="en-GB" sz="3200" dirty="0"/>
          </a:p>
          <a:p>
            <a:pPr eaLnBrk="0" hangingPunct="0">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circle(in)">
                                      <p:cBhvr>
                                        <p:cTn id="7" dur="2000"/>
                                        <p:tgtEl>
                                          <p:spTgt spid="352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3D9ED-06DC-4233-84ED-31C1F00B4CC7}"/>
              </a:ext>
            </a:extLst>
          </p:cNvPr>
          <p:cNvSpPr>
            <a:spLocks noGrp="1"/>
          </p:cNvSpPr>
          <p:nvPr>
            <p:ph type="title"/>
          </p:nvPr>
        </p:nvSpPr>
        <p:spPr/>
        <p:txBody>
          <a:bodyPr/>
          <a:lstStyle/>
          <a:p>
            <a:pPr>
              <a:defRPr/>
            </a:pPr>
            <a:r>
              <a:rPr lang="en-GB" b="1" dirty="0">
                <a:solidFill>
                  <a:srgbClr val="FFFF00"/>
                </a:solidFill>
              </a:rPr>
              <a:t>Origin of the</a:t>
            </a:r>
            <a:r>
              <a:rPr lang="en-GB" b="1" dirty="0"/>
              <a:t> </a:t>
            </a:r>
            <a:r>
              <a:rPr lang="en-GB" b="1" dirty="0">
                <a:solidFill>
                  <a:srgbClr val="FF0000"/>
                </a:solidFill>
              </a:rPr>
              <a:t>Jews</a:t>
            </a:r>
            <a:endParaRPr lang="en-GB" dirty="0"/>
          </a:p>
        </p:txBody>
      </p:sp>
      <p:sp>
        <p:nvSpPr>
          <p:cNvPr id="3" name="Slide Number Placeholder 2">
            <a:extLst>
              <a:ext uri="{FF2B5EF4-FFF2-40B4-BE49-F238E27FC236}">
                <a16:creationId xmlns:a16="http://schemas.microsoft.com/office/drawing/2014/main" id="{4E65F47C-7136-4B46-AEB0-39F0C2E3A219}"/>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40C3B28-EDF0-49BE-AE38-ACE9D3660B75}" type="slidenum">
              <a:rPr lang="en-GB" altLang="en-US" sz="1200"/>
              <a:pPr eaLnBrk="1" hangingPunct="1"/>
              <a:t>138</a:t>
            </a:fld>
            <a:endParaRPr lang="en-GB" altLang="en-US" sz="1200"/>
          </a:p>
        </p:txBody>
      </p:sp>
      <p:pic>
        <p:nvPicPr>
          <p:cNvPr id="353282" name="Picture 2" descr="http://judicial-inc.biz/88geor35.gif">
            <a:extLst>
              <a:ext uri="{FF2B5EF4-FFF2-40B4-BE49-F238E27FC236}">
                <a16:creationId xmlns:a16="http://schemas.microsoft.com/office/drawing/2014/main" id="{10FCBBFE-489C-41C7-9081-9247AC739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1857375"/>
            <a:ext cx="3897312"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57A0837-C3DF-4031-BCCD-66063AF3E8E7}"/>
              </a:ext>
            </a:extLst>
          </p:cNvPr>
          <p:cNvSpPr txBox="1"/>
          <p:nvPr/>
        </p:nvSpPr>
        <p:spPr>
          <a:xfrm>
            <a:off x="4429125" y="1928813"/>
            <a:ext cx="4572000" cy="4389437"/>
          </a:xfrm>
          <a:prstGeom prst="rect">
            <a:avLst/>
          </a:prstGeom>
          <a:noFill/>
        </p:spPr>
        <p:txBody>
          <a:bodyPr>
            <a:spAutoFit/>
          </a:bodyPr>
          <a:lstStyle/>
          <a:p>
            <a:pPr>
              <a:lnSpc>
                <a:spcPct val="90000"/>
              </a:lnSpc>
              <a:defRPr/>
            </a:pPr>
            <a:r>
              <a:rPr lang="en-GB" sz="3200" b="1" dirty="0">
                <a:solidFill>
                  <a:srgbClr val="00FFFF"/>
                </a:solidFill>
                <a:effectLst>
                  <a:outerShdw blurRad="38100" dist="38100" dir="2700000" algn="tl">
                    <a:srgbClr val="000000"/>
                  </a:outerShdw>
                </a:effectLst>
                <a:latin typeface="Arial" charset="0"/>
                <a:cs typeface="Arial" charset="0"/>
              </a:rPr>
              <a:t>As we have seen they set up a large </a:t>
            </a:r>
            <a:r>
              <a:rPr lang="en-GB" sz="3200" b="1" dirty="0">
                <a:solidFill>
                  <a:srgbClr val="FF0000"/>
                </a:solidFill>
                <a:effectLst>
                  <a:outerShdw blurRad="38100" dist="38100" dir="2700000" algn="tl">
                    <a:srgbClr val="000000"/>
                  </a:outerShdw>
                </a:effectLst>
                <a:latin typeface="Arial" charset="0"/>
                <a:cs typeface="Arial" charset="0"/>
              </a:rPr>
              <a:t>Khazar Kingdom</a:t>
            </a:r>
            <a:r>
              <a:rPr lang="en-GB" sz="3200" b="1" dirty="0">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covering some 800,000 sq Miles in southwest Asia.</a:t>
            </a:r>
          </a:p>
          <a:p>
            <a:pPr>
              <a:lnSpc>
                <a:spcPct val="90000"/>
              </a:lnSpc>
              <a:defRPr/>
            </a:pPr>
            <a:r>
              <a:rPr lang="en-GB" sz="3200" b="1" dirty="0">
                <a:solidFill>
                  <a:srgbClr val="00FF00"/>
                </a:solidFill>
                <a:effectLst>
                  <a:outerShdw blurRad="38100" dist="38100" dir="2700000" algn="tl">
                    <a:srgbClr val="000000"/>
                  </a:outerShdw>
                </a:effectLst>
                <a:latin typeface="Arial" charset="0"/>
                <a:cs typeface="Arial" charset="0"/>
              </a:rPr>
              <a:t>They were so </a:t>
            </a:r>
            <a:r>
              <a:rPr lang="en-GB" sz="3200" b="1" dirty="0">
                <a:solidFill>
                  <a:srgbClr val="FF0000"/>
                </a:solidFill>
                <a:effectLst>
                  <a:outerShdw blurRad="38100" dist="38100" dir="2700000" algn="tl">
                    <a:srgbClr val="000000"/>
                  </a:outerShdw>
                </a:effectLst>
                <a:latin typeface="Arial" charset="0"/>
                <a:cs typeface="Arial" charset="0"/>
              </a:rPr>
              <a:t>warlike</a:t>
            </a:r>
            <a:r>
              <a:rPr lang="en-GB" sz="3200" b="1" dirty="0">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that even the </a:t>
            </a:r>
            <a:r>
              <a:rPr lang="en-GB" sz="3200" b="1" dirty="0" err="1">
                <a:solidFill>
                  <a:srgbClr val="00FF00"/>
                </a:solidFill>
                <a:effectLst>
                  <a:outerShdw blurRad="38100" dist="38100" dir="2700000" algn="tl">
                    <a:srgbClr val="000000"/>
                  </a:outerShdw>
                </a:effectLst>
                <a:latin typeface="Arial" charset="0"/>
                <a:cs typeface="Arial" charset="0"/>
              </a:rPr>
              <a:t>Asiatics</a:t>
            </a:r>
            <a:r>
              <a:rPr lang="en-GB" sz="3200" b="1" dirty="0">
                <a:solidFill>
                  <a:srgbClr val="00FF00"/>
                </a:solidFill>
                <a:effectLst>
                  <a:outerShdw blurRad="38100" dist="38100" dir="2700000" algn="tl">
                    <a:srgbClr val="000000"/>
                  </a:outerShdw>
                </a:effectLst>
                <a:latin typeface="Arial" charset="0"/>
                <a:cs typeface="Arial" charset="0"/>
              </a:rPr>
              <a:t> drove them out into Eastern Europe.</a:t>
            </a:r>
          </a:p>
          <a:p>
            <a:pPr eaLnBrk="0" hangingPunct="0">
              <a:defRPr/>
            </a:pPr>
            <a:endParaRPr lang="en-GB" dirty="0">
              <a:latin typeface="Arial" charset="0"/>
              <a:cs typeface="Arial" charset="0"/>
            </a:endParaRPr>
          </a:p>
        </p:txBody>
      </p:sp>
      <p:sp>
        <p:nvSpPr>
          <p:cNvPr id="6" name="TextBox 5">
            <a:extLst>
              <a:ext uri="{FF2B5EF4-FFF2-40B4-BE49-F238E27FC236}">
                <a16:creationId xmlns:a16="http://schemas.microsoft.com/office/drawing/2014/main" id="{6187EA4C-177C-40D7-8CC7-E5083EBADB26}"/>
              </a:ext>
            </a:extLst>
          </p:cNvPr>
          <p:cNvSpPr txBox="1"/>
          <p:nvPr/>
        </p:nvSpPr>
        <p:spPr>
          <a:xfrm>
            <a:off x="0" y="5657850"/>
            <a:ext cx="4286250" cy="1200150"/>
          </a:xfrm>
          <a:prstGeom prst="rect">
            <a:avLst/>
          </a:prstGeom>
          <a:noFill/>
        </p:spPr>
        <p:txBody>
          <a:bodyPr>
            <a:spAutoFit/>
          </a:bodyPr>
          <a:lstStyle/>
          <a:p>
            <a:pPr algn="ctr" eaLnBrk="0" hangingPunct="0">
              <a:defRPr/>
            </a:pPr>
            <a:r>
              <a:rPr lang="en-GB" sz="2400" b="1" dirty="0">
                <a:solidFill>
                  <a:srgbClr val="FFFF00"/>
                </a:solidFill>
                <a:effectLst>
                  <a:outerShdw blurRad="38100" dist="38100" dir="2700000" algn="tl">
                    <a:srgbClr val="000000">
                      <a:alpha val="43137"/>
                    </a:srgbClr>
                  </a:outerShdw>
                </a:effectLst>
                <a:latin typeface="Arial" charset="0"/>
                <a:cs typeface="Arial" charset="0"/>
              </a:rPr>
              <a:t>Russ prince </a:t>
            </a:r>
            <a:r>
              <a:rPr lang="en-GB" sz="2400" b="1" dirty="0" err="1">
                <a:solidFill>
                  <a:srgbClr val="FFFF00"/>
                </a:solidFill>
                <a:effectLst>
                  <a:outerShdw blurRad="38100" dist="38100" dir="2700000" algn="tl">
                    <a:srgbClr val="000000">
                      <a:alpha val="43137"/>
                    </a:srgbClr>
                  </a:outerShdw>
                </a:effectLst>
                <a:latin typeface="Arial" charset="0"/>
                <a:cs typeface="Arial" charset="0"/>
              </a:rPr>
              <a:t>Svyatoslav</a:t>
            </a:r>
            <a:r>
              <a:rPr lang="en-GB" sz="2400" b="1" dirty="0">
                <a:solidFill>
                  <a:srgbClr val="FFFF00"/>
                </a:solidFill>
                <a:effectLst>
                  <a:outerShdw blurRad="38100" dist="38100" dir="2700000" algn="tl">
                    <a:srgbClr val="000000">
                      <a:alpha val="43137"/>
                    </a:srgbClr>
                  </a:outerShdw>
                </a:effectLst>
                <a:latin typeface="Arial" charset="0"/>
                <a:cs typeface="Arial" charset="0"/>
              </a:rPr>
              <a:t> of Kiev Who destroyed the Khazar Kingdom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3282"/>
                                        </p:tgtEl>
                                        <p:attrNameLst>
                                          <p:attrName>style.visibility</p:attrName>
                                        </p:attrNameLst>
                                      </p:cBhvr>
                                      <p:to>
                                        <p:strVal val="visible"/>
                                      </p:to>
                                    </p:set>
                                    <p:animEffect transition="in" filter="circle(in)">
                                      <p:cBhvr>
                                        <p:cTn id="7" dur="2000"/>
                                        <p:tgtEl>
                                          <p:spTgt spid="353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D0B9DE-B280-44F3-984C-3DF11A91801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6CC3D34-70CF-42BE-B929-3ED354039B1E}" type="slidenum">
              <a:rPr lang="en-GB" altLang="en-US" sz="1200"/>
              <a:pPr eaLnBrk="1" hangingPunct="1"/>
              <a:t>139</a:t>
            </a:fld>
            <a:endParaRPr lang="en-GB" altLang="en-US" sz="1200"/>
          </a:p>
        </p:txBody>
      </p:sp>
      <p:sp>
        <p:nvSpPr>
          <p:cNvPr id="671746" name="Rectangle 2">
            <a:extLst>
              <a:ext uri="{FF2B5EF4-FFF2-40B4-BE49-F238E27FC236}">
                <a16:creationId xmlns:a16="http://schemas.microsoft.com/office/drawing/2014/main" id="{3080776E-59A9-46C0-8933-D0F45906B4D5}"/>
              </a:ext>
            </a:extLst>
          </p:cNvPr>
          <p:cNvSpPr>
            <a:spLocks noGrp="1" noChangeArrowheads="1"/>
          </p:cNvSpPr>
          <p:nvPr>
            <p:ph type="title"/>
          </p:nvPr>
        </p:nvSpPr>
        <p:spPr/>
        <p:txBody>
          <a:bodyPr/>
          <a:lstStyle/>
          <a:p>
            <a:pPr eaLnBrk="1" hangingPunct="1">
              <a:defRPr/>
            </a:pPr>
            <a:r>
              <a:rPr lang="en-GB" b="1" dirty="0">
                <a:solidFill>
                  <a:srgbClr val="FFFF00"/>
                </a:solidFill>
              </a:rPr>
              <a:t>Origin of the</a:t>
            </a:r>
            <a:r>
              <a:rPr lang="en-GB" b="1" dirty="0"/>
              <a:t> </a:t>
            </a:r>
            <a:r>
              <a:rPr lang="en-GB" b="1" dirty="0">
                <a:solidFill>
                  <a:srgbClr val="FF0000"/>
                </a:solidFill>
              </a:rPr>
              <a:t>Jews</a:t>
            </a:r>
          </a:p>
        </p:txBody>
      </p:sp>
      <p:sp>
        <p:nvSpPr>
          <p:cNvPr id="671747" name="Rectangle 3">
            <a:extLst>
              <a:ext uri="{FF2B5EF4-FFF2-40B4-BE49-F238E27FC236}">
                <a16:creationId xmlns:a16="http://schemas.microsoft.com/office/drawing/2014/main" id="{73031AD8-FEB9-4E6A-B8FD-4D82130978F2}"/>
              </a:ext>
            </a:extLst>
          </p:cNvPr>
          <p:cNvSpPr>
            <a:spLocks noGrp="1" noChangeArrowheads="1"/>
          </p:cNvSpPr>
          <p:nvPr>
            <p:ph type="body" idx="1"/>
          </p:nvPr>
        </p:nvSpPr>
        <p:spPr>
          <a:xfrm>
            <a:off x="4572000" y="1600200"/>
            <a:ext cx="4114800" cy="2328863"/>
          </a:xfrm>
        </p:spPr>
        <p:txBody>
          <a:bodyPr/>
          <a:lstStyle/>
          <a:p>
            <a:pPr eaLnBrk="1" hangingPunct="1">
              <a:lnSpc>
                <a:spcPct val="90000"/>
              </a:lnSpc>
              <a:buFontTx/>
              <a:buNone/>
              <a:defRPr/>
            </a:pPr>
            <a:r>
              <a:rPr lang="en-GB" b="1" dirty="0">
                <a:solidFill>
                  <a:srgbClr val="00FF00"/>
                </a:solidFill>
                <a:effectLst>
                  <a:outerShdw blurRad="38100" dist="38100" dir="2700000" algn="tl">
                    <a:srgbClr val="000000"/>
                  </a:outerShdw>
                </a:effectLst>
              </a:rPr>
              <a:t>The Hebrews called the descendents of </a:t>
            </a:r>
            <a:r>
              <a:rPr lang="en-GB" b="1" dirty="0" err="1">
                <a:solidFill>
                  <a:srgbClr val="00FF00"/>
                </a:solidFill>
                <a:effectLst>
                  <a:outerShdw blurRad="38100" dist="38100" dir="2700000" algn="tl">
                    <a:srgbClr val="000000"/>
                  </a:outerShdw>
                </a:effectLst>
              </a:rPr>
              <a:t>Shelah</a:t>
            </a:r>
            <a:r>
              <a:rPr lang="en-GB" b="1" dirty="0">
                <a:solidFill>
                  <a:srgbClr val="00FF00"/>
                </a:solidFill>
                <a:effectLst>
                  <a:outerShdw blurRad="38100" dist="38100" dir="2700000" algn="tl">
                    <a:srgbClr val="000000"/>
                  </a:outerShdw>
                </a:effectLst>
              </a:rPr>
              <a:t> </a:t>
            </a:r>
            <a:r>
              <a:rPr lang="en-GB" b="1" dirty="0">
                <a:solidFill>
                  <a:srgbClr val="FF3300"/>
                </a:solidFill>
                <a:effectLst>
                  <a:outerShdw blurRad="38100" dist="38100" dir="2700000" algn="tl">
                    <a:srgbClr val="000000"/>
                  </a:outerShdw>
                </a:effectLst>
              </a:rPr>
              <a:t>“</a:t>
            </a:r>
            <a:r>
              <a:rPr lang="en-GB" b="1" dirty="0" err="1">
                <a:solidFill>
                  <a:srgbClr val="FF3300"/>
                </a:solidFill>
                <a:effectLst>
                  <a:outerShdw blurRad="38100" dist="38100" dir="2700000" algn="tl">
                    <a:srgbClr val="000000"/>
                  </a:outerShdw>
                </a:effectLst>
              </a:rPr>
              <a:t>yehudi</a:t>
            </a:r>
            <a:r>
              <a:rPr lang="en-GB" b="1" dirty="0">
                <a:solidFill>
                  <a:srgbClr val="FF3300"/>
                </a:solidFill>
                <a:effectLst>
                  <a:outerShdw blurRad="38100" dist="38100" dir="2700000" algn="tl">
                    <a:srgbClr val="000000"/>
                  </a:outerShdw>
                </a:effectLst>
              </a:rPr>
              <a:t>”</a:t>
            </a:r>
            <a:r>
              <a:rPr lang="en-GB" b="1" dirty="0">
                <a:solidFill>
                  <a:srgbClr val="00FF00"/>
                </a:solidFill>
                <a:effectLst>
                  <a:outerShdw blurRad="38100" dist="38100" dir="2700000" algn="tl">
                    <a:srgbClr val="000000"/>
                  </a:outerShdw>
                </a:effectLst>
              </a:rPr>
              <a:t> </a:t>
            </a:r>
            <a:r>
              <a:rPr lang="en-GB" b="1" dirty="0">
                <a:solidFill>
                  <a:srgbClr val="FFFF00"/>
                </a:solidFill>
                <a:effectLst>
                  <a:outerShdw blurRad="38100" dist="38100" dir="2700000" algn="tl">
                    <a:srgbClr val="000000"/>
                  </a:outerShdw>
                </a:effectLst>
              </a:rPr>
              <a:t>– The cursed ones who had mongrelised with</a:t>
            </a:r>
            <a:r>
              <a:rPr lang="en-GB" b="1" dirty="0">
                <a:solidFill>
                  <a:srgbClr val="99FF33"/>
                </a:solidFill>
                <a:effectLst>
                  <a:outerShdw blurRad="38100" dist="38100" dir="2700000" algn="tl">
                    <a:srgbClr val="000000"/>
                  </a:outerShdw>
                </a:effectLst>
              </a:rPr>
              <a:t> </a:t>
            </a:r>
            <a:r>
              <a:rPr lang="en-GB" b="1" dirty="0">
                <a:solidFill>
                  <a:schemeClr val="hlink"/>
                </a:solidFill>
                <a:effectLst>
                  <a:outerShdw blurRad="38100" dist="38100" dir="2700000" algn="tl">
                    <a:srgbClr val="000000"/>
                  </a:outerShdw>
                </a:effectLst>
              </a:rPr>
              <a:t>descendents of </a:t>
            </a:r>
            <a:r>
              <a:rPr lang="en-GB" b="1" dirty="0">
                <a:solidFill>
                  <a:srgbClr val="FF3300"/>
                </a:solidFill>
                <a:effectLst>
                  <a:outerShdw blurRad="38100" dist="38100" dir="2700000" algn="tl">
                    <a:srgbClr val="000000"/>
                  </a:outerShdw>
                </a:effectLst>
              </a:rPr>
              <a:t>Esau</a:t>
            </a:r>
            <a:r>
              <a:rPr lang="en-GB" b="1" dirty="0">
                <a:solidFill>
                  <a:schemeClr val="hlink"/>
                </a:solidFill>
                <a:effectLst>
                  <a:outerShdw blurRad="38100" dist="38100" dir="2700000" algn="tl">
                    <a:srgbClr val="000000"/>
                  </a:outerShdw>
                </a:effectLst>
              </a:rPr>
              <a:t> who had taken </a:t>
            </a:r>
            <a:r>
              <a:rPr lang="en-GB" b="1" dirty="0">
                <a:solidFill>
                  <a:srgbClr val="FF3300"/>
                </a:solidFill>
                <a:effectLst>
                  <a:outerShdw blurRad="38100" dist="38100" dir="2700000" algn="tl">
                    <a:srgbClr val="000000"/>
                  </a:outerShdw>
                </a:effectLst>
              </a:rPr>
              <a:t>Canaanite wives.</a:t>
            </a:r>
          </a:p>
        </p:txBody>
      </p:sp>
      <p:pic>
        <p:nvPicPr>
          <p:cNvPr id="135174" name="Picture 6" descr="http://freepages.religions.rootsweb.ancestry.com/~luijkenaar/abraham/img/esau3.jpg">
            <a:extLst>
              <a:ext uri="{FF2B5EF4-FFF2-40B4-BE49-F238E27FC236}">
                <a16:creationId xmlns:a16="http://schemas.microsoft.com/office/drawing/2014/main" id="{7D9BD365-C5C3-46E0-8086-A8D5F20FC3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143000"/>
            <a:ext cx="4000500" cy="545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5174"/>
                                        </p:tgtEl>
                                        <p:attrNameLst>
                                          <p:attrName>style.visibility</p:attrName>
                                        </p:attrNameLst>
                                      </p:cBhvr>
                                      <p:to>
                                        <p:strVal val="visible"/>
                                      </p:to>
                                    </p:set>
                                    <p:animEffect transition="in" filter="circle(in)">
                                      <p:cBhvr>
                                        <p:cTn id="7" dur="2000"/>
                                        <p:tgtEl>
                                          <p:spTgt spid="1351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671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47"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1E6C-7E56-4E08-B03D-83CC72CC1CC4}"/>
              </a:ext>
            </a:extLst>
          </p:cNvPr>
          <p:cNvSpPr>
            <a:spLocks noGrp="1"/>
          </p:cNvSpPr>
          <p:nvPr>
            <p:ph type="title"/>
          </p:nvPr>
        </p:nvSpPr>
        <p:spPr>
          <a:xfrm>
            <a:off x="0" y="228600"/>
            <a:ext cx="9144000" cy="1143000"/>
          </a:xfrm>
        </p:spPr>
        <p:txBody>
          <a:bodyPr/>
          <a:lstStyle/>
          <a:p>
            <a:pPr>
              <a:defRPr/>
            </a:pPr>
            <a:r>
              <a:rPr lang="en-GB" b="1" dirty="0">
                <a:solidFill>
                  <a:srgbClr val="FF0000"/>
                </a:solidFill>
              </a:rPr>
              <a:t>Gog – </a:t>
            </a:r>
            <a:r>
              <a:rPr lang="en-GB" b="1" dirty="0">
                <a:solidFill>
                  <a:srgbClr val="FFFF00"/>
                </a:solidFill>
              </a:rPr>
              <a:t>A Covert Assault</a:t>
            </a:r>
            <a:r>
              <a:rPr lang="en-GB" b="1" dirty="0">
                <a:solidFill>
                  <a:srgbClr val="FF0000"/>
                </a:solidFill>
              </a:rPr>
              <a:t> Enables A </a:t>
            </a:r>
            <a:r>
              <a:rPr lang="en-GB" b="1" dirty="0">
                <a:solidFill>
                  <a:srgbClr val="FFFF00"/>
                </a:solidFill>
              </a:rPr>
              <a:t>Great Spoilt</a:t>
            </a:r>
            <a:r>
              <a:rPr lang="en-GB" b="1" dirty="0">
                <a:solidFill>
                  <a:srgbClr val="FF0000"/>
                </a:solidFill>
              </a:rPr>
              <a:t> To Be Taken</a:t>
            </a:r>
            <a:endParaRPr lang="en-GB" dirty="0"/>
          </a:p>
        </p:txBody>
      </p:sp>
      <p:sp>
        <p:nvSpPr>
          <p:cNvPr id="3" name="Slide Number Placeholder 2">
            <a:extLst>
              <a:ext uri="{FF2B5EF4-FFF2-40B4-BE49-F238E27FC236}">
                <a16:creationId xmlns:a16="http://schemas.microsoft.com/office/drawing/2014/main" id="{41B7EA03-FBE0-47B2-902F-A24ACAFFEBD4}"/>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65A4A8E-72CF-4ABC-BB81-4F626F06DAF2}" type="slidenum">
              <a:rPr lang="en-GB" altLang="en-US" sz="1200"/>
              <a:pPr eaLnBrk="1" hangingPunct="1"/>
              <a:t>14</a:t>
            </a:fld>
            <a:endParaRPr lang="en-GB" altLang="en-US" sz="1200"/>
          </a:p>
        </p:txBody>
      </p:sp>
      <p:sp>
        <p:nvSpPr>
          <p:cNvPr id="4" name="TextBox 3">
            <a:extLst>
              <a:ext uri="{FF2B5EF4-FFF2-40B4-BE49-F238E27FC236}">
                <a16:creationId xmlns:a16="http://schemas.microsoft.com/office/drawing/2014/main" id="{7870B33F-39EC-48D9-8430-B6E6DB7AA5DA}"/>
              </a:ext>
            </a:extLst>
          </p:cNvPr>
          <p:cNvSpPr txBox="1"/>
          <p:nvPr/>
        </p:nvSpPr>
        <p:spPr>
          <a:xfrm>
            <a:off x="4143375" y="1714500"/>
            <a:ext cx="4786313" cy="4524375"/>
          </a:xfrm>
          <a:prstGeom prst="rect">
            <a:avLst/>
          </a:prstGeom>
          <a:noFill/>
        </p:spPr>
        <p:txBody>
          <a:bodyPr>
            <a:spAutoFit/>
          </a:bodyPr>
          <a:lstStyle/>
          <a:p>
            <a:pPr eaLnBrk="0" hangingPunct="0">
              <a:defRPr/>
            </a:pPr>
            <a:r>
              <a:rPr lang="en-GB" sz="3200" b="1" i="1" dirty="0">
                <a:solidFill>
                  <a:schemeClr val="hlink"/>
                </a:solidFill>
                <a:effectLst>
                  <a:outerShdw blurRad="38100" dist="38100" dir="2700000" algn="tl">
                    <a:srgbClr val="000000"/>
                  </a:outerShdw>
                </a:effectLst>
                <a:latin typeface="Arial" charset="0"/>
                <a:cs typeface="Arial" charset="0"/>
              </a:rPr>
              <a:t>…. This continual fighting would further diminish the wealth generating ability</a:t>
            </a:r>
            <a:r>
              <a:rPr lang="en-GB" sz="3200" b="1" i="1" dirty="0">
                <a:solidFill>
                  <a:srgbClr val="FFFF00"/>
                </a:solidFill>
                <a:effectLst>
                  <a:outerShdw blurRad="38100" dist="38100" dir="2700000" algn="tl">
                    <a:srgbClr val="000000"/>
                  </a:outerShdw>
                </a:effectLst>
                <a:latin typeface="Arial" charset="0"/>
                <a:cs typeface="Arial" charset="0"/>
              </a:rPr>
              <a:t> of the conquered Nation. The military approach would be like killing the goose that laid the golden egg.</a:t>
            </a:r>
            <a:endParaRPr lang="en-GB" sz="3200" dirty="0">
              <a:latin typeface="Arial" charset="0"/>
              <a:cs typeface="Arial" charset="0"/>
            </a:endParaRPr>
          </a:p>
        </p:txBody>
      </p:sp>
      <p:pic>
        <p:nvPicPr>
          <p:cNvPr id="331778" name="Picture 2" descr="http://silviahartmann.com/images/GOLDEN-EGG-BRIGHT.jpg">
            <a:extLst>
              <a:ext uri="{FF2B5EF4-FFF2-40B4-BE49-F238E27FC236}">
                <a16:creationId xmlns:a16="http://schemas.microsoft.com/office/drawing/2014/main" id="{7B33E23B-86CA-4279-9A15-09DCF32EE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071688"/>
            <a:ext cx="3219450"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circle(in)">
                                      <p:cBhvr>
                                        <p:cTn id="7" dur="2000"/>
                                        <p:tgtEl>
                                          <p:spTgt spid="3317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219892-ADE2-421F-BF00-7520E7A55B2B}"/>
              </a:ext>
            </a:extLst>
          </p:cNvPr>
          <p:cNvSpPr>
            <a:spLocks noGrp="1"/>
          </p:cNvSpPr>
          <p:nvPr>
            <p:ph type="title"/>
          </p:nvPr>
        </p:nvSpPr>
        <p:spPr/>
        <p:txBody>
          <a:bodyPr/>
          <a:lstStyle/>
          <a:p>
            <a:pPr>
              <a:defRPr/>
            </a:pPr>
            <a:r>
              <a:rPr lang="en-GB" b="1" dirty="0">
                <a:solidFill>
                  <a:srgbClr val="FFFF00"/>
                </a:solidFill>
              </a:rPr>
              <a:t>Origin of the</a:t>
            </a:r>
            <a:r>
              <a:rPr lang="en-GB" b="1" dirty="0"/>
              <a:t> </a:t>
            </a:r>
            <a:r>
              <a:rPr lang="en-GB" b="1" dirty="0">
                <a:solidFill>
                  <a:srgbClr val="FF0000"/>
                </a:solidFill>
              </a:rPr>
              <a:t>Jews</a:t>
            </a:r>
            <a:endParaRPr lang="en-GB" dirty="0"/>
          </a:p>
        </p:txBody>
      </p:sp>
      <p:sp>
        <p:nvSpPr>
          <p:cNvPr id="4" name="Slide Number Placeholder 3">
            <a:extLst>
              <a:ext uri="{FF2B5EF4-FFF2-40B4-BE49-F238E27FC236}">
                <a16:creationId xmlns:a16="http://schemas.microsoft.com/office/drawing/2014/main" id="{07A3D93E-16BA-4399-B2F6-05E76B1B64B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B1DFBD4-09F6-46BF-A7E5-FADF2C43BAC5}" type="slidenum">
              <a:rPr lang="en-GB" altLang="en-US" sz="1200"/>
              <a:pPr eaLnBrk="1" hangingPunct="1"/>
              <a:t>140</a:t>
            </a:fld>
            <a:endParaRPr lang="en-GB" altLang="en-US" sz="1200"/>
          </a:p>
        </p:txBody>
      </p:sp>
      <p:pic>
        <p:nvPicPr>
          <p:cNvPr id="354308" name="Picture 4" descr="http://www.davidrumsey.com/rumsey/Size2/D0115/5371096.jpg">
            <a:extLst>
              <a:ext uri="{FF2B5EF4-FFF2-40B4-BE49-F238E27FC236}">
                <a16:creationId xmlns:a16="http://schemas.microsoft.com/office/drawing/2014/main" id="{A4BDE854-380F-437D-8FF8-E0D6FD50E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22" t="3906" r="4347" b="4295"/>
          <a:stretch>
            <a:fillRect/>
          </a:stretch>
        </p:blipFill>
        <p:spPr bwMode="auto">
          <a:xfrm>
            <a:off x="500063" y="1643063"/>
            <a:ext cx="3802062"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17C8906-8A25-4AB7-AD34-53DB67BBA070}"/>
              </a:ext>
            </a:extLst>
          </p:cNvPr>
          <p:cNvSpPr txBox="1"/>
          <p:nvPr/>
        </p:nvSpPr>
        <p:spPr>
          <a:xfrm>
            <a:off x="4572000" y="2000250"/>
            <a:ext cx="4357688" cy="3944938"/>
          </a:xfrm>
          <a:prstGeom prst="rect">
            <a:avLst/>
          </a:prstGeom>
          <a:noFill/>
        </p:spPr>
        <p:txBody>
          <a:bodyPr>
            <a:spAutoFit/>
          </a:bodyPr>
          <a:lstStyle/>
          <a:p>
            <a:pPr>
              <a:lnSpc>
                <a:spcPct val="90000"/>
              </a:lnSpc>
              <a:defRPr/>
            </a:pPr>
            <a:r>
              <a:rPr lang="en-GB" sz="3200" b="1" dirty="0">
                <a:solidFill>
                  <a:srgbClr val="00FFFF"/>
                </a:solidFill>
                <a:effectLst>
                  <a:outerShdw blurRad="38100" dist="38100" dir="2700000" algn="tl">
                    <a:srgbClr val="000000"/>
                  </a:outerShdw>
                </a:effectLst>
                <a:latin typeface="Arial" charset="0"/>
                <a:cs typeface="Arial" charset="0"/>
              </a:rPr>
              <a:t>One can see how </a:t>
            </a:r>
            <a:r>
              <a:rPr lang="en-GB" sz="3200" b="1" dirty="0" err="1">
                <a:solidFill>
                  <a:srgbClr val="FF0000"/>
                </a:solidFill>
                <a:effectLst>
                  <a:outerShdw blurRad="38100" dist="38100" dir="2700000" algn="tl">
                    <a:srgbClr val="000000"/>
                  </a:outerShdw>
                </a:effectLst>
                <a:latin typeface="Arial" charset="0"/>
                <a:cs typeface="Arial" charset="0"/>
              </a:rPr>
              <a:t>Yehudi</a:t>
            </a:r>
            <a:r>
              <a:rPr lang="en-GB" sz="3200" b="1" dirty="0">
                <a:solidFill>
                  <a:srgbClr val="99FF33"/>
                </a:solidFill>
                <a:effectLst>
                  <a:outerShdw blurRad="38100" dist="38100" dir="2700000" algn="tl">
                    <a:srgbClr val="000000"/>
                  </a:outerShdw>
                </a:effectLst>
                <a:latin typeface="Arial" charset="0"/>
                <a:cs typeface="Arial" charset="0"/>
              </a:rPr>
              <a:t> </a:t>
            </a:r>
            <a:r>
              <a:rPr lang="en-GB" sz="3200" b="1" dirty="0">
                <a:solidFill>
                  <a:srgbClr val="FF3300"/>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Jew</a:t>
            </a:r>
            <a:r>
              <a:rPr lang="en-GB" sz="3200" b="1" dirty="0">
                <a:solidFill>
                  <a:srgbClr val="99FF33"/>
                </a:solidFill>
                <a:effectLst>
                  <a:outerShdw blurRad="38100" dist="38100" dir="2700000" algn="tl">
                    <a:srgbClr val="000000"/>
                  </a:outerShdw>
                </a:effectLst>
                <a:latin typeface="Arial" charset="0"/>
                <a:cs typeface="Arial" charset="0"/>
              </a:rPr>
              <a:t> </a:t>
            </a:r>
            <a:r>
              <a:rPr lang="en-GB" sz="3200" b="1" dirty="0">
                <a:solidFill>
                  <a:srgbClr val="FF3300"/>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Judah are phonetically close.</a:t>
            </a:r>
          </a:p>
          <a:p>
            <a:pPr>
              <a:lnSpc>
                <a:spcPct val="90000"/>
              </a:lnSpc>
              <a:defRPr/>
            </a:pPr>
            <a:r>
              <a:rPr lang="en-GB" sz="3200" b="1" dirty="0">
                <a:solidFill>
                  <a:srgbClr val="00FF00"/>
                </a:solidFill>
                <a:effectLst>
                  <a:outerShdw blurRad="38100" dist="38100" dir="2700000" algn="tl">
                    <a:srgbClr val="000000"/>
                  </a:outerShdw>
                </a:effectLst>
                <a:latin typeface="Arial" charset="0"/>
                <a:cs typeface="Arial" charset="0"/>
              </a:rPr>
              <a:t>The </a:t>
            </a:r>
            <a:r>
              <a:rPr lang="en-GB" sz="3200" b="1" dirty="0" err="1">
                <a:solidFill>
                  <a:srgbClr val="FF3300"/>
                </a:solidFill>
                <a:effectLst>
                  <a:outerShdw blurRad="38100" dist="38100" dir="2700000" algn="tl">
                    <a:srgbClr val="000000"/>
                  </a:outerShdw>
                </a:effectLst>
                <a:latin typeface="Arial" charset="0"/>
                <a:cs typeface="Arial" charset="0"/>
              </a:rPr>
              <a:t>Yehudi</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lived in Southern Judea and weren’t allowed into Northern Judea</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circle(in)">
                                      <p:cBhvr>
                                        <p:cTn id="7" dur="2000"/>
                                        <p:tgtEl>
                                          <p:spTgt spid="354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1D4C9805-9701-44E1-9EB3-C8F03FEBA812}"/>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5ADD23F-8584-4FFA-99F6-B43258C755D7}" type="slidenum">
              <a:rPr lang="en-GB" altLang="en-US" sz="1200"/>
              <a:pPr eaLnBrk="1" hangingPunct="1"/>
              <a:t>141</a:t>
            </a:fld>
            <a:endParaRPr lang="en-GB" altLang="en-US" sz="1200"/>
          </a:p>
        </p:txBody>
      </p:sp>
      <p:sp>
        <p:nvSpPr>
          <p:cNvPr id="526338" name="Rectangle 2">
            <a:extLst>
              <a:ext uri="{FF2B5EF4-FFF2-40B4-BE49-F238E27FC236}">
                <a16:creationId xmlns:a16="http://schemas.microsoft.com/office/drawing/2014/main" id="{19A1D74F-53FF-4AF1-8AFE-7A0EB2A3E291}"/>
              </a:ext>
            </a:extLst>
          </p:cNvPr>
          <p:cNvSpPr>
            <a:spLocks noGrp="1" noChangeArrowheads="1"/>
          </p:cNvSpPr>
          <p:nvPr>
            <p:ph type="title"/>
          </p:nvPr>
        </p:nvSpPr>
        <p:spPr/>
        <p:txBody>
          <a:bodyPr/>
          <a:lstStyle/>
          <a:p>
            <a:pPr eaLnBrk="1" hangingPunct="1">
              <a:defRPr/>
            </a:pPr>
            <a:r>
              <a:rPr lang="en-GB" b="1">
                <a:solidFill>
                  <a:srgbClr val="FF0000"/>
                </a:solidFill>
              </a:rPr>
              <a:t>Jews </a:t>
            </a:r>
            <a:r>
              <a:rPr lang="en-GB" b="1">
                <a:solidFill>
                  <a:srgbClr val="FFFF00"/>
                </a:solidFill>
              </a:rPr>
              <a:t>Not Israel!</a:t>
            </a:r>
          </a:p>
        </p:txBody>
      </p:sp>
      <p:pic>
        <p:nvPicPr>
          <p:cNvPr id="526339" name="Picture 3" descr="msoD213A">
            <a:extLst>
              <a:ext uri="{FF2B5EF4-FFF2-40B4-BE49-F238E27FC236}">
                <a16:creationId xmlns:a16="http://schemas.microsoft.com/office/drawing/2014/main" id="{1DBCCFBD-53F4-44A3-9ACE-866DD0E53D23}"/>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23006" r="32512" b="45343"/>
          <a:stretch>
            <a:fillRect/>
          </a:stretch>
        </p:blipFill>
        <p:spPr>
          <a:xfrm>
            <a:off x="714375" y="1214438"/>
            <a:ext cx="3246438" cy="4495800"/>
          </a:xfrm>
        </p:spPr>
      </p:pic>
      <p:pic>
        <p:nvPicPr>
          <p:cNvPr id="526340" name="Picture 4" descr="mso729">
            <a:extLst>
              <a:ext uri="{FF2B5EF4-FFF2-40B4-BE49-F238E27FC236}">
                <a16:creationId xmlns:a16="http://schemas.microsoft.com/office/drawing/2014/main" id="{672CE82F-706D-4AB5-A1BD-B51456C9B1B2}"/>
              </a:ext>
            </a:extLst>
          </p:cNvPr>
          <p:cNvPicPr>
            <a:picLocks noGrp="1" noChangeAspect="1" noChangeArrowheads="1"/>
          </p:cNvPicPr>
          <p:nvPr>
            <p:ph sz="half" idx="2"/>
          </p:nvPr>
        </p:nvPicPr>
        <p:blipFill>
          <a:blip r:embed="rId4">
            <a:lum bright="12000" contrast="12000"/>
            <a:extLst>
              <a:ext uri="{28A0092B-C50C-407E-A947-70E740481C1C}">
                <a14:useLocalDpi xmlns:a14="http://schemas.microsoft.com/office/drawing/2010/main" val="0"/>
              </a:ext>
            </a:extLst>
          </a:blip>
          <a:srcRect l="33752" t="31194" r="35516" b="49020"/>
          <a:stretch>
            <a:fillRect/>
          </a:stretch>
        </p:blipFill>
        <p:spPr>
          <a:xfrm>
            <a:off x="4929188" y="1500188"/>
            <a:ext cx="3257550" cy="3836987"/>
          </a:xfrm>
          <a:ln w="38100">
            <a:solidFill>
              <a:srgbClr val="000000"/>
            </a:solidFill>
            <a:miter lim="800000"/>
            <a:headEnd/>
            <a:tailEnd/>
          </a:ln>
        </p:spPr>
      </p:pic>
      <p:sp>
        <p:nvSpPr>
          <p:cNvPr id="526341" name="Text Box 5">
            <a:extLst>
              <a:ext uri="{FF2B5EF4-FFF2-40B4-BE49-F238E27FC236}">
                <a16:creationId xmlns:a16="http://schemas.microsoft.com/office/drawing/2014/main" id="{01635D21-0D85-40DD-AF0C-74C88584AA91}"/>
              </a:ext>
            </a:extLst>
          </p:cNvPr>
          <p:cNvSpPr txBox="1">
            <a:spLocks noChangeArrowheads="1"/>
          </p:cNvSpPr>
          <p:nvPr/>
        </p:nvSpPr>
        <p:spPr bwMode="auto">
          <a:xfrm>
            <a:off x="0" y="5780782"/>
            <a:ext cx="9144000"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00FF00"/>
                </a:solidFill>
                <a:effectLst>
                  <a:outerShdw blurRad="38100" dist="38100" dir="2700000" algn="tl">
                    <a:srgbClr val="000000"/>
                  </a:outerShdw>
                </a:effectLst>
              </a:rPr>
              <a:t>False Prophets Exposed By Arthur </a:t>
            </a:r>
            <a:r>
              <a:rPr lang="en-GB" sz="3200" b="1" dirty="0" err="1">
                <a:solidFill>
                  <a:srgbClr val="00FF00"/>
                </a:solidFill>
                <a:effectLst>
                  <a:outerShdw blurRad="38100" dist="38100" dir="2700000" algn="tl">
                    <a:srgbClr val="000000"/>
                  </a:outerShdw>
                </a:effectLst>
              </a:rPr>
              <a:t>Koestler</a:t>
            </a:r>
            <a:r>
              <a:rPr lang="en-GB" sz="3200" b="1" dirty="0">
                <a:solidFill>
                  <a:srgbClr val="FFFF00"/>
                </a:solidFill>
                <a:effectLst>
                  <a:outerShdw blurRad="38100" dist="38100" dir="2700000" algn="tl">
                    <a:srgbClr val="000000"/>
                  </a:outerShdw>
                </a:effectLst>
              </a:rPr>
              <a:t> In His Book “The Thirteenth Tribe”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26340"/>
                                        </p:tgtEl>
                                        <p:attrNameLst>
                                          <p:attrName>style.visibility</p:attrName>
                                        </p:attrNameLst>
                                      </p:cBhvr>
                                      <p:to>
                                        <p:strVal val="visible"/>
                                      </p:to>
                                    </p:set>
                                    <p:animEffect transition="in" filter="circle(in)">
                                      <p:cBhvr>
                                        <p:cTn id="7" dur="2000"/>
                                        <p:tgtEl>
                                          <p:spTgt spid="526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526339"/>
                                        </p:tgtEl>
                                        <p:attrNameLst>
                                          <p:attrName>style.visibility</p:attrName>
                                        </p:attrNameLst>
                                      </p:cBhvr>
                                      <p:to>
                                        <p:strVal val="visible"/>
                                      </p:to>
                                    </p:set>
                                    <p:animEffect transition="in" filter="circle(in)">
                                      <p:cBhvr>
                                        <p:cTn id="12" dur="2000"/>
                                        <p:tgtEl>
                                          <p:spTgt spid="5263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nodeType="clickEffect">
                                  <p:stCondLst>
                                    <p:cond delay="0"/>
                                  </p:stCondLst>
                                  <p:iterate type="lt">
                                    <p:tmPct val="50000"/>
                                  </p:iterate>
                                  <p:childTnLst>
                                    <p:set>
                                      <p:cBhvr>
                                        <p:cTn id="16" dur="1" fill="hold">
                                          <p:stCondLst>
                                            <p:cond delay="0"/>
                                          </p:stCondLst>
                                        </p:cTn>
                                        <p:tgtEl>
                                          <p:spTgt spid="526341"/>
                                        </p:tgtEl>
                                        <p:attrNameLst>
                                          <p:attrName>style.visibility</p:attrName>
                                        </p:attrNameLst>
                                      </p:cBhvr>
                                      <p:to>
                                        <p:strVal val="visible"/>
                                      </p:to>
                                    </p:set>
                                    <p:anim calcmode="discrete" valueType="clr">
                                      <p:cBhvr override="childStyle">
                                        <p:cTn id="17" dur="80"/>
                                        <p:tgtEl>
                                          <p:spTgt spid="52634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526341"/>
                                        </p:tgtEl>
                                        <p:attrNameLst>
                                          <p:attrName>fillcolor</p:attrName>
                                        </p:attrNameLst>
                                      </p:cBhvr>
                                      <p:tavLst>
                                        <p:tav tm="0">
                                          <p:val>
                                            <p:clrVal>
                                              <a:schemeClr val="accent2"/>
                                            </p:clrVal>
                                          </p:val>
                                        </p:tav>
                                        <p:tav tm="50000">
                                          <p:val>
                                            <p:clrVal>
                                              <a:schemeClr val="hlink"/>
                                            </p:clrVal>
                                          </p:val>
                                        </p:tav>
                                      </p:tavLst>
                                    </p:anim>
                                    <p:set>
                                      <p:cBhvr>
                                        <p:cTn id="19" dur="80"/>
                                        <p:tgtEl>
                                          <p:spTgt spid="5263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608675C-D088-4D2B-B05B-9D532EFAABBE}"/>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0314E91-CB0F-46AD-B928-B4706BD88467}" type="slidenum">
              <a:rPr lang="en-GB" altLang="en-US" sz="1200"/>
              <a:pPr eaLnBrk="1" hangingPunct="1"/>
              <a:t>142</a:t>
            </a:fld>
            <a:endParaRPr lang="en-GB" altLang="en-US" sz="1200"/>
          </a:p>
        </p:txBody>
      </p:sp>
      <p:sp>
        <p:nvSpPr>
          <p:cNvPr id="528386" name="Rectangle 2">
            <a:extLst>
              <a:ext uri="{FF2B5EF4-FFF2-40B4-BE49-F238E27FC236}">
                <a16:creationId xmlns:a16="http://schemas.microsoft.com/office/drawing/2014/main" id="{EF3E6A4C-51D7-47F7-BB83-A34BEFD97496}"/>
              </a:ext>
            </a:extLst>
          </p:cNvPr>
          <p:cNvSpPr>
            <a:spLocks noGrp="1" noChangeArrowheads="1"/>
          </p:cNvSpPr>
          <p:nvPr>
            <p:ph type="title"/>
          </p:nvPr>
        </p:nvSpPr>
        <p:spPr>
          <a:xfrm>
            <a:off x="500063" y="357188"/>
            <a:ext cx="8229600" cy="1143000"/>
          </a:xfrm>
        </p:spPr>
        <p:txBody>
          <a:bodyPr/>
          <a:lstStyle/>
          <a:p>
            <a:pPr eaLnBrk="1" hangingPunct="1">
              <a:defRPr/>
            </a:pPr>
            <a:r>
              <a:rPr lang="en-GB" sz="4000" b="1" dirty="0">
                <a:solidFill>
                  <a:srgbClr val="FFFF00"/>
                </a:solidFill>
              </a:rPr>
              <a:t>Nothing Changes!!</a:t>
            </a:r>
            <a:br>
              <a:rPr lang="en-GB" sz="4000" b="1" dirty="0">
                <a:solidFill>
                  <a:srgbClr val="FFFF00"/>
                </a:solidFill>
              </a:rPr>
            </a:br>
            <a:r>
              <a:rPr lang="en-GB" sz="4000" b="1" dirty="0">
                <a:solidFill>
                  <a:srgbClr val="FF0000"/>
                </a:solidFill>
              </a:rPr>
              <a:t>Communists (Jews) Still Kill and </a:t>
            </a:r>
            <a:r>
              <a:rPr lang="en-GB" sz="4000" b="1" dirty="0">
                <a:solidFill>
                  <a:srgbClr val="FFFF00"/>
                </a:solidFill>
              </a:rPr>
              <a:t>Imprison Christians</a:t>
            </a:r>
          </a:p>
        </p:txBody>
      </p:sp>
      <p:sp>
        <p:nvSpPr>
          <p:cNvPr id="528387" name="Rectangle 3">
            <a:extLst>
              <a:ext uri="{FF2B5EF4-FFF2-40B4-BE49-F238E27FC236}">
                <a16:creationId xmlns:a16="http://schemas.microsoft.com/office/drawing/2014/main" id="{C88EA5AB-4DAC-4F59-823F-0233C46A4342}"/>
              </a:ext>
            </a:extLst>
          </p:cNvPr>
          <p:cNvSpPr>
            <a:spLocks noGrp="1" noChangeArrowheads="1"/>
          </p:cNvSpPr>
          <p:nvPr>
            <p:ph type="body" idx="1"/>
          </p:nvPr>
        </p:nvSpPr>
        <p:spPr>
          <a:xfrm>
            <a:off x="3357563" y="2071688"/>
            <a:ext cx="5786437" cy="4471987"/>
          </a:xfrm>
        </p:spPr>
        <p:txBody>
          <a:bodyPr/>
          <a:lstStyle/>
          <a:p>
            <a:pPr eaLnBrk="1" hangingPunct="1">
              <a:lnSpc>
                <a:spcPct val="90000"/>
              </a:lnSpc>
            </a:pPr>
            <a:r>
              <a:rPr lang="en-GB" altLang="en-US" sz="2800" b="1">
                <a:solidFill>
                  <a:srgbClr val="00FFFF"/>
                </a:solidFill>
              </a:rPr>
              <a:t>In AD. 864 a monk wrote "there exists a people under the sky</a:t>
            </a:r>
            <a:r>
              <a:rPr lang="en-GB" altLang="en-US" sz="2800" b="1">
                <a:solidFill>
                  <a:srgbClr val="99FF33"/>
                </a:solidFill>
              </a:rPr>
              <a:t> </a:t>
            </a:r>
            <a:r>
              <a:rPr lang="en-GB" altLang="en-US" sz="2800" b="1">
                <a:solidFill>
                  <a:srgbClr val="FFC000"/>
                </a:solidFill>
              </a:rPr>
              <a:t>in regions where no Christians can be found, whose name is </a:t>
            </a:r>
            <a:r>
              <a:rPr lang="en-GB" altLang="en-US" sz="2800" b="1">
                <a:solidFill>
                  <a:srgbClr val="FF0000"/>
                </a:solidFill>
              </a:rPr>
              <a:t>Gog and Magog, </a:t>
            </a:r>
            <a:r>
              <a:rPr lang="en-GB" altLang="en-US" sz="2800" b="1">
                <a:solidFill>
                  <a:srgbClr val="00FF00"/>
                </a:solidFill>
              </a:rPr>
              <a:t>and who are Huns; among them is one called Gazari [Khazari?],</a:t>
            </a:r>
            <a:r>
              <a:rPr lang="en-GB" altLang="en-US" sz="2800" b="1">
                <a:solidFill>
                  <a:srgbClr val="99FF33"/>
                </a:solidFill>
              </a:rPr>
              <a:t> </a:t>
            </a:r>
            <a:r>
              <a:rPr lang="en-GB" altLang="en-US" sz="2800" b="1">
                <a:solidFill>
                  <a:srgbClr val="FFFF00"/>
                </a:solidFill>
              </a:rPr>
              <a:t>who are circumcised and observe Judaism </a:t>
            </a:r>
            <a:r>
              <a:rPr lang="en-GB" altLang="en-US" sz="2800" b="1">
                <a:solidFill>
                  <a:srgbClr val="FF33CC"/>
                </a:solidFill>
              </a:rPr>
              <a:t>in its entirety.” Koestler quoted another source that Christians were prisoners of these Jews.</a:t>
            </a:r>
            <a:r>
              <a:rPr lang="en-GB" altLang="en-US" sz="2800">
                <a:solidFill>
                  <a:srgbClr val="FFFF00"/>
                </a:solidFill>
              </a:rPr>
              <a:t> </a:t>
            </a:r>
          </a:p>
        </p:txBody>
      </p:sp>
      <p:pic>
        <p:nvPicPr>
          <p:cNvPr id="7" name="Picture 2" descr="Saint Matthew, from the 9th-century Ebbo Gospels.">
            <a:extLst>
              <a:ext uri="{FF2B5EF4-FFF2-40B4-BE49-F238E27FC236}">
                <a16:creationId xmlns:a16="http://schemas.microsoft.com/office/drawing/2014/main" id="{BF1483A5-4893-4713-919C-25014A6DC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357438"/>
            <a:ext cx="30384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28387">
                                            <p:txEl>
                                              <p:pRg st="0" end="0"/>
                                            </p:txEl>
                                          </p:spTgt>
                                        </p:tgtEl>
                                        <p:attrNameLst>
                                          <p:attrName>style.visibility</p:attrName>
                                        </p:attrNameLst>
                                      </p:cBhvr>
                                      <p:to>
                                        <p:strVal val="visible"/>
                                      </p:to>
                                    </p:set>
                                    <p:anim calcmode="discrete" valueType="clr">
                                      <p:cBhvr override="childStyle">
                                        <p:cTn id="12" dur="80"/>
                                        <p:tgtEl>
                                          <p:spTgt spid="5283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2838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52838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E056BCD2-9764-4ECA-9133-CAE3B8A23D34}"/>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CDC7880-973B-4980-82E1-4AC3932CD748}" type="slidenum">
              <a:rPr lang="en-GB" altLang="en-US" sz="1200"/>
              <a:pPr eaLnBrk="1" hangingPunct="1"/>
              <a:t>143</a:t>
            </a:fld>
            <a:endParaRPr lang="en-GB" altLang="en-US" sz="1200"/>
          </a:p>
        </p:txBody>
      </p:sp>
      <p:sp>
        <p:nvSpPr>
          <p:cNvPr id="40965" name="Rectangle 5">
            <a:extLst>
              <a:ext uri="{FF2B5EF4-FFF2-40B4-BE49-F238E27FC236}">
                <a16:creationId xmlns:a16="http://schemas.microsoft.com/office/drawing/2014/main" id="{D2CA1FA6-C6D0-4B16-812B-F823C9E3BBF9}"/>
              </a:ext>
            </a:extLst>
          </p:cNvPr>
          <p:cNvSpPr>
            <a:spLocks noGrp="1" noChangeArrowheads="1"/>
          </p:cNvSpPr>
          <p:nvPr>
            <p:ph type="title"/>
          </p:nvPr>
        </p:nvSpPr>
        <p:spPr/>
        <p:txBody>
          <a:bodyPr/>
          <a:lstStyle/>
          <a:p>
            <a:pPr algn="l" eaLnBrk="1" hangingPunct="1">
              <a:defRPr/>
            </a:pPr>
            <a:r>
              <a:rPr lang="en-GB" sz="4000"/>
              <a:t>   </a:t>
            </a:r>
            <a:r>
              <a:rPr lang="en-GB" sz="4000" b="1">
                <a:solidFill>
                  <a:srgbClr val="FFFF00"/>
                </a:solidFill>
              </a:rPr>
              <a:t>What Happened to True Judah</a:t>
            </a:r>
          </a:p>
        </p:txBody>
      </p:sp>
      <p:pic>
        <p:nvPicPr>
          <p:cNvPr id="152580" name="Picture 4" descr="judah">
            <a:extLst>
              <a:ext uri="{FF2B5EF4-FFF2-40B4-BE49-F238E27FC236}">
                <a16:creationId xmlns:a16="http://schemas.microsoft.com/office/drawing/2014/main" id="{EA56FA4F-5DBB-41C9-8613-10621266ADCB}"/>
              </a:ext>
            </a:extLst>
          </p:cNvPr>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0" y="1484313"/>
            <a:ext cx="9144000" cy="5373687"/>
          </a:xfrm>
          <a:solidFill>
            <a:srgbClr val="FF0000"/>
          </a:solidFill>
          <a:ln>
            <a:solidFill>
              <a:schemeClr val="tx1"/>
            </a:solidFill>
          </a:ln>
        </p:spPr>
      </p:pic>
      <p:sp>
        <p:nvSpPr>
          <p:cNvPr id="40968" name="Text Box 8">
            <a:extLst>
              <a:ext uri="{FF2B5EF4-FFF2-40B4-BE49-F238E27FC236}">
                <a16:creationId xmlns:a16="http://schemas.microsoft.com/office/drawing/2014/main" id="{43829409-32E7-4BD1-BD40-2B84511AE57E}"/>
              </a:ext>
            </a:extLst>
          </p:cNvPr>
          <p:cNvSpPr txBox="1">
            <a:spLocks noChangeArrowheads="1"/>
          </p:cNvSpPr>
          <p:nvPr/>
        </p:nvSpPr>
        <p:spPr bwMode="auto">
          <a:xfrm>
            <a:off x="468313" y="5734050"/>
            <a:ext cx="1944687" cy="711200"/>
          </a:xfrm>
          <a:prstGeom prst="rect">
            <a:avLst/>
          </a:prstGeom>
          <a:solidFill>
            <a:srgbClr val="33CCCC"/>
          </a:solidFill>
          <a:ln w="9525">
            <a:solidFill>
              <a:srgbClr val="FF0000"/>
            </a:solidFill>
            <a:miter lim="800000"/>
            <a:headEnd/>
            <a:tailEnd/>
          </a:ln>
          <a:effectLst/>
        </p:spPr>
        <p:txBody>
          <a:bodyPr>
            <a:spAutoFit/>
          </a:bodyPr>
          <a:lstStyle/>
          <a:p>
            <a:pPr eaLnBrk="0" hangingPunct="0">
              <a:spcBef>
                <a:spcPct val="50000"/>
              </a:spcBef>
              <a:defRPr/>
            </a:pPr>
            <a:r>
              <a:rPr lang="en-GB" b="1">
                <a:solidFill>
                  <a:schemeClr val="bg1"/>
                </a:solidFill>
                <a:effectLst>
                  <a:outerShdw blurRad="38100" dist="38100" dir="2700000" algn="tl">
                    <a:srgbClr val="000000"/>
                  </a:outerShdw>
                </a:effectLst>
                <a:latin typeface="Arial" charset="0"/>
                <a:cs typeface="Arial" charset="0"/>
              </a:rPr>
              <a:t>Ireland &amp; Scotland</a:t>
            </a:r>
          </a:p>
        </p:txBody>
      </p:sp>
      <p:sp>
        <p:nvSpPr>
          <p:cNvPr id="152582" name="Text Box 9">
            <a:extLst>
              <a:ext uri="{FF2B5EF4-FFF2-40B4-BE49-F238E27FC236}">
                <a16:creationId xmlns:a16="http://schemas.microsoft.com/office/drawing/2014/main" id="{10D376F0-BEAF-49A1-AB74-6F73AB205621}"/>
              </a:ext>
            </a:extLst>
          </p:cNvPr>
          <p:cNvSpPr txBox="1">
            <a:spLocks noChangeArrowheads="1"/>
          </p:cNvSpPr>
          <p:nvPr/>
        </p:nvSpPr>
        <p:spPr bwMode="auto">
          <a:xfrm>
            <a:off x="3132138" y="5949950"/>
            <a:ext cx="2303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sp>
        <p:nvSpPr>
          <p:cNvPr id="40970" name="Text Box 10">
            <a:extLst>
              <a:ext uri="{FF2B5EF4-FFF2-40B4-BE49-F238E27FC236}">
                <a16:creationId xmlns:a16="http://schemas.microsoft.com/office/drawing/2014/main" id="{52941243-9359-4023-B40A-FEF0F734531C}"/>
              </a:ext>
            </a:extLst>
          </p:cNvPr>
          <p:cNvSpPr txBox="1">
            <a:spLocks noChangeArrowheads="1"/>
          </p:cNvSpPr>
          <p:nvPr/>
        </p:nvSpPr>
        <p:spPr bwMode="auto">
          <a:xfrm>
            <a:off x="3132138" y="5734050"/>
            <a:ext cx="1944687" cy="406400"/>
          </a:xfrm>
          <a:prstGeom prst="rect">
            <a:avLst/>
          </a:prstGeom>
          <a:solidFill>
            <a:srgbClr val="33CCCC"/>
          </a:solidFill>
          <a:ln w="9525">
            <a:solidFill>
              <a:srgbClr val="FF0000"/>
            </a:solidFill>
            <a:miter lim="800000"/>
            <a:headEnd/>
            <a:tailEnd/>
          </a:ln>
          <a:effectLst/>
        </p:spPr>
        <p:txBody>
          <a:bodyPr>
            <a:spAutoFit/>
          </a:bodyPr>
          <a:lstStyle/>
          <a:p>
            <a:pPr eaLnBrk="0" hangingPunct="0">
              <a:spcBef>
                <a:spcPct val="50000"/>
              </a:spcBef>
              <a:defRPr/>
            </a:pPr>
            <a:r>
              <a:rPr lang="en-GB" b="1">
                <a:solidFill>
                  <a:schemeClr val="bg1"/>
                </a:solidFill>
                <a:effectLst>
                  <a:outerShdw blurRad="38100" dist="38100" dir="2700000" algn="tl">
                    <a:srgbClr val="000000"/>
                  </a:outerShdw>
                </a:effectLst>
                <a:latin typeface="Arial" charset="0"/>
                <a:cs typeface="Arial" charset="0"/>
              </a:rPr>
              <a:t>Germany</a:t>
            </a:r>
          </a:p>
        </p:txBody>
      </p:sp>
      <p:sp>
        <p:nvSpPr>
          <p:cNvPr id="152584" name="Text Box 11">
            <a:extLst>
              <a:ext uri="{FF2B5EF4-FFF2-40B4-BE49-F238E27FC236}">
                <a16:creationId xmlns:a16="http://schemas.microsoft.com/office/drawing/2014/main" id="{C6404649-DBF8-40D3-9CD2-EAE0D06D50DC}"/>
              </a:ext>
            </a:extLst>
          </p:cNvPr>
          <p:cNvSpPr txBox="1">
            <a:spLocks noChangeArrowheads="1"/>
          </p:cNvSpPr>
          <p:nvPr/>
        </p:nvSpPr>
        <p:spPr bwMode="auto">
          <a:xfrm>
            <a:off x="6227763" y="6021388"/>
            <a:ext cx="2447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sp>
        <p:nvSpPr>
          <p:cNvPr id="40972" name="Text Box 12">
            <a:extLst>
              <a:ext uri="{FF2B5EF4-FFF2-40B4-BE49-F238E27FC236}">
                <a16:creationId xmlns:a16="http://schemas.microsoft.com/office/drawing/2014/main" id="{527CE13F-3891-4346-8F62-22EEBEC076EE}"/>
              </a:ext>
            </a:extLst>
          </p:cNvPr>
          <p:cNvSpPr txBox="1">
            <a:spLocks noChangeArrowheads="1"/>
          </p:cNvSpPr>
          <p:nvPr/>
        </p:nvSpPr>
        <p:spPr bwMode="auto">
          <a:xfrm>
            <a:off x="6516688" y="5805488"/>
            <a:ext cx="1944687" cy="406400"/>
          </a:xfrm>
          <a:prstGeom prst="rect">
            <a:avLst/>
          </a:prstGeom>
          <a:solidFill>
            <a:srgbClr val="33CCCC"/>
          </a:solidFill>
          <a:ln w="9525">
            <a:solidFill>
              <a:srgbClr val="FF0000"/>
            </a:solidFill>
            <a:miter lim="800000"/>
            <a:headEnd/>
            <a:tailEnd/>
          </a:ln>
          <a:effectLst/>
        </p:spPr>
        <p:txBody>
          <a:bodyPr>
            <a:spAutoFit/>
          </a:bodyPr>
          <a:lstStyle/>
          <a:p>
            <a:pPr eaLnBrk="0" hangingPunct="0">
              <a:spcBef>
                <a:spcPct val="50000"/>
              </a:spcBef>
              <a:defRPr/>
            </a:pPr>
            <a:r>
              <a:rPr lang="en-GB" b="1">
                <a:solidFill>
                  <a:schemeClr val="bg1"/>
                </a:solidFill>
                <a:effectLst>
                  <a:outerShdw blurRad="38100" dist="38100" dir="2700000" algn="tl">
                    <a:srgbClr val="000000"/>
                  </a:outerShdw>
                </a:effectLst>
                <a:latin typeface="Arial" charset="0"/>
                <a:cs typeface="Arial" charset="0"/>
              </a:rPr>
              <a:t>Eire &amp; Spain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0968"/>
                                        </p:tgtEl>
                                        <p:attrNameLst>
                                          <p:attrName>style.visibility</p:attrName>
                                        </p:attrNameLst>
                                      </p:cBhvr>
                                      <p:to>
                                        <p:strVal val="visible"/>
                                      </p:to>
                                    </p:set>
                                    <p:anim calcmode="lin" valueType="num">
                                      <p:cBhvr additive="base">
                                        <p:cTn id="7" dur="500" fill="hold"/>
                                        <p:tgtEl>
                                          <p:spTgt spid="40968"/>
                                        </p:tgtEl>
                                        <p:attrNameLst>
                                          <p:attrName>ppt_x</p:attrName>
                                        </p:attrNameLst>
                                      </p:cBhvr>
                                      <p:tavLst>
                                        <p:tav tm="0">
                                          <p:val>
                                            <p:strVal val="#ppt_x"/>
                                          </p:val>
                                        </p:tav>
                                        <p:tav tm="100000">
                                          <p:val>
                                            <p:strVal val="#ppt_x"/>
                                          </p:val>
                                        </p:tav>
                                      </p:tavLst>
                                    </p:anim>
                                    <p:anim calcmode="lin" valueType="num">
                                      <p:cBhvr additive="base">
                                        <p:cTn id="8" dur="500" fill="hold"/>
                                        <p:tgtEl>
                                          <p:spTgt spid="4096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0970"/>
                                        </p:tgtEl>
                                        <p:attrNameLst>
                                          <p:attrName>style.visibility</p:attrName>
                                        </p:attrNameLst>
                                      </p:cBhvr>
                                      <p:to>
                                        <p:strVal val="visible"/>
                                      </p:to>
                                    </p:set>
                                    <p:anim calcmode="lin" valueType="num">
                                      <p:cBhvr additive="base">
                                        <p:cTn id="13" dur="500" fill="hold"/>
                                        <p:tgtEl>
                                          <p:spTgt spid="40970"/>
                                        </p:tgtEl>
                                        <p:attrNameLst>
                                          <p:attrName>ppt_x</p:attrName>
                                        </p:attrNameLst>
                                      </p:cBhvr>
                                      <p:tavLst>
                                        <p:tav tm="0">
                                          <p:val>
                                            <p:strVal val="#ppt_x"/>
                                          </p:val>
                                        </p:tav>
                                        <p:tav tm="100000">
                                          <p:val>
                                            <p:strVal val="#ppt_x"/>
                                          </p:val>
                                        </p:tav>
                                      </p:tavLst>
                                    </p:anim>
                                    <p:anim calcmode="lin" valueType="num">
                                      <p:cBhvr additive="base">
                                        <p:cTn id="14" dur="500" fill="hold"/>
                                        <p:tgtEl>
                                          <p:spTgt spid="4097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0972"/>
                                        </p:tgtEl>
                                        <p:attrNameLst>
                                          <p:attrName>style.visibility</p:attrName>
                                        </p:attrNameLst>
                                      </p:cBhvr>
                                      <p:to>
                                        <p:strVal val="visible"/>
                                      </p:to>
                                    </p:set>
                                    <p:anim calcmode="lin" valueType="num">
                                      <p:cBhvr additive="base">
                                        <p:cTn id="19" dur="500" fill="hold"/>
                                        <p:tgtEl>
                                          <p:spTgt spid="40972"/>
                                        </p:tgtEl>
                                        <p:attrNameLst>
                                          <p:attrName>ppt_x</p:attrName>
                                        </p:attrNameLst>
                                      </p:cBhvr>
                                      <p:tavLst>
                                        <p:tav tm="0">
                                          <p:val>
                                            <p:strVal val="#ppt_x"/>
                                          </p:val>
                                        </p:tav>
                                        <p:tav tm="100000">
                                          <p:val>
                                            <p:strVal val="#ppt_x"/>
                                          </p:val>
                                        </p:tav>
                                      </p:tavLst>
                                    </p:anim>
                                    <p:anim calcmode="lin" valueType="num">
                                      <p:cBhvr additive="base">
                                        <p:cTn id="20" dur="500" fill="hold"/>
                                        <p:tgtEl>
                                          <p:spTgt spid="4097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animBg="1"/>
      <p:bldP spid="40970" grpId="0" animBg="1"/>
      <p:bldP spid="40972"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9271" name="Picture 7" descr="Tawaaf">
            <a:extLst>
              <a:ext uri="{FF2B5EF4-FFF2-40B4-BE49-F238E27FC236}">
                <a16:creationId xmlns:a16="http://schemas.microsoft.com/office/drawing/2014/main" id="{0913ADDE-8914-4EBC-9CB3-95557B0CA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2130" name="Rectangle 2">
            <a:extLst>
              <a:ext uri="{FF2B5EF4-FFF2-40B4-BE49-F238E27FC236}">
                <a16:creationId xmlns:a16="http://schemas.microsoft.com/office/drawing/2014/main" id="{1268084B-F77A-468C-BC10-C24B5678829A}"/>
              </a:ext>
            </a:extLst>
          </p:cNvPr>
          <p:cNvSpPr>
            <a:spLocks noGrp="1" noChangeArrowheads="1"/>
          </p:cNvSpPr>
          <p:nvPr>
            <p:ph type="title"/>
          </p:nvPr>
        </p:nvSpPr>
        <p:spPr/>
        <p:txBody>
          <a:bodyPr/>
          <a:lstStyle/>
          <a:p>
            <a:pPr eaLnBrk="1" hangingPunct="1">
              <a:defRPr/>
            </a:pPr>
            <a:r>
              <a:rPr lang="en-GB" b="1">
                <a:solidFill>
                  <a:srgbClr val="FF0000"/>
                </a:solidFill>
              </a:rPr>
              <a:t>The Rise Of Islam</a:t>
            </a:r>
          </a:p>
        </p:txBody>
      </p:sp>
      <p:sp>
        <p:nvSpPr>
          <p:cNvPr id="7" name="Slide Number Placeholder 6">
            <a:extLst>
              <a:ext uri="{FF2B5EF4-FFF2-40B4-BE49-F238E27FC236}">
                <a16:creationId xmlns:a16="http://schemas.microsoft.com/office/drawing/2014/main" id="{01C61331-E98F-49BB-B256-F0A45D24CD0D}"/>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317D157-DF00-4BB5-B6F3-986AC0896A1F}" type="slidenum">
              <a:rPr lang="en-GB" altLang="en-US" sz="1200"/>
              <a:pPr eaLnBrk="1" hangingPunct="1"/>
              <a:t>144</a:t>
            </a:fld>
            <a:endParaRPr lang="en-GB" altLang="en-US" sz="1200"/>
          </a:p>
        </p:txBody>
      </p:sp>
      <p:sp>
        <p:nvSpPr>
          <p:cNvPr id="432131" name="Rectangle 3">
            <a:extLst>
              <a:ext uri="{FF2B5EF4-FFF2-40B4-BE49-F238E27FC236}">
                <a16:creationId xmlns:a16="http://schemas.microsoft.com/office/drawing/2014/main" id="{18AAC70E-0395-4F80-AF69-41C6ADEB3A0F}"/>
              </a:ext>
            </a:extLst>
          </p:cNvPr>
          <p:cNvSpPr>
            <a:spLocks noGrp="1" noChangeArrowheads="1"/>
          </p:cNvSpPr>
          <p:nvPr>
            <p:ph type="body" sz="half" idx="4294967295"/>
          </p:nvPr>
        </p:nvSpPr>
        <p:spPr>
          <a:xfrm>
            <a:off x="0" y="2428875"/>
            <a:ext cx="9144000" cy="3240088"/>
          </a:xfrm>
        </p:spPr>
        <p:txBody>
          <a:bodyPr/>
          <a:lstStyle/>
          <a:p>
            <a:pPr eaLnBrk="1" hangingPunct="1">
              <a:buFont typeface="Wingdings" pitchFamily="2" charset="2"/>
              <a:buChar char="v"/>
              <a:defRPr/>
            </a:pPr>
            <a:r>
              <a:rPr lang="en-GB" sz="2400" dirty="0"/>
              <a:t> </a:t>
            </a:r>
            <a:r>
              <a:rPr lang="en-GB" b="1" dirty="0">
                <a:solidFill>
                  <a:srgbClr val="FFFF00"/>
                </a:solidFill>
                <a:effectLst>
                  <a:outerShdw blurRad="38100" dist="38100" dir="2700000" algn="tl">
                    <a:srgbClr val="000000"/>
                  </a:outerShdw>
                </a:effectLst>
              </a:rPr>
              <a:t>We next look briefly at the rise of Islam.</a:t>
            </a:r>
          </a:p>
          <a:p>
            <a:pPr eaLnBrk="1" hangingPunct="1">
              <a:buFont typeface="Wingdings" pitchFamily="2" charset="2"/>
              <a:buChar char="v"/>
              <a:defRPr/>
            </a:pPr>
            <a:r>
              <a:rPr lang="en-GB" b="1" dirty="0">
                <a:solidFill>
                  <a:srgbClr val="FF0000"/>
                </a:solidFill>
                <a:effectLst>
                  <a:outerShdw blurRad="38100" dist="38100" dir="2700000" algn="tl">
                    <a:srgbClr val="000000"/>
                  </a:outerShdw>
                </a:effectLst>
              </a:rPr>
              <a:t>How there were strong connections to Gog and the Vatican.</a:t>
            </a:r>
          </a:p>
          <a:p>
            <a:pPr eaLnBrk="1" hangingPunct="1">
              <a:buFont typeface="Wingdings" pitchFamily="2" charset="2"/>
              <a:buChar char="v"/>
              <a:defRPr/>
            </a:pPr>
            <a:r>
              <a:rPr lang="en-GB" b="1" dirty="0">
                <a:solidFill>
                  <a:schemeClr val="hlink"/>
                </a:solidFill>
                <a:effectLst>
                  <a:outerShdw blurRad="38100" dist="38100" dir="2700000" algn="tl">
                    <a:srgbClr val="000000"/>
                  </a:outerShdw>
                </a:effectLst>
              </a:rPr>
              <a:t>Islam was to become one of the 3 prongs of Satan’s attack on Israel in the West.</a:t>
            </a:r>
          </a:p>
          <a:p>
            <a:pPr eaLnBrk="1" hangingPunct="1">
              <a:buFont typeface="Wingdings" pitchFamily="2" charset="2"/>
              <a:buChar char="v"/>
              <a:defRPr/>
            </a:pPr>
            <a:r>
              <a:rPr lang="en-GB" b="1" dirty="0">
                <a:effectLst>
                  <a:outerShdw blurRad="38100" dist="38100" dir="2700000" algn="tl">
                    <a:srgbClr val="000000"/>
                  </a:outerShdw>
                </a:effectLst>
              </a:rPr>
              <a:t> </a:t>
            </a:r>
            <a:r>
              <a:rPr lang="en-GB" b="1" dirty="0">
                <a:solidFill>
                  <a:srgbClr val="FFC000"/>
                </a:solidFill>
                <a:effectLst>
                  <a:outerShdw blurRad="38100" dist="38100" dir="2700000" algn="tl">
                    <a:srgbClr val="000000"/>
                  </a:outerShdw>
                </a:effectLst>
              </a:rPr>
              <a:t>It should be noted that Gog has agents in all religions to manipulate them to his own ends</a:t>
            </a:r>
            <a:r>
              <a:rPr lang="en-GB" sz="2800" b="1" dirty="0">
                <a:solidFill>
                  <a:srgbClr val="FFC000"/>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9271"/>
                                        </p:tgtEl>
                                        <p:attrNameLst>
                                          <p:attrName>style.visibility</p:attrName>
                                        </p:attrNameLst>
                                      </p:cBhvr>
                                      <p:to>
                                        <p:strVal val="visible"/>
                                      </p:to>
                                    </p:set>
                                    <p:animEffect transition="in" filter="circle(in)">
                                      <p:cBhvr>
                                        <p:cTn id="7" dur="2000"/>
                                        <p:tgtEl>
                                          <p:spTgt spid="1392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432131">
                                            <p:txEl>
                                              <p:pRg st="0" end="0"/>
                                            </p:txEl>
                                          </p:spTgt>
                                        </p:tgtEl>
                                        <p:attrNameLst>
                                          <p:attrName>style.visibility</p:attrName>
                                        </p:attrNameLst>
                                      </p:cBhvr>
                                      <p:to>
                                        <p:strVal val="visible"/>
                                      </p:to>
                                    </p:set>
                                    <p:anim calcmode="lin" valueType="num">
                                      <p:cBhvr additive="base">
                                        <p:cTn id="12" dur="500" fill="hold"/>
                                        <p:tgtEl>
                                          <p:spTgt spid="43213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321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iterate type="lt">
                                    <p:tmPct val="19000"/>
                                  </p:iterate>
                                  <p:childTnLst>
                                    <p:set>
                                      <p:cBhvr>
                                        <p:cTn id="17" dur="1" fill="hold">
                                          <p:stCondLst>
                                            <p:cond delay="0"/>
                                          </p:stCondLst>
                                        </p:cTn>
                                        <p:tgtEl>
                                          <p:spTgt spid="432131">
                                            <p:txEl>
                                              <p:pRg st="1" end="1"/>
                                            </p:txEl>
                                          </p:spTgt>
                                        </p:tgtEl>
                                        <p:attrNameLst>
                                          <p:attrName>style.visibility</p:attrName>
                                        </p:attrNameLst>
                                      </p:cBhvr>
                                      <p:to>
                                        <p:strVal val="visible"/>
                                      </p:to>
                                    </p:set>
                                    <p:anim calcmode="lin" valueType="num">
                                      <p:cBhvr additive="base">
                                        <p:cTn id="18" dur="500" fill="hold"/>
                                        <p:tgtEl>
                                          <p:spTgt spid="43213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321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 fill="hold" grpId="0" nodeType="clickEffect">
                                  <p:stCondLst>
                                    <p:cond delay="0"/>
                                  </p:stCondLst>
                                  <p:iterate type="lt">
                                    <p:tmPct val="19000"/>
                                  </p:iterate>
                                  <p:childTnLst>
                                    <p:set>
                                      <p:cBhvr>
                                        <p:cTn id="23" dur="1" fill="hold">
                                          <p:stCondLst>
                                            <p:cond delay="0"/>
                                          </p:stCondLst>
                                        </p:cTn>
                                        <p:tgtEl>
                                          <p:spTgt spid="432131">
                                            <p:txEl>
                                              <p:pRg st="2" end="2"/>
                                            </p:txEl>
                                          </p:spTgt>
                                        </p:tgtEl>
                                        <p:attrNameLst>
                                          <p:attrName>style.visibility</p:attrName>
                                        </p:attrNameLst>
                                      </p:cBhvr>
                                      <p:to>
                                        <p:strVal val="visible"/>
                                      </p:to>
                                    </p:set>
                                    <p:anim calcmode="lin" valueType="num">
                                      <p:cBhvr additive="base">
                                        <p:cTn id="24" dur="500" fill="hold"/>
                                        <p:tgtEl>
                                          <p:spTgt spid="43213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321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 fill="hold" grpId="0" nodeType="clickEffect">
                                  <p:stCondLst>
                                    <p:cond delay="0"/>
                                  </p:stCondLst>
                                  <p:iterate type="lt">
                                    <p:tmPct val="19000"/>
                                  </p:iterate>
                                  <p:childTnLst>
                                    <p:set>
                                      <p:cBhvr>
                                        <p:cTn id="29" dur="1" fill="hold">
                                          <p:stCondLst>
                                            <p:cond delay="0"/>
                                          </p:stCondLst>
                                        </p:cTn>
                                        <p:tgtEl>
                                          <p:spTgt spid="432131">
                                            <p:txEl>
                                              <p:pRg st="3" end="3"/>
                                            </p:txEl>
                                          </p:spTgt>
                                        </p:tgtEl>
                                        <p:attrNameLst>
                                          <p:attrName>style.visibility</p:attrName>
                                        </p:attrNameLst>
                                      </p:cBhvr>
                                      <p:to>
                                        <p:strVal val="visible"/>
                                      </p:to>
                                    </p:set>
                                    <p:anim calcmode="lin" valueType="num">
                                      <p:cBhvr additive="base">
                                        <p:cTn id="30" dur="500" fill="hold"/>
                                        <p:tgtEl>
                                          <p:spTgt spid="432131">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32131">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1"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47B1816-95C8-4929-BC53-59B609E3374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D99BB0A-7DB7-40D3-A80C-965969E0C6BD}" type="slidenum">
              <a:rPr lang="en-GB" altLang="en-US" sz="1200"/>
              <a:pPr eaLnBrk="1" hangingPunct="1"/>
              <a:t>145</a:t>
            </a:fld>
            <a:endParaRPr lang="en-GB" altLang="en-US" sz="1200"/>
          </a:p>
        </p:txBody>
      </p:sp>
      <p:sp>
        <p:nvSpPr>
          <p:cNvPr id="232450" name="Rectangle 2">
            <a:extLst>
              <a:ext uri="{FF2B5EF4-FFF2-40B4-BE49-F238E27FC236}">
                <a16:creationId xmlns:a16="http://schemas.microsoft.com/office/drawing/2014/main" id="{9C713D3A-DF2A-4762-A194-D2227C41D89B}"/>
              </a:ext>
            </a:extLst>
          </p:cNvPr>
          <p:cNvSpPr>
            <a:spLocks noGrp="1" noChangeArrowheads="1"/>
          </p:cNvSpPr>
          <p:nvPr>
            <p:ph type="title"/>
          </p:nvPr>
        </p:nvSpPr>
        <p:spPr/>
        <p:txBody>
          <a:bodyPr/>
          <a:lstStyle/>
          <a:p>
            <a:pPr eaLnBrk="1" hangingPunct="1">
              <a:defRPr/>
            </a:pPr>
            <a:r>
              <a:rPr lang="en-GB" b="1" dirty="0">
                <a:solidFill>
                  <a:srgbClr val="FF0000"/>
                </a:solidFill>
              </a:rPr>
              <a:t>2) Gog's</a:t>
            </a:r>
            <a:r>
              <a:rPr lang="en-GB" b="1" dirty="0"/>
              <a:t> </a:t>
            </a:r>
            <a:r>
              <a:rPr lang="en-GB" b="1" dirty="0">
                <a:solidFill>
                  <a:srgbClr val="00FF00"/>
                </a:solidFill>
              </a:rPr>
              <a:t>Agent - Mohammed</a:t>
            </a:r>
          </a:p>
        </p:txBody>
      </p:sp>
      <p:sp>
        <p:nvSpPr>
          <p:cNvPr id="232452" name="Text Box 4">
            <a:extLst>
              <a:ext uri="{FF2B5EF4-FFF2-40B4-BE49-F238E27FC236}">
                <a16:creationId xmlns:a16="http://schemas.microsoft.com/office/drawing/2014/main" id="{74DCE383-FAFE-4FC8-87D5-93190CF7C95E}"/>
              </a:ext>
            </a:extLst>
          </p:cNvPr>
          <p:cNvSpPr txBox="1">
            <a:spLocks noChangeArrowheads="1"/>
          </p:cNvSpPr>
          <p:nvPr/>
        </p:nvSpPr>
        <p:spPr bwMode="auto">
          <a:xfrm>
            <a:off x="0" y="4941888"/>
            <a:ext cx="9144000" cy="1077912"/>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0000"/>
                </a:solidFill>
                <a:effectLst>
                  <a:outerShdw blurRad="38100" dist="38100" dir="2700000" algn="tl">
                    <a:srgbClr val="000000"/>
                  </a:outerShdw>
                </a:effectLst>
                <a:latin typeface="Arial" charset="0"/>
                <a:cs typeface="Arial" charset="0"/>
              </a:rPr>
              <a:t>Mohammed </a:t>
            </a:r>
            <a:r>
              <a:rPr lang="en-GB" sz="3200" b="1" dirty="0">
                <a:solidFill>
                  <a:srgbClr val="FFFF00"/>
                </a:solidFill>
                <a:effectLst>
                  <a:outerShdw blurRad="38100" dist="38100" dir="2700000" algn="tl">
                    <a:srgbClr val="000000"/>
                  </a:outerShdw>
                </a:effectLst>
                <a:latin typeface="Arial" charset="0"/>
                <a:cs typeface="Arial" charset="0"/>
              </a:rPr>
              <a:t>and his wife </a:t>
            </a:r>
            <a:r>
              <a:rPr lang="en-GB" sz="3200" b="1" dirty="0" err="1">
                <a:solidFill>
                  <a:srgbClr val="FFFF00"/>
                </a:solidFill>
                <a:effectLst>
                  <a:outerShdw blurRad="38100" dist="38100" dir="2700000" algn="tl">
                    <a:srgbClr val="000000"/>
                  </a:outerShdw>
                </a:effectLst>
                <a:latin typeface="Arial" charset="0"/>
                <a:cs typeface="Arial" charset="0"/>
              </a:rPr>
              <a:t>Kadijah</a:t>
            </a:r>
            <a:r>
              <a:rPr lang="en-GB" sz="3200" b="1" dirty="0">
                <a:solidFill>
                  <a:srgbClr val="FF0000"/>
                </a:solidFill>
                <a:effectLst>
                  <a:outerShdw blurRad="38100" dist="38100" dir="2700000" algn="tl">
                    <a:srgbClr val="000000"/>
                  </a:outerShdw>
                </a:effectLst>
                <a:latin typeface="Arial" charset="0"/>
                <a:cs typeface="Arial" charset="0"/>
              </a:rPr>
              <a:t> (Jew &amp; a Catholic Nun).</a:t>
            </a:r>
          </a:p>
        </p:txBody>
      </p:sp>
      <p:pic>
        <p:nvPicPr>
          <p:cNvPr id="232454" name="Picture 6" descr="Mohammad and Kadijah">
            <a:extLst>
              <a:ext uri="{FF2B5EF4-FFF2-40B4-BE49-F238E27FC236}">
                <a16:creationId xmlns:a16="http://schemas.microsoft.com/office/drawing/2014/main" id="{D7774B43-FD87-4298-B023-00D8AC7055B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31913" y="1268413"/>
            <a:ext cx="6551612" cy="358616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2454"/>
                                        </p:tgtEl>
                                        <p:attrNameLst>
                                          <p:attrName>style.visibility</p:attrName>
                                        </p:attrNameLst>
                                      </p:cBhvr>
                                      <p:to>
                                        <p:strVal val="visible"/>
                                      </p:to>
                                    </p:set>
                                    <p:animEffect transition="in" filter="circle(in)">
                                      <p:cBhvr>
                                        <p:cTn id="7" dur="2000"/>
                                        <p:tgtEl>
                                          <p:spTgt spid="2324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2452"/>
                                        </p:tgtEl>
                                        <p:attrNameLst>
                                          <p:attrName>style.visibility</p:attrName>
                                        </p:attrNameLst>
                                      </p:cBhvr>
                                      <p:to>
                                        <p:strVal val="visible"/>
                                      </p:to>
                                    </p:set>
                                    <p:anim calcmode="lin" valueType="num">
                                      <p:cBhvr additive="base">
                                        <p:cTn id="12" dur="500" fill="hold"/>
                                        <p:tgtEl>
                                          <p:spTgt spid="232452"/>
                                        </p:tgtEl>
                                        <p:attrNameLst>
                                          <p:attrName>ppt_x</p:attrName>
                                        </p:attrNameLst>
                                      </p:cBhvr>
                                      <p:tavLst>
                                        <p:tav tm="0">
                                          <p:val>
                                            <p:strVal val="#ppt_x"/>
                                          </p:val>
                                        </p:tav>
                                        <p:tav tm="100000">
                                          <p:val>
                                            <p:strVal val="#ppt_x"/>
                                          </p:val>
                                        </p:tav>
                                      </p:tavLst>
                                    </p:anim>
                                    <p:anim calcmode="lin" valueType="num">
                                      <p:cBhvr additive="base">
                                        <p:cTn id="13" dur="500" fill="hold"/>
                                        <p:tgtEl>
                                          <p:spTgt spid="2324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6FD9C9-4B3A-449B-BE4B-5336B66271F6}"/>
              </a:ext>
            </a:extLst>
          </p:cNvPr>
          <p:cNvSpPr>
            <a:spLocks noGrp="1"/>
          </p:cNvSpPr>
          <p:nvPr>
            <p:ph type="title"/>
          </p:nvPr>
        </p:nvSpPr>
        <p:spPr/>
        <p:txBody>
          <a:bodyPr/>
          <a:lstStyle/>
          <a:p>
            <a:pPr>
              <a:defRPr/>
            </a:pPr>
            <a:r>
              <a:rPr lang="en-GB" b="1" dirty="0">
                <a:solidFill>
                  <a:srgbClr val="FF0000"/>
                </a:solidFill>
              </a:rPr>
              <a:t>2) Gog's</a:t>
            </a:r>
            <a:r>
              <a:rPr lang="en-GB" b="1" dirty="0"/>
              <a:t> </a:t>
            </a:r>
            <a:r>
              <a:rPr lang="en-GB" b="1" dirty="0">
                <a:solidFill>
                  <a:srgbClr val="00FF00"/>
                </a:solidFill>
              </a:rPr>
              <a:t>Agent - Mohammed</a:t>
            </a:r>
            <a:endParaRPr lang="en-GB" dirty="0"/>
          </a:p>
        </p:txBody>
      </p:sp>
      <p:sp>
        <p:nvSpPr>
          <p:cNvPr id="4" name="Slide Number Placeholder 3">
            <a:extLst>
              <a:ext uri="{FF2B5EF4-FFF2-40B4-BE49-F238E27FC236}">
                <a16:creationId xmlns:a16="http://schemas.microsoft.com/office/drawing/2014/main" id="{B054B285-F336-4A9D-8130-379AACC98264}"/>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CB1E8AC-8E05-4EAA-AC70-CE2D089266E1}" type="slidenum">
              <a:rPr lang="en-GB" altLang="en-US" sz="1200"/>
              <a:pPr eaLnBrk="1" hangingPunct="1"/>
              <a:t>146</a:t>
            </a:fld>
            <a:endParaRPr lang="en-GB" altLang="en-US" sz="1200"/>
          </a:p>
        </p:txBody>
      </p:sp>
      <p:pic>
        <p:nvPicPr>
          <p:cNvPr id="355330" name="Picture 2" descr="http://danedahl.com/khadija.jpg">
            <a:extLst>
              <a:ext uri="{FF2B5EF4-FFF2-40B4-BE49-F238E27FC236}">
                <a16:creationId xmlns:a16="http://schemas.microsoft.com/office/drawing/2014/main" id="{5EF3AC25-9EF5-4553-95E1-405BF83D8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500188"/>
            <a:ext cx="5419725"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B62AD06B-2473-45FD-A1AE-7EE578A0977F}"/>
              </a:ext>
            </a:extLst>
          </p:cNvPr>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eaLnBrk="0" hangingPunct="0">
              <a:defRPr/>
            </a:pPr>
            <a:r>
              <a:rPr lang="en-GB" sz="3200" b="1" dirty="0">
                <a:solidFill>
                  <a:srgbClr val="00FF00"/>
                </a:solidFill>
                <a:effectLst>
                  <a:outerShdw blurRad="38100" dist="38100" dir="2700000" algn="tl">
                    <a:srgbClr val="000000"/>
                  </a:outerShdw>
                </a:effectLst>
              </a:rPr>
              <a:t>It is presumed, but unproven, that Mohammed (570 AD – 632 AD) gained his knowledge of</a:t>
            </a:r>
            <a:r>
              <a:rPr lang="en-GB" sz="3200" b="1" dirty="0">
                <a:solidFill>
                  <a:srgbClr val="99FF33"/>
                </a:solidFill>
                <a:effectLst>
                  <a:outerShdw blurRad="38100" dist="38100" dir="2700000" algn="tl">
                    <a:srgbClr val="000000"/>
                  </a:outerShdw>
                </a:effectLst>
              </a:rPr>
              <a:t> </a:t>
            </a:r>
            <a:r>
              <a:rPr lang="en-GB" sz="3200" b="1" dirty="0">
                <a:solidFill>
                  <a:srgbClr val="FFFF00"/>
                </a:solidFill>
                <a:effectLst>
                  <a:outerShdw blurRad="38100" dist="38100" dir="2700000" algn="tl">
                    <a:srgbClr val="000000"/>
                  </a:outerShdw>
                </a:effectLst>
              </a:rPr>
              <a:t>Judaism and Christianity from his Jewish wife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5330"/>
                                        </p:tgtEl>
                                        <p:attrNameLst>
                                          <p:attrName>style.visibility</p:attrName>
                                        </p:attrNameLst>
                                      </p:cBhvr>
                                      <p:to>
                                        <p:strVal val="visible"/>
                                      </p:to>
                                    </p:set>
                                    <p:animEffect transition="in" filter="circle(in)">
                                      <p:cBhvr>
                                        <p:cTn id="7" dur="2000"/>
                                        <p:tgtEl>
                                          <p:spTgt spid="355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3150D86-95D7-4F83-BA36-8A8C0C753E9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DAE7DBD-62B0-4958-83BB-7C2BCCBAB642}" type="slidenum">
              <a:rPr lang="en-GB" altLang="en-US" sz="1200"/>
              <a:pPr eaLnBrk="1" hangingPunct="1"/>
              <a:t>147</a:t>
            </a:fld>
            <a:endParaRPr lang="en-GB" altLang="en-US" sz="1200"/>
          </a:p>
        </p:txBody>
      </p:sp>
      <p:sp>
        <p:nvSpPr>
          <p:cNvPr id="234498" name="Rectangle 2">
            <a:extLst>
              <a:ext uri="{FF2B5EF4-FFF2-40B4-BE49-F238E27FC236}">
                <a16:creationId xmlns:a16="http://schemas.microsoft.com/office/drawing/2014/main" id="{68713346-8540-405A-A8D8-76291FB5AA64}"/>
              </a:ext>
            </a:extLst>
          </p:cNvPr>
          <p:cNvSpPr>
            <a:spLocks noGrp="1" noChangeArrowheads="1"/>
          </p:cNvSpPr>
          <p:nvPr>
            <p:ph type="title"/>
          </p:nvPr>
        </p:nvSpPr>
        <p:spPr/>
        <p:txBody>
          <a:bodyPr/>
          <a:lstStyle/>
          <a:p>
            <a:pPr eaLnBrk="1" hangingPunct="1">
              <a:defRPr/>
            </a:pPr>
            <a:r>
              <a:rPr lang="en-GB" b="1">
                <a:solidFill>
                  <a:srgbClr val="FF0000"/>
                </a:solidFill>
              </a:rPr>
              <a:t>Gogs</a:t>
            </a:r>
            <a:r>
              <a:rPr lang="en-GB" b="1"/>
              <a:t> </a:t>
            </a:r>
            <a:r>
              <a:rPr lang="en-GB" b="1">
                <a:solidFill>
                  <a:srgbClr val="00FF00"/>
                </a:solidFill>
              </a:rPr>
              <a:t>Agent - Mohammed</a:t>
            </a:r>
          </a:p>
        </p:txBody>
      </p:sp>
      <p:sp>
        <p:nvSpPr>
          <p:cNvPr id="234499" name="Text Box 3">
            <a:extLst>
              <a:ext uri="{FF2B5EF4-FFF2-40B4-BE49-F238E27FC236}">
                <a16:creationId xmlns:a16="http://schemas.microsoft.com/office/drawing/2014/main" id="{E5AF2766-7E6D-450F-A0B5-5389226DB04A}"/>
              </a:ext>
            </a:extLst>
          </p:cNvPr>
          <p:cNvSpPr txBox="1">
            <a:spLocks noChangeArrowheads="1"/>
          </p:cNvSpPr>
          <p:nvPr/>
        </p:nvSpPr>
        <p:spPr bwMode="auto">
          <a:xfrm>
            <a:off x="1042988" y="5661025"/>
            <a:ext cx="7416800" cy="6413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i="1">
                <a:solidFill>
                  <a:srgbClr val="FFFF00"/>
                </a:solidFill>
                <a:effectLst>
                  <a:outerShdw blurRad="38100" dist="38100" dir="2700000" algn="tl">
                    <a:srgbClr val="000000"/>
                  </a:outerShdw>
                </a:effectLst>
                <a:latin typeface="Arial" charset="0"/>
                <a:cs typeface="Arial" charset="0"/>
              </a:rPr>
              <a:t>Sister</a:t>
            </a:r>
            <a:r>
              <a:rPr lang="en-GB" sz="3600" b="1">
                <a:solidFill>
                  <a:srgbClr val="FFFF00"/>
                </a:solidFill>
                <a:effectLst>
                  <a:outerShdw blurRad="38100" dist="38100" dir="2700000" algn="tl">
                    <a:srgbClr val="000000"/>
                  </a:outerShdw>
                </a:effectLst>
                <a:latin typeface="Arial" charset="0"/>
                <a:cs typeface="Arial" charset="0"/>
              </a:rPr>
              <a:t> Kadijah as a NUN </a:t>
            </a:r>
          </a:p>
        </p:txBody>
      </p:sp>
      <p:pic>
        <p:nvPicPr>
          <p:cNvPr id="234502" name="Picture 6" descr="Sister Kadijah">
            <a:extLst>
              <a:ext uri="{FF2B5EF4-FFF2-40B4-BE49-F238E27FC236}">
                <a16:creationId xmlns:a16="http://schemas.microsoft.com/office/drawing/2014/main" id="{2E0C2977-8B87-4182-A681-DCCD9AD523C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03350" y="1341438"/>
            <a:ext cx="6624638" cy="424815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4502"/>
                                        </p:tgtEl>
                                        <p:attrNameLst>
                                          <p:attrName>style.visibility</p:attrName>
                                        </p:attrNameLst>
                                      </p:cBhvr>
                                      <p:to>
                                        <p:strVal val="visible"/>
                                      </p:to>
                                    </p:set>
                                    <p:animEffect transition="in" filter="circle(in)">
                                      <p:cBhvr>
                                        <p:cTn id="7" dur="2000"/>
                                        <p:tgtEl>
                                          <p:spTgt spid="234502"/>
                                        </p:tgtEl>
                                      </p:cBhvr>
                                    </p:animEffect>
                                  </p:childTnLst>
                                </p:cTn>
                              </p:par>
                            </p:childTnLst>
                          </p:cTn>
                        </p:par>
                        <p:par>
                          <p:cTn id="8" fill="hold" nodeType="afterGroup">
                            <p:stCondLst>
                              <p:cond delay="2000"/>
                            </p:stCondLst>
                            <p:childTnLst>
                              <p:par>
                                <p:cTn id="9" presetID="27" presetClass="entr" presetSubtype="0" fill="hold" nodeType="afterEffect">
                                  <p:stCondLst>
                                    <p:cond delay="0"/>
                                  </p:stCondLst>
                                  <p:iterate type="lt">
                                    <p:tmPct val="50000"/>
                                  </p:iterate>
                                  <p:childTnLst>
                                    <p:set>
                                      <p:cBhvr>
                                        <p:cTn id="10" dur="1" fill="hold">
                                          <p:stCondLst>
                                            <p:cond delay="0"/>
                                          </p:stCondLst>
                                        </p:cTn>
                                        <p:tgtEl>
                                          <p:spTgt spid="234499">
                                            <p:txEl>
                                              <p:pRg st="0" end="0"/>
                                            </p:txEl>
                                          </p:spTgt>
                                        </p:tgtEl>
                                        <p:attrNameLst>
                                          <p:attrName>style.visibility</p:attrName>
                                        </p:attrNameLst>
                                      </p:cBhvr>
                                      <p:to>
                                        <p:strVal val="visible"/>
                                      </p:to>
                                    </p:set>
                                    <p:anim calcmode="discrete" valueType="clr">
                                      <p:cBhvr override="childStyle">
                                        <p:cTn id="11" dur="80"/>
                                        <p:tgtEl>
                                          <p:spTgt spid="23449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234499">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2344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22714EBF-E3F5-4EAD-AF21-306111C5F5B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06A9DE7-F7E2-44A8-A9AB-E7C5B80199B1}" type="slidenum">
              <a:rPr lang="en-GB" altLang="en-US" sz="1200"/>
              <a:pPr eaLnBrk="1" hangingPunct="1"/>
              <a:t>148</a:t>
            </a:fld>
            <a:endParaRPr lang="en-GB" altLang="en-US" sz="1200"/>
          </a:p>
        </p:txBody>
      </p:sp>
      <p:sp>
        <p:nvSpPr>
          <p:cNvPr id="564229" name="Rectangle 5">
            <a:extLst>
              <a:ext uri="{FF2B5EF4-FFF2-40B4-BE49-F238E27FC236}">
                <a16:creationId xmlns:a16="http://schemas.microsoft.com/office/drawing/2014/main" id="{972B2944-BAD2-44F5-A6C6-D65E0184CB6C}"/>
              </a:ext>
            </a:extLst>
          </p:cNvPr>
          <p:cNvSpPr>
            <a:spLocks noGrp="1" noChangeArrowheads="1"/>
          </p:cNvSpPr>
          <p:nvPr>
            <p:ph type="title"/>
          </p:nvPr>
        </p:nvSpPr>
        <p:spPr/>
        <p:txBody>
          <a:bodyPr/>
          <a:lstStyle/>
          <a:p>
            <a:pPr eaLnBrk="1" hangingPunct="1">
              <a:defRPr/>
            </a:pPr>
            <a:r>
              <a:rPr lang="en-GB" sz="4000" b="1">
                <a:solidFill>
                  <a:srgbClr val="FF0000"/>
                </a:solidFill>
              </a:rPr>
              <a:t>Babylonian </a:t>
            </a:r>
            <a:r>
              <a:rPr lang="en-GB" sz="4000" b="1">
                <a:solidFill>
                  <a:srgbClr val="FFFF00"/>
                </a:solidFill>
              </a:rPr>
              <a:t>Moon God</a:t>
            </a:r>
            <a:r>
              <a:rPr lang="en-GB" sz="4000" b="1">
                <a:solidFill>
                  <a:srgbClr val="FF0000"/>
                </a:solidFill>
              </a:rPr>
              <a:t> Called SIN </a:t>
            </a:r>
            <a:r>
              <a:rPr lang="en-GB" sz="4000" b="1">
                <a:solidFill>
                  <a:srgbClr val="FFFF00"/>
                </a:solidFill>
              </a:rPr>
              <a:t>or Isthar</a:t>
            </a:r>
            <a:r>
              <a:rPr lang="en-GB" sz="4000"/>
              <a:t> </a:t>
            </a:r>
          </a:p>
        </p:txBody>
      </p:sp>
      <p:pic>
        <p:nvPicPr>
          <p:cNvPr id="564228" name="Picture 4" descr="babylonian-moon-god">
            <a:extLst>
              <a:ext uri="{FF2B5EF4-FFF2-40B4-BE49-F238E27FC236}">
                <a16:creationId xmlns:a16="http://schemas.microsoft.com/office/drawing/2014/main" id="{95832A2B-0AA2-4426-9C1A-5F766890AE3A}"/>
              </a:ext>
            </a:extLst>
          </p:cNvPr>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214282" y="1571612"/>
            <a:ext cx="3702496" cy="45005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64231" name="Text Box 7">
            <a:extLst>
              <a:ext uri="{FF2B5EF4-FFF2-40B4-BE49-F238E27FC236}">
                <a16:creationId xmlns:a16="http://schemas.microsoft.com/office/drawing/2014/main" id="{A9346B63-B61A-4FC3-9880-FAD0B6D4CFCD}"/>
              </a:ext>
            </a:extLst>
          </p:cNvPr>
          <p:cNvSpPr txBox="1">
            <a:spLocks noChangeArrowheads="1"/>
          </p:cNvSpPr>
          <p:nvPr/>
        </p:nvSpPr>
        <p:spPr bwMode="auto">
          <a:xfrm>
            <a:off x="4140200" y="1773238"/>
            <a:ext cx="4608513" cy="137318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latin typeface="+mj-lt"/>
                <a:cs typeface="Arial" charset="0"/>
              </a:rPr>
              <a:t>The name of the moon god in Arabia was </a:t>
            </a:r>
            <a:r>
              <a:rPr lang="en-GB" sz="2800" b="1" dirty="0">
                <a:solidFill>
                  <a:srgbClr val="FF3300"/>
                </a:solidFill>
                <a:effectLst>
                  <a:outerShdw blurRad="38100" dist="38100" dir="2700000" algn="tl">
                    <a:srgbClr val="000000"/>
                  </a:outerShdw>
                </a:effectLst>
                <a:latin typeface="+mj-lt"/>
                <a:cs typeface="Arial" charset="0"/>
              </a:rPr>
              <a:t>ALLAH!!</a:t>
            </a:r>
          </a:p>
        </p:txBody>
      </p:sp>
      <p:sp>
        <p:nvSpPr>
          <p:cNvPr id="564232" name="Text Box 8">
            <a:extLst>
              <a:ext uri="{FF2B5EF4-FFF2-40B4-BE49-F238E27FC236}">
                <a16:creationId xmlns:a16="http://schemas.microsoft.com/office/drawing/2014/main" id="{7ECE5F08-E740-4D6D-8C78-659018ADC2A2}"/>
              </a:ext>
            </a:extLst>
          </p:cNvPr>
          <p:cNvSpPr txBox="1">
            <a:spLocks noChangeArrowheads="1"/>
          </p:cNvSpPr>
          <p:nvPr/>
        </p:nvSpPr>
        <p:spPr bwMode="auto">
          <a:xfrm>
            <a:off x="4140200" y="3141663"/>
            <a:ext cx="5003800" cy="308133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mj-lt"/>
                <a:cs typeface="Arial" charset="0"/>
              </a:rPr>
              <a:t>All over the Middle East statues of this </a:t>
            </a:r>
            <a:r>
              <a:rPr lang="en-GB" sz="2800" b="1" dirty="0">
                <a:solidFill>
                  <a:srgbClr val="FF0000"/>
                </a:solidFill>
                <a:effectLst>
                  <a:outerShdw blurRad="38100" dist="38100" dir="2700000" algn="tl">
                    <a:srgbClr val="000000"/>
                  </a:outerShdw>
                </a:effectLst>
                <a:latin typeface="+mj-lt"/>
                <a:cs typeface="Arial" charset="0"/>
              </a:rPr>
              <a:t>moon god Allah</a:t>
            </a:r>
            <a:r>
              <a:rPr lang="en-GB" sz="2800" b="1" dirty="0">
                <a:solidFill>
                  <a:srgbClr val="FFFF00"/>
                </a:solidFill>
                <a:effectLst>
                  <a:outerShdw blurRad="38100" dist="38100" dir="2700000" algn="tl">
                    <a:srgbClr val="000000"/>
                  </a:outerShdw>
                </a:effectLst>
                <a:latin typeface="+mj-lt"/>
                <a:cs typeface="Arial" charset="0"/>
              </a:rPr>
              <a:t> </a:t>
            </a:r>
            <a:r>
              <a:rPr lang="en-GB" sz="2800" b="1" dirty="0">
                <a:solidFill>
                  <a:schemeClr val="hlink"/>
                </a:solidFill>
                <a:effectLst>
                  <a:outerShdw blurRad="38100" dist="38100" dir="2700000" algn="tl">
                    <a:srgbClr val="000000"/>
                  </a:outerShdw>
                </a:effectLst>
                <a:latin typeface="+mj-lt"/>
                <a:cs typeface="Arial" charset="0"/>
              </a:rPr>
              <a:t>can be found. Another name of the moon god was</a:t>
            </a:r>
            <a:r>
              <a:rPr lang="en-GB" sz="2800" b="1" dirty="0">
                <a:solidFill>
                  <a:srgbClr val="FFFF00"/>
                </a:solidFill>
                <a:effectLst>
                  <a:outerShdw blurRad="38100" dist="38100" dir="2700000" algn="tl">
                    <a:srgbClr val="000000"/>
                  </a:outerShdw>
                </a:effectLst>
                <a:latin typeface="+mj-lt"/>
                <a:cs typeface="Arial" charset="0"/>
              </a:rPr>
              <a:t> </a:t>
            </a:r>
            <a:r>
              <a:rPr lang="en-GB" sz="2800" b="1" dirty="0">
                <a:solidFill>
                  <a:srgbClr val="FF0000"/>
                </a:solidFill>
                <a:effectLst>
                  <a:outerShdw blurRad="38100" dist="38100" dir="2700000" algn="tl">
                    <a:srgbClr val="000000"/>
                  </a:outerShdw>
                </a:effectLst>
                <a:latin typeface="+mj-lt"/>
                <a:cs typeface="Arial" charset="0"/>
              </a:rPr>
              <a:t>SIN</a:t>
            </a:r>
            <a:r>
              <a:rPr lang="en-GB" sz="2800" b="1" dirty="0">
                <a:solidFill>
                  <a:srgbClr val="FF3300"/>
                </a:solidFill>
                <a:effectLst>
                  <a:outerShdw blurRad="38100" dist="38100" dir="2700000" algn="tl">
                    <a:srgbClr val="000000"/>
                  </a:outerShdw>
                </a:effectLst>
                <a:latin typeface="+mj-lt"/>
                <a:cs typeface="Arial" charset="0"/>
              </a:rPr>
              <a:t>.</a:t>
            </a:r>
            <a:r>
              <a:rPr lang="en-GB" sz="2800" b="1" dirty="0">
                <a:solidFill>
                  <a:srgbClr val="FFFF00"/>
                </a:solidFill>
                <a:effectLst>
                  <a:outerShdw blurRad="38100" dist="38100" dir="2700000" algn="tl">
                    <a:srgbClr val="000000"/>
                  </a:outerShdw>
                </a:effectLst>
                <a:latin typeface="+mj-lt"/>
                <a:cs typeface="Arial" charset="0"/>
              </a:rPr>
              <a:t> </a:t>
            </a:r>
            <a:r>
              <a:rPr lang="en-GB" sz="2800" b="1" dirty="0">
                <a:solidFill>
                  <a:srgbClr val="FF33CC"/>
                </a:solidFill>
                <a:effectLst>
                  <a:outerShdw blurRad="38100" dist="38100" dir="2700000" algn="tl">
                    <a:srgbClr val="000000"/>
                  </a:outerShdw>
                </a:effectLst>
                <a:latin typeface="+mj-lt"/>
                <a:cs typeface="Arial" charset="0"/>
              </a:rPr>
              <a:t>This is where the word</a:t>
            </a:r>
            <a:r>
              <a:rPr lang="en-GB" sz="2800" b="1" dirty="0">
                <a:solidFill>
                  <a:srgbClr val="FFFF00"/>
                </a:solidFill>
                <a:effectLst>
                  <a:outerShdw blurRad="38100" dist="38100" dir="2700000" algn="tl">
                    <a:srgbClr val="000000"/>
                  </a:outerShdw>
                </a:effectLst>
                <a:latin typeface="+mj-lt"/>
                <a:cs typeface="Arial" charset="0"/>
              </a:rPr>
              <a:t> </a:t>
            </a:r>
            <a:r>
              <a:rPr lang="en-GB" sz="2800" b="1" dirty="0" err="1">
                <a:solidFill>
                  <a:srgbClr val="FF0000"/>
                </a:solidFill>
                <a:effectLst>
                  <a:outerShdw blurRad="38100" dist="38100" dir="2700000" algn="tl">
                    <a:srgbClr val="000000"/>
                  </a:outerShdw>
                </a:effectLst>
                <a:latin typeface="+mj-lt"/>
                <a:cs typeface="Arial" charset="0"/>
              </a:rPr>
              <a:t>SINai</a:t>
            </a:r>
            <a:r>
              <a:rPr lang="en-GB" sz="2800" b="1" dirty="0">
                <a:solidFill>
                  <a:srgbClr val="FFFF00"/>
                </a:solidFill>
                <a:effectLst>
                  <a:outerShdw blurRad="38100" dist="38100" dir="2700000" algn="tl">
                    <a:srgbClr val="000000"/>
                  </a:outerShdw>
                </a:effectLst>
                <a:latin typeface="+mj-lt"/>
                <a:cs typeface="Arial" charset="0"/>
              </a:rPr>
              <a:t> </a:t>
            </a:r>
            <a:r>
              <a:rPr lang="en-GB" sz="2800" b="1" dirty="0">
                <a:solidFill>
                  <a:srgbClr val="00FF00"/>
                </a:solidFill>
                <a:effectLst>
                  <a:outerShdw blurRad="38100" dist="38100" dir="2700000" algn="tl">
                    <a:srgbClr val="000000"/>
                  </a:outerShdw>
                </a:effectLst>
                <a:latin typeface="+mj-lt"/>
                <a:cs typeface="Arial" charset="0"/>
              </a:rPr>
              <a:t>comes from or the Wilderness of Sin.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64228"/>
                                        </p:tgtEl>
                                        <p:attrNameLst>
                                          <p:attrName>style.visibility</p:attrName>
                                        </p:attrNameLst>
                                      </p:cBhvr>
                                      <p:to>
                                        <p:strVal val="visible"/>
                                      </p:to>
                                    </p:set>
                                    <p:animEffect transition="in" filter="circle(in)">
                                      <p:cBhvr>
                                        <p:cTn id="7" dur="2000"/>
                                        <p:tgtEl>
                                          <p:spTgt spid="564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64231"/>
                                        </p:tgtEl>
                                        <p:attrNameLst>
                                          <p:attrName>style.visibility</p:attrName>
                                        </p:attrNameLst>
                                      </p:cBhvr>
                                      <p:to>
                                        <p:strVal val="visible"/>
                                      </p:to>
                                    </p:set>
                                    <p:anim calcmode="discrete" valueType="clr">
                                      <p:cBhvr override="childStyle">
                                        <p:cTn id="12" dur="80"/>
                                        <p:tgtEl>
                                          <p:spTgt spid="56423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64231"/>
                                        </p:tgtEl>
                                        <p:attrNameLst>
                                          <p:attrName>fillcolor</p:attrName>
                                        </p:attrNameLst>
                                      </p:cBhvr>
                                      <p:tavLst>
                                        <p:tav tm="0">
                                          <p:val>
                                            <p:clrVal>
                                              <a:schemeClr val="accent2"/>
                                            </p:clrVal>
                                          </p:val>
                                        </p:tav>
                                        <p:tav tm="50000">
                                          <p:val>
                                            <p:clrVal>
                                              <a:schemeClr val="hlink"/>
                                            </p:clrVal>
                                          </p:val>
                                        </p:tav>
                                      </p:tavLst>
                                    </p:anim>
                                    <p:set>
                                      <p:cBhvr>
                                        <p:cTn id="14" dur="80"/>
                                        <p:tgtEl>
                                          <p:spTgt spid="56423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564232"/>
                                        </p:tgtEl>
                                        <p:attrNameLst>
                                          <p:attrName>style.visibility</p:attrName>
                                        </p:attrNameLst>
                                      </p:cBhvr>
                                      <p:to>
                                        <p:strVal val="visible"/>
                                      </p:to>
                                    </p:set>
                                    <p:anim calcmode="discrete" valueType="clr">
                                      <p:cBhvr override="childStyle">
                                        <p:cTn id="19" dur="80"/>
                                        <p:tgtEl>
                                          <p:spTgt spid="56423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564232"/>
                                        </p:tgtEl>
                                        <p:attrNameLst>
                                          <p:attrName>fillcolor</p:attrName>
                                        </p:attrNameLst>
                                      </p:cBhvr>
                                      <p:tavLst>
                                        <p:tav tm="0">
                                          <p:val>
                                            <p:clrVal>
                                              <a:schemeClr val="accent2"/>
                                            </p:clrVal>
                                          </p:val>
                                        </p:tav>
                                        <p:tav tm="50000">
                                          <p:val>
                                            <p:clrVal>
                                              <a:schemeClr val="hlink"/>
                                            </p:clrVal>
                                          </p:val>
                                        </p:tav>
                                      </p:tavLst>
                                    </p:anim>
                                    <p:set>
                                      <p:cBhvr>
                                        <p:cTn id="21" dur="80"/>
                                        <p:tgtEl>
                                          <p:spTgt spid="56423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1" grpId="0"/>
      <p:bldP spid="564232"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D59A52A3-3C55-4848-9BDA-190CCA502AE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ADB0E19-58F8-48BC-BCAA-ECD32CF0CAEF}" type="slidenum">
              <a:rPr lang="en-GB" altLang="en-US" sz="1200"/>
              <a:pPr eaLnBrk="1" hangingPunct="1"/>
              <a:t>149</a:t>
            </a:fld>
            <a:endParaRPr lang="en-GB" altLang="en-US" sz="1200"/>
          </a:p>
        </p:txBody>
      </p:sp>
      <p:sp>
        <p:nvSpPr>
          <p:cNvPr id="238601" name="Rectangle 9">
            <a:extLst>
              <a:ext uri="{FF2B5EF4-FFF2-40B4-BE49-F238E27FC236}">
                <a16:creationId xmlns:a16="http://schemas.microsoft.com/office/drawing/2014/main" id="{502B12FC-7AA9-4BD6-95AC-87F249ABB7A8}"/>
              </a:ext>
            </a:extLst>
          </p:cNvPr>
          <p:cNvSpPr>
            <a:spLocks noGrp="1" noChangeArrowheads="1"/>
          </p:cNvSpPr>
          <p:nvPr>
            <p:ph type="title"/>
          </p:nvPr>
        </p:nvSpPr>
        <p:spPr>
          <a:xfrm>
            <a:off x="539750" y="333375"/>
            <a:ext cx="8243888" cy="935038"/>
          </a:xfrm>
        </p:spPr>
        <p:txBody>
          <a:bodyPr/>
          <a:lstStyle/>
          <a:p>
            <a:pPr eaLnBrk="1" hangingPunct="1">
              <a:defRPr/>
            </a:pPr>
            <a:r>
              <a:rPr lang="en-GB" sz="4000" b="1">
                <a:solidFill>
                  <a:srgbClr val="FF0000"/>
                </a:solidFill>
              </a:rPr>
              <a:t>The </a:t>
            </a:r>
            <a:r>
              <a:rPr lang="en-GB" sz="4000" b="1">
                <a:solidFill>
                  <a:srgbClr val="FFFF00"/>
                </a:solidFill>
              </a:rPr>
              <a:t>Moors Invade Spain</a:t>
            </a:r>
            <a:r>
              <a:rPr lang="en-GB" sz="4000" b="1">
                <a:solidFill>
                  <a:srgbClr val="FF0000"/>
                </a:solidFill>
              </a:rPr>
              <a:t> &amp; France</a:t>
            </a:r>
          </a:p>
        </p:txBody>
      </p:sp>
      <p:pic>
        <p:nvPicPr>
          <p:cNvPr id="238599" name="Picture 7" descr="martel">
            <a:extLst>
              <a:ext uri="{FF2B5EF4-FFF2-40B4-BE49-F238E27FC236}">
                <a16:creationId xmlns:a16="http://schemas.microsoft.com/office/drawing/2014/main" id="{030B78B8-7D7C-4DB3-AC52-F8E03A71B090}"/>
              </a:ext>
            </a:extLst>
          </p:cNvPr>
          <p:cNvPicPr>
            <a:picLocks noGrp="1" noChangeAspect="1" noChangeArrowheads="1"/>
          </p:cNvPicPr>
          <p:nvPr>
            <p:ph sz="half" idx="1"/>
          </p:nvPr>
        </p:nvPicPr>
        <p:blipFill>
          <a:blip r:embed="rId3">
            <a:lum bright="18000" contrast="12000"/>
            <a:extLst>
              <a:ext uri="{28A0092B-C50C-407E-A947-70E740481C1C}">
                <a14:useLocalDpi xmlns:a14="http://schemas.microsoft.com/office/drawing/2010/main" val="0"/>
              </a:ext>
            </a:extLst>
          </a:blip>
          <a:srcRect/>
          <a:stretch>
            <a:fillRect/>
          </a:stretch>
        </p:blipFill>
        <p:spPr>
          <a:xfrm>
            <a:off x="285750" y="1857375"/>
            <a:ext cx="3716338" cy="4238625"/>
          </a:xfrm>
        </p:spPr>
      </p:pic>
      <p:sp>
        <p:nvSpPr>
          <p:cNvPr id="158725" name="Text Box 3">
            <a:extLst>
              <a:ext uri="{FF2B5EF4-FFF2-40B4-BE49-F238E27FC236}">
                <a16:creationId xmlns:a16="http://schemas.microsoft.com/office/drawing/2014/main" id="{30615887-5687-4008-BCAD-002DC35B1689}"/>
              </a:ext>
            </a:extLst>
          </p:cNvPr>
          <p:cNvSpPr txBox="1">
            <a:spLocks noChangeArrowheads="1"/>
          </p:cNvSpPr>
          <p:nvPr/>
        </p:nvSpPr>
        <p:spPr bwMode="auto">
          <a:xfrm>
            <a:off x="755650" y="6092825"/>
            <a:ext cx="741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endParaRPr lang="en-US" altLang="en-US"/>
          </a:p>
        </p:txBody>
      </p:sp>
      <p:sp>
        <p:nvSpPr>
          <p:cNvPr id="238604" name="Text Box 12">
            <a:extLst>
              <a:ext uri="{FF2B5EF4-FFF2-40B4-BE49-F238E27FC236}">
                <a16:creationId xmlns:a16="http://schemas.microsoft.com/office/drawing/2014/main" id="{5CCC8E7B-F890-4397-8FEA-F91675D6CC5F}"/>
              </a:ext>
            </a:extLst>
          </p:cNvPr>
          <p:cNvSpPr txBox="1">
            <a:spLocks noChangeArrowheads="1"/>
          </p:cNvSpPr>
          <p:nvPr/>
        </p:nvSpPr>
        <p:spPr bwMode="auto">
          <a:xfrm>
            <a:off x="4214813" y="1379538"/>
            <a:ext cx="4929187" cy="5478462"/>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Left:</a:t>
            </a:r>
            <a:r>
              <a:rPr lang="en-GB" sz="2800" b="1" dirty="0">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The non-White Moorish advance into Europe seemed unstoppable</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when in 732 AD they launched a massive invasion deep</a:t>
            </a:r>
            <a:r>
              <a:rPr lang="en-GB" sz="2800" b="1" dirty="0">
                <a:effectLst>
                  <a:outerShdw blurRad="38100" dist="38100" dir="2700000" algn="tl">
                    <a:srgbClr val="000000"/>
                  </a:outerShdw>
                </a:effectLst>
                <a:latin typeface="Arial" charset="0"/>
                <a:cs typeface="Arial" charset="0"/>
              </a:rPr>
              <a:t> </a:t>
            </a:r>
            <a:r>
              <a:rPr lang="en-GB" sz="2800" b="1" dirty="0">
                <a:solidFill>
                  <a:srgbClr val="FF9933"/>
                </a:solidFill>
                <a:effectLst>
                  <a:outerShdw blurRad="38100" dist="38100" dir="2700000" algn="tl">
                    <a:srgbClr val="000000"/>
                  </a:outerShdw>
                </a:effectLst>
                <a:latin typeface="Arial" charset="0"/>
                <a:cs typeface="Arial" charset="0"/>
              </a:rPr>
              <a:t>into present day France</a:t>
            </a:r>
            <a:r>
              <a:rPr lang="en-GB" sz="2800" dirty="0">
                <a:solidFill>
                  <a:srgbClr val="FF9933"/>
                </a:solidFill>
                <a:effectLst>
                  <a:outerShdw blurRad="38100" dist="38100" dir="2700000" algn="tl">
                    <a:srgbClr val="000000"/>
                  </a:outerShdw>
                </a:effectLst>
                <a:latin typeface="Arial" charset="0"/>
                <a:cs typeface="Arial" charset="0"/>
              </a:rPr>
              <a:t>.</a:t>
            </a:r>
          </a:p>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The picture shows Charles Martel of the Franks,</a:t>
            </a:r>
            <a:r>
              <a:rPr lang="en-GB" sz="2800" b="1" dirty="0">
                <a:solidFill>
                  <a:srgbClr val="33CC33"/>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who had their headquarters in Paris, mobilising</a:t>
            </a:r>
            <a:r>
              <a:rPr lang="en-GB" sz="2800" b="1" dirty="0">
                <a:solidFill>
                  <a:srgbClr val="33CC33"/>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 counter attack.</a:t>
            </a:r>
            <a:endParaRPr lang="en-GB" sz="2800" dirty="0">
              <a:solidFill>
                <a:srgbClr val="00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8599"/>
                                        </p:tgtEl>
                                        <p:attrNameLst>
                                          <p:attrName>style.visibility</p:attrName>
                                        </p:attrNameLst>
                                      </p:cBhvr>
                                      <p:to>
                                        <p:strVal val="visible"/>
                                      </p:to>
                                    </p:set>
                                    <p:animEffect transition="in" filter="circle(in)">
                                      <p:cBhvr>
                                        <p:cTn id="7" dur="2000"/>
                                        <p:tgtEl>
                                          <p:spTgt spid="2385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38604"/>
                                        </p:tgtEl>
                                        <p:attrNameLst>
                                          <p:attrName>style.visibility</p:attrName>
                                        </p:attrNameLst>
                                      </p:cBhvr>
                                      <p:to>
                                        <p:strVal val="visible"/>
                                      </p:to>
                                    </p:set>
                                    <p:anim calcmode="discrete" valueType="clr">
                                      <p:cBhvr override="childStyle">
                                        <p:cTn id="12" dur="80"/>
                                        <p:tgtEl>
                                          <p:spTgt spid="23860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8604"/>
                                        </p:tgtEl>
                                        <p:attrNameLst>
                                          <p:attrName>fillcolor</p:attrName>
                                        </p:attrNameLst>
                                      </p:cBhvr>
                                      <p:tavLst>
                                        <p:tav tm="0">
                                          <p:val>
                                            <p:clrVal>
                                              <a:schemeClr val="accent2"/>
                                            </p:clrVal>
                                          </p:val>
                                        </p:tav>
                                        <p:tav tm="50000">
                                          <p:val>
                                            <p:clrVal>
                                              <a:schemeClr val="hlink"/>
                                            </p:clrVal>
                                          </p:val>
                                        </p:tav>
                                      </p:tavLst>
                                    </p:anim>
                                    <p:set>
                                      <p:cBhvr>
                                        <p:cTn id="14" dur="80"/>
                                        <p:tgtEl>
                                          <p:spTgt spid="2386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C62B2F-59E4-4FF0-A1ED-0EF5E1EC7C1D}"/>
              </a:ext>
            </a:extLst>
          </p:cNvPr>
          <p:cNvSpPr>
            <a:spLocks noGrp="1"/>
          </p:cNvSpPr>
          <p:nvPr>
            <p:ph type="title"/>
          </p:nvPr>
        </p:nvSpPr>
        <p:spPr>
          <a:xfrm>
            <a:off x="0" y="228600"/>
            <a:ext cx="9144000" cy="1143000"/>
          </a:xfrm>
        </p:spPr>
        <p:txBody>
          <a:bodyPr/>
          <a:lstStyle/>
          <a:p>
            <a:pPr>
              <a:defRPr/>
            </a:pPr>
            <a:r>
              <a:rPr lang="en-GB" b="1" dirty="0">
                <a:solidFill>
                  <a:srgbClr val="FF0000"/>
                </a:solidFill>
              </a:rPr>
              <a:t>Gog – </a:t>
            </a:r>
            <a:r>
              <a:rPr lang="en-GB" b="1" dirty="0">
                <a:solidFill>
                  <a:srgbClr val="FFFF00"/>
                </a:solidFill>
              </a:rPr>
              <a:t>A Covert Assault</a:t>
            </a:r>
            <a:r>
              <a:rPr lang="en-GB" b="1" dirty="0">
                <a:solidFill>
                  <a:srgbClr val="FF0000"/>
                </a:solidFill>
              </a:rPr>
              <a:t> Enables A </a:t>
            </a:r>
            <a:r>
              <a:rPr lang="en-GB" b="1" dirty="0">
                <a:solidFill>
                  <a:srgbClr val="FFFF00"/>
                </a:solidFill>
              </a:rPr>
              <a:t>Great Spoilt</a:t>
            </a:r>
            <a:r>
              <a:rPr lang="en-GB" b="1" dirty="0">
                <a:solidFill>
                  <a:srgbClr val="FF0000"/>
                </a:solidFill>
              </a:rPr>
              <a:t> To Be Taken</a:t>
            </a:r>
            <a:endParaRPr lang="en-GB" dirty="0"/>
          </a:p>
        </p:txBody>
      </p:sp>
      <p:sp>
        <p:nvSpPr>
          <p:cNvPr id="4" name="Slide Number Placeholder 3">
            <a:extLst>
              <a:ext uri="{FF2B5EF4-FFF2-40B4-BE49-F238E27FC236}">
                <a16:creationId xmlns:a16="http://schemas.microsoft.com/office/drawing/2014/main" id="{1BF67A81-1A9B-4F17-B1E8-6D6AD3996102}"/>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0C5C786-B18E-4DAE-9F10-7EFC48CB14A5}" type="slidenum">
              <a:rPr lang="en-GB" altLang="en-US" sz="1200"/>
              <a:pPr eaLnBrk="1" hangingPunct="1"/>
              <a:t>15</a:t>
            </a:fld>
            <a:endParaRPr lang="en-GB" altLang="en-US" sz="1200"/>
          </a:p>
        </p:txBody>
      </p:sp>
      <p:sp>
        <p:nvSpPr>
          <p:cNvPr id="6" name="TextBox 5">
            <a:extLst>
              <a:ext uri="{FF2B5EF4-FFF2-40B4-BE49-F238E27FC236}">
                <a16:creationId xmlns:a16="http://schemas.microsoft.com/office/drawing/2014/main" id="{729D1057-4197-4A2A-88D5-B365F6A2FEDB}"/>
              </a:ext>
            </a:extLst>
          </p:cNvPr>
          <p:cNvSpPr txBox="1"/>
          <p:nvPr/>
        </p:nvSpPr>
        <p:spPr>
          <a:xfrm>
            <a:off x="3857625" y="1717675"/>
            <a:ext cx="5072063" cy="5140325"/>
          </a:xfrm>
          <a:prstGeom prst="rect">
            <a:avLst/>
          </a:prstGeom>
          <a:noFill/>
        </p:spPr>
        <p:txBody>
          <a:bodyPr>
            <a:spAutoFit/>
          </a:bodyPr>
          <a:lstStyle/>
          <a:p>
            <a:pPr eaLnBrk="0" hangingPunct="0">
              <a:defRPr/>
            </a:pPr>
            <a:r>
              <a:rPr lang="en-GB" sz="2800" b="1" i="1" dirty="0">
                <a:solidFill>
                  <a:srgbClr val="00FF99"/>
                </a:solidFill>
                <a:effectLst>
                  <a:outerShdw blurRad="38100" dist="38100" dir="2700000" algn="tl">
                    <a:srgbClr val="000000"/>
                  </a:outerShdw>
                </a:effectLst>
                <a:latin typeface="Arial" charset="0"/>
                <a:cs typeface="Arial" charset="0"/>
              </a:rPr>
              <a:t>The best invasion is one that no one is aware has taken place! </a:t>
            </a:r>
            <a:r>
              <a:rPr lang="en-GB" sz="2800" b="1" i="1" dirty="0">
                <a:effectLst>
                  <a:outerShdw blurRad="38100" dist="38100" dir="2700000" algn="tl">
                    <a:srgbClr val="000000"/>
                  </a:outerShdw>
                </a:effectLst>
                <a:latin typeface="Arial" charset="0"/>
                <a:cs typeface="Arial" charset="0"/>
              </a:rPr>
              <a:t> </a:t>
            </a:r>
            <a:r>
              <a:rPr lang="en-GB" sz="2800" b="1" i="1" dirty="0">
                <a:solidFill>
                  <a:srgbClr val="FFCC00"/>
                </a:solidFill>
                <a:effectLst>
                  <a:outerShdw blurRad="38100" dist="38100" dir="2700000" algn="tl">
                    <a:srgbClr val="000000"/>
                  </a:outerShdw>
                </a:effectLst>
                <a:latin typeface="Arial" charset="0"/>
                <a:cs typeface="Arial" charset="0"/>
              </a:rPr>
              <a:t>If you could quietly infiltrate your agents into the target country </a:t>
            </a:r>
            <a:r>
              <a:rPr lang="en-GB" sz="2800" b="1" i="1" dirty="0">
                <a:solidFill>
                  <a:schemeClr val="hlink"/>
                </a:solidFill>
                <a:effectLst>
                  <a:outerShdw blurRad="38100" dist="38100" dir="2700000" algn="tl">
                    <a:srgbClr val="000000"/>
                  </a:outerShdw>
                </a:effectLst>
                <a:latin typeface="Arial" charset="0"/>
                <a:cs typeface="Arial" charset="0"/>
              </a:rPr>
              <a:t>and place them in positions to tap that country's wealth</a:t>
            </a:r>
            <a:r>
              <a:rPr lang="en-GB" sz="2800" b="1" i="1" dirty="0">
                <a:solidFill>
                  <a:srgbClr val="FFCC00"/>
                </a:solidFill>
                <a:effectLst>
                  <a:outerShdw blurRad="38100" dist="38100" dir="2700000" algn="tl">
                    <a:srgbClr val="000000"/>
                  </a:outerShdw>
                </a:effectLst>
                <a:latin typeface="Arial" charset="0"/>
                <a:cs typeface="Arial" charset="0"/>
              </a:rPr>
              <a:t> </a:t>
            </a:r>
            <a:r>
              <a:rPr lang="en-GB" sz="2800" b="1" i="1" dirty="0">
                <a:solidFill>
                  <a:srgbClr val="00FF00"/>
                </a:solidFill>
                <a:effectLst>
                  <a:outerShdw blurRad="38100" dist="38100" dir="2700000" algn="tl">
                    <a:srgbClr val="000000"/>
                  </a:outerShdw>
                </a:effectLst>
                <a:latin typeface="Arial" charset="0"/>
                <a:cs typeface="Arial" charset="0"/>
              </a:rPr>
              <a:t>unbeknown to that country's citizens, you could carry out</a:t>
            </a:r>
            <a:r>
              <a:rPr lang="en-GB" sz="2800" b="1" i="1" dirty="0">
                <a:solidFill>
                  <a:srgbClr val="FFCC00"/>
                </a:solidFill>
                <a:effectLst>
                  <a:outerShdw blurRad="38100" dist="38100" dir="2700000" algn="tl">
                    <a:srgbClr val="000000"/>
                  </a:outerShdw>
                </a:effectLst>
                <a:latin typeface="Arial" charset="0"/>
                <a:cs typeface="Arial" charset="0"/>
              </a:rPr>
              <a:t> </a:t>
            </a:r>
            <a:r>
              <a:rPr lang="en-GB" sz="2800" b="1" i="1" dirty="0">
                <a:solidFill>
                  <a:srgbClr val="FFFF00"/>
                </a:solidFill>
                <a:effectLst>
                  <a:outerShdw blurRad="38100" dist="38100" dir="2700000" algn="tl">
                    <a:srgbClr val="000000"/>
                  </a:outerShdw>
                </a:effectLst>
                <a:latin typeface="Arial" charset="0"/>
                <a:cs typeface="Arial" charset="0"/>
              </a:rPr>
              <a:t>a gigantic hold up with out firing a shot.</a:t>
            </a:r>
            <a:r>
              <a:rPr lang="en-GB" sz="2800" b="1" dirty="0">
                <a:solidFill>
                  <a:srgbClr val="FFFF00"/>
                </a:solidFill>
                <a:effectLst>
                  <a:outerShdw blurRad="38100" dist="38100" dir="2700000" algn="tl">
                    <a:srgbClr val="000000"/>
                  </a:outerShdw>
                </a:effectLst>
                <a:latin typeface="Arial" charset="0"/>
                <a:cs typeface="Arial" charset="0"/>
              </a:rPr>
              <a:t> </a:t>
            </a:r>
          </a:p>
          <a:p>
            <a:pPr eaLnBrk="0" hangingPunct="0">
              <a:defRPr/>
            </a:pPr>
            <a:endParaRPr lang="en-GB" dirty="0">
              <a:latin typeface="Arial" charset="0"/>
              <a:cs typeface="Arial" charset="0"/>
            </a:endParaRPr>
          </a:p>
        </p:txBody>
      </p:sp>
      <p:pic>
        <p:nvPicPr>
          <p:cNvPr id="333826" name="Picture 2" descr="See full size image">
            <a:extLst>
              <a:ext uri="{FF2B5EF4-FFF2-40B4-BE49-F238E27FC236}">
                <a16:creationId xmlns:a16="http://schemas.microsoft.com/office/drawing/2014/main" id="{689B4270-4166-406C-955B-EC531B748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286000"/>
            <a:ext cx="2935287"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3826"/>
                                        </p:tgtEl>
                                        <p:attrNameLst>
                                          <p:attrName>style.visibility</p:attrName>
                                        </p:attrNameLst>
                                      </p:cBhvr>
                                      <p:to>
                                        <p:strVal val="visible"/>
                                      </p:to>
                                    </p:set>
                                    <p:animEffect transition="in" filter="circle(in)">
                                      <p:cBhvr>
                                        <p:cTn id="7" dur="2000"/>
                                        <p:tgtEl>
                                          <p:spTgt spid="333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0126DE2-814C-4056-9094-8ECBB5E7DD61}"/>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EE1EFED-89EF-4C5F-8ABA-A997F92591D4}" type="slidenum">
              <a:rPr lang="en-GB" altLang="en-US" sz="1200"/>
              <a:pPr eaLnBrk="1" hangingPunct="1"/>
              <a:t>150</a:t>
            </a:fld>
            <a:endParaRPr lang="en-GB" altLang="en-US" sz="1200"/>
          </a:p>
        </p:txBody>
      </p:sp>
      <p:sp>
        <p:nvSpPr>
          <p:cNvPr id="435205" name="Rectangle 5">
            <a:extLst>
              <a:ext uri="{FF2B5EF4-FFF2-40B4-BE49-F238E27FC236}">
                <a16:creationId xmlns:a16="http://schemas.microsoft.com/office/drawing/2014/main" id="{45C95662-E329-4D2D-B30E-2875F2CA53C1}"/>
              </a:ext>
            </a:extLst>
          </p:cNvPr>
          <p:cNvSpPr>
            <a:spLocks noGrp="1" noChangeArrowheads="1"/>
          </p:cNvSpPr>
          <p:nvPr>
            <p:ph type="title"/>
          </p:nvPr>
        </p:nvSpPr>
        <p:spPr/>
        <p:txBody>
          <a:bodyPr/>
          <a:lstStyle/>
          <a:p>
            <a:pPr eaLnBrk="1" hangingPunct="1">
              <a:defRPr/>
            </a:pPr>
            <a:r>
              <a:rPr lang="en-GB" b="1">
                <a:solidFill>
                  <a:srgbClr val="FF3300"/>
                </a:solidFill>
              </a:rPr>
              <a:t>Spain Falls To The Moors</a:t>
            </a:r>
          </a:p>
        </p:txBody>
      </p:sp>
      <p:pic>
        <p:nvPicPr>
          <p:cNvPr id="435204" name="Picture 4" descr="moors">
            <a:extLst>
              <a:ext uri="{FF2B5EF4-FFF2-40B4-BE49-F238E27FC236}">
                <a16:creationId xmlns:a16="http://schemas.microsoft.com/office/drawing/2014/main" id="{7E2F3271-B42B-4E56-B1B5-E96E27428F5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84213" y="1196975"/>
            <a:ext cx="7632700" cy="4464050"/>
          </a:xfrm>
        </p:spPr>
      </p:pic>
      <p:sp>
        <p:nvSpPr>
          <p:cNvPr id="435207" name="Text Box 7">
            <a:extLst>
              <a:ext uri="{FF2B5EF4-FFF2-40B4-BE49-F238E27FC236}">
                <a16:creationId xmlns:a16="http://schemas.microsoft.com/office/drawing/2014/main" id="{D8B9B23A-2C86-42B8-9FCD-E49C84AE5F7D}"/>
              </a:ext>
            </a:extLst>
          </p:cNvPr>
          <p:cNvSpPr txBox="1">
            <a:spLocks noChangeArrowheads="1"/>
          </p:cNvSpPr>
          <p:nvPr/>
        </p:nvSpPr>
        <p:spPr bwMode="auto">
          <a:xfrm>
            <a:off x="0" y="5786454"/>
            <a:ext cx="9286844" cy="1071546"/>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rPr>
              <a:t>A Dramatic Painting Showing The Fall Of A White Spanish Town 711 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35205"/>
                                        </p:tgtEl>
                                        <p:attrNameLst>
                                          <p:attrName>style.visibility</p:attrName>
                                        </p:attrNameLst>
                                      </p:cBhvr>
                                      <p:to>
                                        <p:strVal val="visible"/>
                                      </p:to>
                                    </p:set>
                                    <p:anim calcmode="lin" valueType="num">
                                      <p:cBhvr additive="base">
                                        <p:cTn id="7" dur="2000" fill="hold"/>
                                        <p:tgtEl>
                                          <p:spTgt spid="435205"/>
                                        </p:tgtEl>
                                        <p:attrNameLst>
                                          <p:attrName>ppt_x</p:attrName>
                                        </p:attrNameLst>
                                      </p:cBhvr>
                                      <p:tavLst>
                                        <p:tav tm="0">
                                          <p:val>
                                            <p:strVal val="#ppt_x"/>
                                          </p:val>
                                        </p:tav>
                                        <p:tav tm="100000">
                                          <p:val>
                                            <p:strVal val="#ppt_x"/>
                                          </p:val>
                                        </p:tav>
                                      </p:tavLst>
                                    </p:anim>
                                    <p:anim calcmode="lin" valueType="num">
                                      <p:cBhvr additive="base">
                                        <p:cTn id="8" dur="2000" fill="hold"/>
                                        <p:tgtEl>
                                          <p:spTgt spid="435205"/>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1" fill="hold" nodeType="afterEffect">
                                  <p:stCondLst>
                                    <p:cond delay="0"/>
                                  </p:stCondLst>
                                  <p:childTnLst>
                                    <p:set>
                                      <p:cBhvr>
                                        <p:cTn id="11" dur="1" fill="hold">
                                          <p:stCondLst>
                                            <p:cond delay="0"/>
                                          </p:stCondLst>
                                        </p:cTn>
                                        <p:tgtEl>
                                          <p:spTgt spid="435204"/>
                                        </p:tgtEl>
                                        <p:attrNameLst>
                                          <p:attrName>style.visibility</p:attrName>
                                        </p:attrNameLst>
                                      </p:cBhvr>
                                      <p:to>
                                        <p:strVal val="visible"/>
                                      </p:to>
                                    </p:set>
                                    <p:anim calcmode="lin" valueType="num">
                                      <p:cBhvr additive="base">
                                        <p:cTn id="12" dur="2000" fill="hold"/>
                                        <p:tgtEl>
                                          <p:spTgt spid="435204"/>
                                        </p:tgtEl>
                                        <p:attrNameLst>
                                          <p:attrName>ppt_x</p:attrName>
                                        </p:attrNameLst>
                                      </p:cBhvr>
                                      <p:tavLst>
                                        <p:tav tm="0">
                                          <p:val>
                                            <p:strVal val="#ppt_x"/>
                                          </p:val>
                                        </p:tav>
                                        <p:tav tm="100000">
                                          <p:val>
                                            <p:strVal val="#ppt_x"/>
                                          </p:val>
                                        </p:tav>
                                      </p:tavLst>
                                    </p:anim>
                                    <p:anim calcmode="lin" valueType="num">
                                      <p:cBhvr additive="base">
                                        <p:cTn id="13" dur="2000" fill="hold"/>
                                        <p:tgtEl>
                                          <p:spTgt spid="4352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5"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5">
            <a:extLst>
              <a:ext uri="{FF2B5EF4-FFF2-40B4-BE49-F238E27FC236}">
                <a16:creationId xmlns:a16="http://schemas.microsoft.com/office/drawing/2014/main" id="{DC548F77-3C4A-42DE-BF4F-4D3EDEBDD2B1}"/>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EAA3B12-A156-47F5-A25C-B8718DBBAE68}" type="slidenum">
              <a:rPr lang="en-GB" altLang="en-US" sz="1200"/>
              <a:pPr eaLnBrk="1" hangingPunct="1"/>
              <a:t>151</a:t>
            </a:fld>
            <a:endParaRPr lang="en-GB" altLang="en-US" sz="1200"/>
          </a:p>
        </p:txBody>
      </p:sp>
      <p:sp>
        <p:nvSpPr>
          <p:cNvPr id="44035" name="Rectangle 3">
            <a:extLst>
              <a:ext uri="{FF2B5EF4-FFF2-40B4-BE49-F238E27FC236}">
                <a16:creationId xmlns:a16="http://schemas.microsoft.com/office/drawing/2014/main" id="{21351019-E8F3-44FB-973B-EB08B9543CCA}"/>
              </a:ext>
            </a:extLst>
          </p:cNvPr>
          <p:cNvSpPr>
            <a:spLocks noGrp="1" noChangeArrowheads="1"/>
          </p:cNvSpPr>
          <p:nvPr>
            <p:ph type="subTitle" idx="1"/>
          </p:nvPr>
        </p:nvSpPr>
        <p:spPr>
          <a:xfrm>
            <a:off x="827088" y="4581525"/>
            <a:ext cx="7848600" cy="1752600"/>
          </a:xfrm>
        </p:spPr>
        <p:txBody>
          <a:bodyPr/>
          <a:lstStyle/>
          <a:p>
            <a:pPr eaLnBrk="1" hangingPunct="1">
              <a:defRPr/>
            </a:pPr>
            <a:r>
              <a:rPr lang="en-GB" b="1" dirty="0">
                <a:solidFill>
                  <a:srgbClr val="00FF00"/>
                </a:solidFill>
                <a:effectLst>
                  <a:outerShdw blurRad="38100" dist="38100" dir="2700000" algn="tl">
                    <a:srgbClr val="000000"/>
                  </a:outerShdw>
                </a:effectLst>
              </a:rPr>
              <a:t>An Islamic Power The Moors Invade from The South</a:t>
            </a:r>
            <a:r>
              <a:rPr lang="en-GB" b="1" dirty="0">
                <a:solidFill>
                  <a:srgbClr val="FFFF00"/>
                </a:solidFill>
                <a:effectLst>
                  <a:outerShdw blurRad="38100" dist="38100" dir="2700000" algn="tl">
                    <a:srgbClr val="000000"/>
                  </a:outerShdw>
                </a:effectLst>
              </a:rPr>
              <a:t> Making Forays Into France Beyond The Pyrenees </a:t>
            </a:r>
          </a:p>
        </p:txBody>
      </p:sp>
      <p:graphicFrame>
        <p:nvGraphicFramePr>
          <p:cNvPr id="12290" name="Object 4">
            <a:extLst>
              <a:ext uri="{FF2B5EF4-FFF2-40B4-BE49-F238E27FC236}">
                <a16:creationId xmlns:a16="http://schemas.microsoft.com/office/drawing/2014/main" id="{B283B6FB-FB11-4418-B286-DCE409A3AAC1}"/>
              </a:ext>
            </a:extLst>
          </p:cNvPr>
          <p:cNvGraphicFramePr>
            <a:graphicFrameLocks noChangeAspect="1"/>
          </p:cNvGraphicFramePr>
          <p:nvPr/>
        </p:nvGraphicFramePr>
        <p:xfrm>
          <a:off x="1908175" y="4941888"/>
          <a:ext cx="5400675" cy="319087"/>
        </p:xfrm>
        <a:graphic>
          <a:graphicData uri="http://schemas.openxmlformats.org/presentationml/2006/ole">
            <mc:AlternateContent xmlns:mc="http://schemas.openxmlformats.org/markup-compatibility/2006">
              <mc:Choice xmlns:v="urn:schemas-microsoft-com:vml" Requires="v">
                <p:oleObj name="Chart" r:id="rId3" imgW="5381549" imgH="3619500" progId="MSGraph.Chart.8">
                  <p:embed followColorScheme="full"/>
                </p:oleObj>
              </mc:Choice>
              <mc:Fallback>
                <p:oleObj name="Chart" r:id="rId3" imgW="5381549" imgH="3619500"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941888"/>
                        <a:ext cx="5400675" cy="319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293" name="Text Box 5">
            <a:extLst>
              <a:ext uri="{FF2B5EF4-FFF2-40B4-BE49-F238E27FC236}">
                <a16:creationId xmlns:a16="http://schemas.microsoft.com/office/drawing/2014/main" id="{84868A4C-771C-4B4D-AEA2-17EA778C4E19}"/>
              </a:ext>
            </a:extLst>
          </p:cNvPr>
          <p:cNvSpPr txBox="1">
            <a:spLocks noChangeArrowheads="1"/>
          </p:cNvSpPr>
          <p:nvPr/>
        </p:nvSpPr>
        <p:spPr bwMode="auto">
          <a:xfrm>
            <a:off x="1692275" y="333375"/>
            <a:ext cx="5616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4000" b="1">
                <a:solidFill>
                  <a:srgbClr val="993300"/>
                </a:solidFill>
                <a:latin typeface="Black Chancery"/>
              </a:rPr>
              <a:t>The Story of</a:t>
            </a:r>
          </a:p>
        </p:txBody>
      </p:sp>
      <p:pic>
        <p:nvPicPr>
          <p:cNvPr id="44040" name="Picture 8" descr="spainmap">
            <a:extLst>
              <a:ext uri="{FF2B5EF4-FFF2-40B4-BE49-F238E27FC236}">
                <a16:creationId xmlns:a16="http://schemas.microsoft.com/office/drawing/2014/main" id="{CF71FB4D-48D7-42B1-BDC2-9F967329B317}"/>
              </a:ext>
            </a:extLst>
          </p:cNvPr>
          <p:cNvPicPr>
            <a:picLocks noGrp="1" noChangeAspect="1" noChangeArrowheads="1"/>
          </p:cNvPicPr>
          <p:nvPr>
            <p:ph type="ctrTitle"/>
          </p:nvPr>
        </p:nvPicPr>
        <p:blipFill>
          <a:blip r:embed="rId5">
            <a:extLst>
              <a:ext uri="{28A0092B-C50C-407E-A947-70E740481C1C}">
                <a14:useLocalDpi xmlns:a14="http://schemas.microsoft.com/office/drawing/2010/main" val="0"/>
              </a:ext>
            </a:extLst>
          </a:blip>
          <a:srcRect/>
          <a:stretch>
            <a:fillRect/>
          </a:stretch>
        </p:blipFill>
        <p:spPr>
          <a:xfrm>
            <a:off x="0" y="0"/>
            <a:ext cx="9144000" cy="3284538"/>
          </a:xfrm>
        </p:spPr>
      </p:pic>
      <p:sp>
        <p:nvSpPr>
          <p:cNvPr id="44041" name="Text Box 9">
            <a:extLst>
              <a:ext uri="{FF2B5EF4-FFF2-40B4-BE49-F238E27FC236}">
                <a16:creationId xmlns:a16="http://schemas.microsoft.com/office/drawing/2014/main" id="{CB5CFAB7-29B1-4D4F-A275-3827CB1F2895}"/>
              </a:ext>
            </a:extLst>
          </p:cNvPr>
          <p:cNvSpPr txBox="1">
            <a:spLocks noChangeArrowheads="1"/>
          </p:cNvSpPr>
          <p:nvPr/>
        </p:nvSpPr>
        <p:spPr bwMode="auto">
          <a:xfrm>
            <a:off x="0" y="3357563"/>
            <a:ext cx="9144000" cy="13112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a:solidFill>
                  <a:srgbClr val="FF0000"/>
                </a:solidFill>
                <a:effectLst>
                  <a:outerShdw blurRad="38100" dist="38100" dir="2700000" algn="tl">
                    <a:srgbClr val="000000"/>
                  </a:outerShdw>
                </a:effectLst>
                <a:latin typeface="Arial" charset="0"/>
                <a:cs typeface="Arial" charset="0"/>
              </a:rPr>
              <a:t>The Advance and Retreat of The Moors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44041">
                                            <p:txEl>
                                              <p:pRg st="0" end="0"/>
                                            </p:txEl>
                                          </p:spTgt>
                                        </p:tgtEl>
                                        <p:attrNameLst>
                                          <p:attrName>style.visibility</p:attrName>
                                        </p:attrNameLst>
                                      </p:cBhvr>
                                      <p:to>
                                        <p:strVal val="visible"/>
                                      </p:to>
                                    </p:set>
                                    <p:anim calcmode="lin" valueType="num">
                                      <p:cBhvr additive="base">
                                        <p:cTn id="7" dur="2000" fill="hold"/>
                                        <p:tgtEl>
                                          <p:spTgt spid="44041">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4041">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000"/>
                            </p:stCondLst>
                            <p:childTnLst>
                              <p:par>
                                <p:cTn id="10" presetID="2" presetClass="entr" presetSubtype="8" fill="hold" nodeType="afterEffect">
                                  <p:stCondLst>
                                    <p:cond delay="0"/>
                                  </p:stCondLst>
                                  <p:childTnLst>
                                    <p:set>
                                      <p:cBhvr>
                                        <p:cTn id="11" dur="1" fill="hold">
                                          <p:stCondLst>
                                            <p:cond delay="0"/>
                                          </p:stCondLst>
                                        </p:cTn>
                                        <p:tgtEl>
                                          <p:spTgt spid="44040"/>
                                        </p:tgtEl>
                                        <p:attrNameLst>
                                          <p:attrName>style.visibility</p:attrName>
                                        </p:attrNameLst>
                                      </p:cBhvr>
                                      <p:to>
                                        <p:strVal val="visible"/>
                                      </p:to>
                                    </p:set>
                                    <p:anim calcmode="lin" valueType="num">
                                      <p:cBhvr additive="base">
                                        <p:cTn id="12" dur="500" fill="hold"/>
                                        <p:tgtEl>
                                          <p:spTgt spid="44040"/>
                                        </p:tgtEl>
                                        <p:attrNameLst>
                                          <p:attrName>ppt_x</p:attrName>
                                        </p:attrNameLst>
                                      </p:cBhvr>
                                      <p:tavLst>
                                        <p:tav tm="0">
                                          <p:val>
                                            <p:strVal val="0-#ppt_w/2"/>
                                          </p:val>
                                        </p:tav>
                                        <p:tav tm="100000">
                                          <p:val>
                                            <p:strVal val="#ppt_x"/>
                                          </p:val>
                                        </p:tav>
                                      </p:tavLst>
                                    </p:anim>
                                    <p:anim calcmode="lin" valueType="num">
                                      <p:cBhvr additive="base">
                                        <p:cTn id="13" dur="500" fill="hold"/>
                                        <p:tgtEl>
                                          <p:spTgt spid="44040"/>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2500"/>
                            </p:stCondLst>
                            <p:childTnLst>
                              <p:par>
                                <p:cTn id="15" presetID="47" presetClass="entr" presetSubtype="0" fill="hold" grpId="0" nodeType="afterEffect">
                                  <p:stCondLst>
                                    <p:cond delay="0"/>
                                  </p:stCondLst>
                                  <p:iterate type="lt">
                                    <p:tmPct val="10000"/>
                                  </p:iterate>
                                  <p:childTnLst>
                                    <p:set>
                                      <p:cBhvr>
                                        <p:cTn id="16" dur="1" fill="hold">
                                          <p:stCondLst>
                                            <p:cond delay="0"/>
                                          </p:stCondLst>
                                        </p:cTn>
                                        <p:tgtEl>
                                          <p:spTgt spid="44035">
                                            <p:txEl>
                                              <p:pRg st="0" end="0"/>
                                            </p:txEl>
                                          </p:spTgt>
                                        </p:tgtEl>
                                        <p:attrNameLst>
                                          <p:attrName>style.visibility</p:attrName>
                                        </p:attrNameLst>
                                      </p:cBhvr>
                                      <p:to>
                                        <p:strVal val="visible"/>
                                      </p:to>
                                    </p:set>
                                    <p:animEffect transition="in" filter="fade">
                                      <p:cBhvr>
                                        <p:cTn id="17" dur="1000"/>
                                        <p:tgtEl>
                                          <p:spTgt spid="44035">
                                            <p:txEl>
                                              <p:pRg st="0" end="0"/>
                                            </p:txEl>
                                          </p:spTgt>
                                        </p:tgtEl>
                                      </p:cBhvr>
                                    </p:animEffect>
                                    <p:anim calcmode="lin" valueType="num">
                                      <p:cBhvr>
                                        <p:cTn id="18" dur="10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403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C3131DA-2AF8-4786-AAE6-02CEF84E8DD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DD1E74A-B9E9-490D-AB16-DF55C3FD1277}" type="slidenum">
              <a:rPr lang="en-GB" altLang="en-US" sz="1200"/>
              <a:pPr eaLnBrk="1" hangingPunct="1"/>
              <a:t>152</a:t>
            </a:fld>
            <a:endParaRPr lang="en-GB" altLang="en-US" sz="1200"/>
          </a:p>
        </p:txBody>
      </p:sp>
      <p:sp>
        <p:nvSpPr>
          <p:cNvPr id="360453" name="Rectangle 5">
            <a:extLst>
              <a:ext uri="{FF2B5EF4-FFF2-40B4-BE49-F238E27FC236}">
                <a16:creationId xmlns:a16="http://schemas.microsoft.com/office/drawing/2014/main" id="{E9278C70-AD67-49CF-B872-634ABF58E223}"/>
              </a:ext>
            </a:extLst>
          </p:cNvPr>
          <p:cNvSpPr>
            <a:spLocks noGrp="1" noChangeArrowheads="1"/>
          </p:cNvSpPr>
          <p:nvPr>
            <p:ph type="title"/>
          </p:nvPr>
        </p:nvSpPr>
        <p:spPr/>
        <p:txBody>
          <a:bodyPr/>
          <a:lstStyle/>
          <a:p>
            <a:pPr eaLnBrk="1" hangingPunct="1">
              <a:defRPr/>
            </a:pPr>
            <a:r>
              <a:rPr lang="en-GB" sz="4000" b="1" dirty="0">
                <a:solidFill>
                  <a:srgbClr val="FFFF00"/>
                </a:solidFill>
              </a:rPr>
              <a:t>3) Our Norman Cousins Fight </a:t>
            </a:r>
            <a:r>
              <a:rPr lang="en-GB" sz="4000" b="1" dirty="0">
                <a:solidFill>
                  <a:srgbClr val="00FF00"/>
                </a:solidFill>
              </a:rPr>
              <a:t>Their Way Into The British Isles</a:t>
            </a:r>
          </a:p>
        </p:txBody>
      </p:sp>
      <p:pic>
        <p:nvPicPr>
          <p:cNvPr id="360452" name="Picture 4" descr="hastings">
            <a:extLst>
              <a:ext uri="{FF2B5EF4-FFF2-40B4-BE49-F238E27FC236}">
                <a16:creationId xmlns:a16="http://schemas.microsoft.com/office/drawing/2014/main" id="{4391EF3D-BF91-4A00-940E-6B4F0139E8F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3850" y="1989138"/>
            <a:ext cx="4105275" cy="4464050"/>
          </a:xfrm>
        </p:spPr>
      </p:pic>
      <p:sp>
        <p:nvSpPr>
          <p:cNvPr id="360455" name="Text Box 7">
            <a:extLst>
              <a:ext uri="{FF2B5EF4-FFF2-40B4-BE49-F238E27FC236}">
                <a16:creationId xmlns:a16="http://schemas.microsoft.com/office/drawing/2014/main" id="{1082B1CC-E09E-42D8-A530-1B6B422CDC96}"/>
              </a:ext>
            </a:extLst>
          </p:cNvPr>
          <p:cNvSpPr txBox="1">
            <a:spLocks noChangeArrowheads="1"/>
          </p:cNvSpPr>
          <p:nvPr/>
        </p:nvSpPr>
        <p:spPr bwMode="auto">
          <a:xfrm>
            <a:off x="4714875" y="1714500"/>
            <a:ext cx="4286250"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33CC"/>
                </a:solidFill>
                <a:effectLst>
                  <a:outerShdw blurRad="38100" dist="38100" dir="2700000" algn="tl">
                    <a:srgbClr val="000000"/>
                  </a:outerShdw>
                </a:effectLst>
                <a:latin typeface="Arial" charset="0"/>
                <a:cs typeface="Arial" charset="0"/>
              </a:rPr>
              <a:t>Left: </a:t>
            </a:r>
            <a:r>
              <a:rPr lang="en-GB" sz="2800" b="1" dirty="0">
                <a:solidFill>
                  <a:srgbClr val="00FFFF"/>
                </a:solidFill>
                <a:effectLst>
                  <a:outerShdw blurRad="38100" dist="38100" dir="2700000" algn="tl">
                    <a:srgbClr val="000000"/>
                  </a:outerShdw>
                </a:effectLst>
                <a:latin typeface="Arial" charset="0"/>
                <a:cs typeface="Arial" charset="0"/>
              </a:rPr>
              <a:t>William of Normandy in action at the Battle of Hastings, 1066. </a:t>
            </a:r>
            <a:r>
              <a:rPr lang="en-GB" sz="2800" b="1" dirty="0">
                <a:solidFill>
                  <a:srgbClr val="FFC000"/>
                </a:solidFill>
                <a:effectLst>
                  <a:outerShdw blurRad="38100" dist="38100" dir="2700000" algn="tl">
                    <a:srgbClr val="000000"/>
                  </a:outerShdw>
                </a:effectLst>
                <a:latin typeface="Arial" charset="0"/>
                <a:cs typeface="Arial" charset="0"/>
              </a:rPr>
              <a:t>William was a direct descendant of </a:t>
            </a:r>
            <a:r>
              <a:rPr lang="en-GB" sz="2800" b="1" dirty="0" err="1">
                <a:solidFill>
                  <a:srgbClr val="FFC000"/>
                </a:solidFill>
                <a:effectLst>
                  <a:outerShdw blurRad="38100" dist="38100" dir="2700000" algn="tl">
                    <a:srgbClr val="000000"/>
                  </a:outerShdw>
                </a:effectLst>
                <a:latin typeface="Arial" charset="0"/>
                <a:cs typeface="Arial" charset="0"/>
              </a:rPr>
              <a:t>Rollo</a:t>
            </a:r>
            <a:r>
              <a:rPr lang="en-GB" sz="2800" b="1" dirty="0">
                <a:solidFill>
                  <a:srgbClr val="FFC000"/>
                </a:solidFill>
                <a:effectLst>
                  <a:outerShdw blurRad="38100" dist="38100" dir="2700000" algn="tl">
                    <a:srgbClr val="000000"/>
                  </a:outerShdw>
                </a:effectLst>
                <a:latin typeface="Arial" charset="0"/>
                <a:cs typeface="Arial" charset="0"/>
              </a:rPr>
              <a:t> the Viking,</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who settled in France at the invitation of the French</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in an attempt to stave off further Viking attacks.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60452"/>
                                        </p:tgtEl>
                                        <p:attrNameLst>
                                          <p:attrName>style.visibility</p:attrName>
                                        </p:attrNameLst>
                                      </p:cBhvr>
                                      <p:to>
                                        <p:strVal val="visible"/>
                                      </p:to>
                                    </p:set>
                                    <p:animEffect transition="in" filter="circle(in)">
                                      <p:cBhvr>
                                        <p:cTn id="7" dur="2000"/>
                                        <p:tgtEl>
                                          <p:spTgt spid="3604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60455"/>
                                        </p:tgtEl>
                                        <p:attrNameLst>
                                          <p:attrName>style.visibility</p:attrName>
                                        </p:attrNameLst>
                                      </p:cBhvr>
                                      <p:to>
                                        <p:strVal val="visible"/>
                                      </p:to>
                                    </p:set>
                                    <p:anim calcmode="discrete" valueType="clr">
                                      <p:cBhvr override="childStyle">
                                        <p:cTn id="12" dur="80"/>
                                        <p:tgtEl>
                                          <p:spTgt spid="36045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0455"/>
                                        </p:tgtEl>
                                        <p:attrNameLst>
                                          <p:attrName>fillcolor</p:attrName>
                                        </p:attrNameLst>
                                      </p:cBhvr>
                                      <p:tavLst>
                                        <p:tav tm="0">
                                          <p:val>
                                            <p:clrVal>
                                              <a:schemeClr val="accent2"/>
                                            </p:clrVal>
                                          </p:val>
                                        </p:tav>
                                        <p:tav tm="50000">
                                          <p:val>
                                            <p:clrVal>
                                              <a:schemeClr val="hlink"/>
                                            </p:clrVal>
                                          </p:val>
                                        </p:tav>
                                      </p:tavLst>
                                    </p:anim>
                                    <p:set>
                                      <p:cBhvr>
                                        <p:cTn id="14" dur="80"/>
                                        <p:tgtEl>
                                          <p:spTgt spid="36045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5"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9C1C85-7B6F-4E55-9C17-100406FA9D90}"/>
              </a:ext>
            </a:extLst>
          </p:cNvPr>
          <p:cNvSpPr>
            <a:spLocks noGrp="1"/>
          </p:cNvSpPr>
          <p:nvPr>
            <p:ph type="title"/>
          </p:nvPr>
        </p:nvSpPr>
        <p:spPr>
          <a:xfrm>
            <a:off x="0" y="228600"/>
            <a:ext cx="9144000" cy="1143000"/>
          </a:xfrm>
        </p:spPr>
        <p:txBody>
          <a:bodyPr/>
          <a:lstStyle/>
          <a:p>
            <a:pPr>
              <a:defRPr/>
            </a:pPr>
            <a:r>
              <a:rPr lang="en-GB" b="1" dirty="0">
                <a:solidFill>
                  <a:srgbClr val="FFFF00"/>
                </a:solidFill>
              </a:rPr>
              <a:t>3) Our Norman Cousins Fight </a:t>
            </a:r>
            <a:r>
              <a:rPr lang="en-GB" b="1" dirty="0">
                <a:solidFill>
                  <a:srgbClr val="00FF00"/>
                </a:solidFill>
              </a:rPr>
              <a:t>Their Way Into The British Isles</a:t>
            </a:r>
            <a:endParaRPr lang="en-GB" dirty="0"/>
          </a:p>
        </p:txBody>
      </p:sp>
      <p:sp>
        <p:nvSpPr>
          <p:cNvPr id="4" name="Slide Number Placeholder 3">
            <a:extLst>
              <a:ext uri="{FF2B5EF4-FFF2-40B4-BE49-F238E27FC236}">
                <a16:creationId xmlns:a16="http://schemas.microsoft.com/office/drawing/2014/main" id="{EA3F6303-6812-469B-BD1C-AC5591F4A9DC}"/>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FD4E59D-9044-4BF2-8114-3B407BEB0D10}" type="slidenum">
              <a:rPr lang="en-GB" altLang="en-US" sz="1200"/>
              <a:pPr eaLnBrk="1" hangingPunct="1"/>
              <a:t>153</a:t>
            </a:fld>
            <a:endParaRPr lang="en-GB" altLang="en-US" sz="1200"/>
          </a:p>
        </p:txBody>
      </p:sp>
      <p:pic>
        <p:nvPicPr>
          <p:cNvPr id="356354" name="Picture 2">
            <a:extLst>
              <a:ext uri="{FF2B5EF4-FFF2-40B4-BE49-F238E27FC236}">
                <a16:creationId xmlns:a16="http://schemas.microsoft.com/office/drawing/2014/main" id="{B2B75374-2F78-47E1-BB1B-5863EB263B4B}"/>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b="1817"/>
          <a:stretch>
            <a:fillRect/>
          </a:stretch>
        </p:blipFill>
        <p:spPr bwMode="auto">
          <a:xfrm>
            <a:off x="428625" y="1714500"/>
            <a:ext cx="3159125" cy="436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06812F5-EEDA-42FB-8873-4F9F823829F2}"/>
              </a:ext>
            </a:extLst>
          </p:cNvPr>
          <p:cNvSpPr txBox="1"/>
          <p:nvPr/>
        </p:nvSpPr>
        <p:spPr>
          <a:xfrm>
            <a:off x="0" y="6211888"/>
            <a:ext cx="6858000" cy="646112"/>
          </a:xfrm>
          <a:prstGeom prst="rect">
            <a:avLst/>
          </a:prstGeom>
          <a:noFill/>
        </p:spPr>
        <p:txBody>
          <a:bodyPr>
            <a:spAutoFit/>
          </a:bodyPr>
          <a:lstStyle/>
          <a:p>
            <a:pP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Dr. Wesley Swift &amp; His Wife</a:t>
            </a:r>
          </a:p>
        </p:txBody>
      </p:sp>
      <p:sp>
        <p:nvSpPr>
          <p:cNvPr id="8" name="TextBox 7">
            <a:extLst>
              <a:ext uri="{FF2B5EF4-FFF2-40B4-BE49-F238E27FC236}">
                <a16:creationId xmlns:a16="http://schemas.microsoft.com/office/drawing/2014/main" id="{B46680FE-CAF7-4AC2-8113-BAFBF73A43BE}"/>
              </a:ext>
            </a:extLst>
          </p:cNvPr>
          <p:cNvSpPr txBox="1"/>
          <p:nvPr/>
        </p:nvSpPr>
        <p:spPr>
          <a:xfrm>
            <a:off x="4214813" y="2000250"/>
            <a:ext cx="4214812" cy="3846513"/>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Dr. Wesley Swift – </a:t>
            </a:r>
            <a:r>
              <a:rPr lang="en-GB" sz="3200" b="1" dirty="0">
                <a:solidFill>
                  <a:srgbClr val="FF33CC"/>
                </a:solidFill>
                <a:effectLst>
                  <a:outerShdw blurRad="38100" dist="38100" dir="2700000" algn="tl">
                    <a:srgbClr val="000000"/>
                  </a:outerShdw>
                </a:effectLst>
                <a:latin typeface="Arial" charset="0"/>
                <a:cs typeface="Arial" charset="0"/>
              </a:rPr>
              <a:t>The Normans</a:t>
            </a:r>
            <a:r>
              <a:rPr lang="en-GB" sz="3200" b="1" dirty="0">
                <a:solidFill>
                  <a:srgbClr val="99FF33"/>
                </a:solidFill>
                <a:effectLst>
                  <a:outerShdw blurRad="38100" dist="38100" dir="2700000" algn="tl">
                    <a:srgbClr val="000000"/>
                  </a:outerShdw>
                </a:effectLst>
                <a:latin typeface="Arial" charset="0"/>
                <a:cs typeface="Arial" charset="0"/>
              </a:rPr>
              <a:t> </a:t>
            </a:r>
            <a:r>
              <a:rPr lang="en-GB" sz="3200" b="1" dirty="0">
                <a:solidFill>
                  <a:srgbClr val="FFC000"/>
                </a:solidFill>
                <a:effectLst>
                  <a:outerShdw blurRad="38100" dist="38100" dir="2700000" algn="tl">
                    <a:srgbClr val="000000"/>
                  </a:outerShdw>
                </a:effectLst>
                <a:latin typeface="Arial" charset="0"/>
                <a:cs typeface="Arial" charset="0"/>
              </a:rPr>
              <a:t>were the true Israelites that vacated Palestine</a:t>
            </a:r>
            <a:r>
              <a:rPr lang="en-GB" sz="3200" b="1" dirty="0">
                <a:solidFill>
                  <a:srgbClr val="99FF33"/>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just prior to the fall of Jerusalem</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6354"/>
                                        </p:tgtEl>
                                        <p:attrNameLst>
                                          <p:attrName>style.visibility</p:attrName>
                                        </p:attrNameLst>
                                      </p:cBhvr>
                                      <p:to>
                                        <p:strVal val="visible"/>
                                      </p:to>
                                    </p:set>
                                    <p:animEffect transition="in" filter="circle(in)">
                                      <p:cBhvr>
                                        <p:cTn id="7" dur="2000"/>
                                        <p:tgtEl>
                                          <p:spTgt spid="3563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AC026F5D-D0F4-4F03-AADD-EB4295ADA85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AB03A20-21B0-4E9E-A432-E8B203D0FA43}" type="slidenum">
              <a:rPr lang="en-GB" altLang="en-US" sz="1200"/>
              <a:pPr eaLnBrk="1" hangingPunct="1"/>
              <a:t>154</a:t>
            </a:fld>
            <a:endParaRPr lang="en-GB" altLang="en-US" sz="1200"/>
          </a:p>
        </p:txBody>
      </p:sp>
      <p:sp>
        <p:nvSpPr>
          <p:cNvPr id="352261" name="Rectangle 5">
            <a:extLst>
              <a:ext uri="{FF2B5EF4-FFF2-40B4-BE49-F238E27FC236}">
                <a16:creationId xmlns:a16="http://schemas.microsoft.com/office/drawing/2014/main" id="{0F71460A-2FB7-40CE-AD89-B79BD05A50CC}"/>
              </a:ext>
            </a:extLst>
          </p:cNvPr>
          <p:cNvSpPr>
            <a:spLocks noGrp="1" noChangeArrowheads="1"/>
          </p:cNvSpPr>
          <p:nvPr>
            <p:ph type="title"/>
          </p:nvPr>
        </p:nvSpPr>
        <p:spPr/>
        <p:txBody>
          <a:bodyPr/>
          <a:lstStyle/>
          <a:p>
            <a:pPr eaLnBrk="1" hangingPunct="1">
              <a:defRPr/>
            </a:pPr>
            <a:r>
              <a:rPr lang="en-GB" sz="4000" b="1" dirty="0">
                <a:solidFill>
                  <a:srgbClr val="FF0000"/>
                </a:solidFill>
              </a:rPr>
              <a:t>The Normans Invade Bringing </a:t>
            </a:r>
            <a:r>
              <a:rPr lang="en-GB" sz="4000" b="1" dirty="0">
                <a:solidFill>
                  <a:srgbClr val="FFFF00"/>
                </a:solidFill>
              </a:rPr>
              <a:t>Changes To Our Common Law</a:t>
            </a:r>
          </a:p>
        </p:txBody>
      </p:sp>
      <p:pic>
        <p:nvPicPr>
          <p:cNvPr id="352260" name="Picture 4" descr="harry">
            <a:extLst>
              <a:ext uri="{FF2B5EF4-FFF2-40B4-BE49-F238E27FC236}">
                <a16:creationId xmlns:a16="http://schemas.microsoft.com/office/drawing/2014/main" id="{48C296C6-E9C2-473E-AE7F-3CDD7CFE3A2F}"/>
              </a:ext>
            </a:extLst>
          </p:cNvPr>
          <p:cNvPicPr>
            <a:picLocks noGrp="1" noChangeAspect="1" noChangeArrowheads="1"/>
          </p:cNvPicPr>
          <p:nvPr>
            <p:ph idx="1"/>
          </p:nvPr>
        </p:nvPicPr>
        <p:blipFill>
          <a:blip r:embed="rId3" cstate="print">
            <a:duotone>
              <a:prstClr val="black"/>
              <a:schemeClr val="accent1">
                <a:tint val="45000"/>
                <a:satMod val="400000"/>
              </a:schemeClr>
            </a:duotone>
          </a:blip>
          <a:srcRect/>
          <a:stretch>
            <a:fillRect/>
          </a:stretch>
        </p:blipFill>
        <p:spPr>
          <a:xfrm>
            <a:off x="395288" y="2130425"/>
            <a:ext cx="5256212" cy="3602038"/>
          </a:xfrm>
        </p:spPr>
      </p:pic>
      <p:sp>
        <p:nvSpPr>
          <p:cNvPr id="162821" name="Text Box 7">
            <a:extLst>
              <a:ext uri="{FF2B5EF4-FFF2-40B4-BE49-F238E27FC236}">
                <a16:creationId xmlns:a16="http://schemas.microsoft.com/office/drawing/2014/main" id="{D7BE8B85-0CCD-41CA-ADB7-D2BAFB284AE4}"/>
              </a:ext>
            </a:extLst>
          </p:cNvPr>
          <p:cNvSpPr txBox="1">
            <a:spLocks noChangeArrowheads="1"/>
          </p:cNvSpPr>
          <p:nvPr/>
        </p:nvSpPr>
        <p:spPr bwMode="auto">
          <a:xfrm>
            <a:off x="7308850" y="24923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sp>
        <p:nvSpPr>
          <p:cNvPr id="352264" name="Text Box 8">
            <a:extLst>
              <a:ext uri="{FF2B5EF4-FFF2-40B4-BE49-F238E27FC236}">
                <a16:creationId xmlns:a16="http://schemas.microsoft.com/office/drawing/2014/main" id="{B8D206BC-60AC-4A5C-9A74-826B2C79A509}"/>
              </a:ext>
            </a:extLst>
          </p:cNvPr>
          <p:cNvSpPr txBox="1">
            <a:spLocks noChangeArrowheads="1"/>
          </p:cNvSpPr>
          <p:nvPr/>
        </p:nvSpPr>
        <p:spPr bwMode="auto">
          <a:xfrm>
            <a:off x="5867400" y="1857375"/>
            <a:ext cx="3276600"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33CC"/>
                </a:solidFill>
                <a:effectLst>
                  <a:outerShdw blurRad="38100" dist="38100" dir="2700000" algn="tl">
                    <a:srgbClr val="000000"/>
                  </a:outerShdw>
                </a:effectLst>
                <a:latin typeface="Arial" charset="0"/>
                <a:cs typeface="Arial" charset="0"/>
              </a:rPr>
              <a:t>Left:</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FF"/>
                </a:solidFill>
                <a:effectLst>
                  <a:outerShdw blurRad="38100" dist="38100" dir="2700000" algn="tl">
                    <a:srgbClr val="000000"/>
                  </a:outerShdw>
                </a:effectLst>
                <a:latin typeface="Arial" charset="0"/>
                <a:cs typeface="Arial" charset="0"/>
              </a:rPr>
              <a:t>Norman cavalrymen from the </a:t>
            </a:r>
            <a:r>
              <a:rPr lang="en-GB" sz="2800" b="1" dirty="0" err="1">
                <a:solidFill>
                  <a:srgbClr val="00FFFF"/>
                </a:solidFill>
                <a:effectLst>
                  <a:outerShdw blurRad="38100" dist="38100" dir="2700000" algn="tl">
                    <a:srgbClr val="000000"/>
                  </a:outerShdw>
                </a:effectLst>
                <a:latin typeface="Arial" charset="0"/>
                <a:cs typeface="Arial" charset="0"/>
              </a:rPr>
              <a:t>Bayeux</a:t>
            </a:r>
            <a:r>
              <a:rPr lang="en-GB" sz="2800" b="1" dirty="0">
                <a:solidFill>
                  <a:srgbClr val="00FFFF"/>
                </a:solidFill>
                <a:effectLst>
                  <a:outerShdw blurRad="38100" dist="38100" dir="2700000" algn="tl">
                    <a:srgbClr val="000000"/>
                  </a:outerShdw>
                </a:effectLst>
                <a:latin typeface="Arial" charset="0"/>
                <a:cs typeface="Arial" charset="0"/>
              </a:rPr>
              <a:t> Tapestry, </a:t>
            </a:r>
            <a:r>
              <a:rPr lang="en-GB" sz="2800" b="1" dirty="0">
                <a:solidFill>
                  <a:srgbClr val="FFC000"/>
                </a:solidFill>
                <a:effectLst>
                  <a:outerShdw blurRad="38100" dist="38100" dir="2700000" algn="tl">
                    <a:srgbClr val="000000"/>
                  </a:outerShdw>
                </a:effectLst>
                <a:latin typeface="Arial" charset="0"/>
                <a:cs typeface="Arial" charset="0"/>
              </a:rPr>
              <a:t>celebrating the Norman invasion of England,</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1066. </a:t>
            </a:r>
            <a:r>
              <a:rPr lang="en-GB" sz="2800" b="1" dirty="0">
                <a:solidFill>
                  <a:srgbClr val="00FF00"/>
                </a:solidFill>
                <a:effectLst>
                  <a:outerShdw blurRad="38100" dist="38100" dir="2700000" algn="tl">
                    <a:srgbClr val="000000"/>
                  </a:outerShdw>
                </a:effectLst>
                <a:latin typeface="Arial" charset="0"/>
                <a:cs typeface="Arial" charset="0"/>
              </a:rPr>
              <a:t>The Norsemen all still wore the traditional Viking dress, </a:t>
            </a:r>
          </a:p>
        </p:txBody>
      </p:sp>
      <p:sp>
        <p:nvSpPr>
          <p:cNvPr id="7" name="TextBox 6">
            <a:extLst>
              <a:ext uri="{FF2B5EF4-FFF2-40B4-BE49-F238E27FC236}">
                <a16:creationId xmlns:a16="http://schemas.microsoft.com/office/drawing/2014/main" id="{59AABB7F-8D17-47D6-8376-8DF43A9C2159}"/>
              </a:ext>
            </a:extLst>
          </p:cNvPr>
          <p:cNvSpPr txBox="1"/>
          <p:nvPr/>
        </p:nvSpPr>
        <p:spPr>
          <a:xfrm>
            <a:off x="357188" y="6000750"/>
            <a:ext cx="5429250" cy="646113"/>
          </a:xfrm>
          <a:prstGeom prst="rect">
            <a:avLst/>
          </a:prstGeom>
          <a:noFill/>
        </p:spPr>
        <p:txBody>
          <a:bodyPr>
            <a:spAutoFit/>
          </a:bodyPr>
          <a:lstStyle/>
          <a:p>
            <a:pPr algn="ctr" eaLnBrk="0" hangingPunct="0">
              <a:defRPr/>
            </a:pPr>
            <a:r>
              <a:rPr lang="en-GB" sz="3600" b="1" dirty="0" err="1">
                <a:solidFill>
                  <a:srgbClr val="FFFF00"/>
                </a:solidFill>
                <a:effectLst>
                  <a:outerShdw blurRad="38100" dist="38100" dir="2700000" algn="tl">
                    <a:srgbClr val="000000"/>
                  </a:outerShdw>
                </a:effectLst>
                <a:latin typeface="Arial" charset="0"/>
                <a:cs typeface="Arial" charset="0"/>
              </a:rPr>
              <a:t>Bayeux</a:t>
            </a:r>
            <a:r>
              <a:rPr lang="en-GB" sz="3600" b="1" dirty="0">
                <a:solidFill>
                  <a:srgbClr val="FFFF00"/>
                </a:solidFill>
                <a:effectLst>
                  <a:outerShdw blurRad="38100" dist="38100" dir="2700000" algn="tl">
                    <a:srgbClr val="000000"/>
                  </a:outerShdw>
                </a:effectLst>
                <a:latin typeface="Arial" charset="0"/>
                <a:cs typeface="Arial" charset="0"/>
              </a:rPr>
              <a:t> Tapestry </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2260"/>
                                        </p:tgtEl>
                                        <p:attrNameLst>
                                          <p:attrName>style.visibility</p:attrName>
                                        </p:attrNameLst>
                                      </p:cBhvr>
                                      <p:to>
                                        <p:strVal val="visible"/>
                                      </p:to>
                                    </p:set>
                                    <p:animEffect transition="in" filter="circle(in)">
                                      <p:cBhvr>
                                        <p:cTn id="7" dur="2000"/>
                                        <p:tgtEl>
                                          <p:spTgt spid="3522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52264"/>
                                        </p:tgtEl>
                                        <p:attrNameLst>
                                          <p:attrName>style.visibility</p:attrName>
                                        </p:attrNameLst>
                                      </p:cBhvr>
                                      <p:to>
                                        <p:strVal val="visible"/>
                                      </p:to>
                                    </p:set>
                                    <p:anim calcmode="discrete" valueType="clr">
                                      <p:cBhvr override="childStyle">
                                        <p:cTn id="18" dur="80"/>
                                        <p:tgtEl>
                                          <p:spTgt spid="35226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52264"/>
                                        </p:tgtEl>
                                        <p:attrNameLst>
                                          <p:attrName>fillcolor</p:attrName>
                                        </p:attrNameLst>
                                      </p:cBhvr>
                                      <p:tavLst>
                                        <p:tav tm="0">
                                          <p:val>
                                            <p:clrVal>
                                              <a:schemeClr val="accent2"/>
                                            </p:clrVal>
                                          </p:val>
                                        </p:tav>
                                        <p:tav tm="50000">
                                          <p:val>
                                            <p:clrVal>
                                              <a:schemeClr val="hlink"/>
                                            </p:clrVal>
                                          </p:val>
                                        </p:tav>
                                      </p:tavLst>
                                    </p:anim>
                                    <p:set>
                                      <p:cBhvr>
                                        <p:cTn id="20" dur="80"/>
                                        <p:tgtEl>
                                          <p:spTgt spid="3522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4" grpId="0"/>
      <p:bldP spid="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31E0E5-9CB5-4538-98AD-46922B0CF70D}"/>
              </a:ext>
            </a:extLst>
          </p:cNvPr>
          <p:cNvSpPr>
            <a:spLocks noGrp="1"/>
          </p:cNvSpPr>
          <p:nvPr>
            <p:ph type="title"/>
          </p:nvPr>
        </p:nvSpPr>
        <p:spPr>
          <a:xfrm>
            <a:off x="0" y="228600"/>
            <a:ext cx="9144000" cy="1143000"/>
          </a:xfrm>
        </p:spPr>
        <p:txBody>
          <a:bodyPr/>
          <a:lstStyle/>
          <a:p>
            <a:pPr>
              <a:defRPr/>
            </a:pPr>
            <a:r>
              <a:rPr lang="en-GB" b="1" dirty="0">
                <a:solidFill>
                  <a:srgbClr val="FF0000"/>
                </a:solidFill>
              </a:rPr>
              <a:t>The Normans Invade Bringing </a:t>
            </a:r>
            <a:r>
              <a:rPr lang="en-GB" b="1" dirty="0">
                <a:solidFill>
                  <a:srgbClr val="FFFF00"/>
                </a:solidFill>
              </a:rPr>
              <a:t>Changes To Our Common Law</a:t>
            </a:r>
            <a:endParaRPr lang="en-GB" dirty="0"/>
          </a:p>
        </p:txBody>
      </p:sp>
      <p:sp>
        <p:nvSpPr>
          <p:cNvPr id="4" name="Slide Number Placeholder 3">
            <a:extLst>
              <a:ext uri="{FF2B5EF4-FFF2-40B4-BE49-F238E27FC236}">
                <a16:creationId xmlns:a16="http://schemas.microsoft.com/office/drawing/2014/main" id="{33A51374-2098-407B-8C86-7095003E16F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6F20542-9BB7-4FD5-B7A8-D8A93EF975AF}" type="slidenum">
              <a:rPr lang="en-GB" altLang="en-US" sz="1200"/>
              <a:pPr eaLnBrk="1" hangingPunct="1"/>
              <a:t>155</a:t>
            </a:fld>
            <a:endParaRPr lang="en-GB" altLang="en-US" sz="1200"/>
          </a:p>
        </p:txBody>
      </p:sp>
      <p:pic>
        <p:nvPicPr>
          <p:cNvPr id="357380" name="Picture 4" descr="http://www.conteco.com/TheStore/Medieval/vik13j251.jpg">
            <a:extLst>
              <a:ext uri="{FF2B5EF4-FFF2-40B4-BE49-F238E27FC236}">
                <a16:creationId xmlns:a16="http://schemas.microsoft.com/office/drawing/2014/main" id="{6E942289-E204-499D-B6A3-E72454637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1571625"/>
            <a:ext cx="321786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1277A7D8-B9A4-4BD4-B5E8-CEC8C80721F0}"/>
              </a:ext>
            </a:extLst>
          </p:cNvPr>
          <p:cNvSpPr txBox="1"/>
          <p:nvPr/>
        </p:nvSpPr>
        <p:spPr>
          <a:xfrm>
            <a:off x="4000500" y="2286000"/>
            <a:ext cx="4857750" cy="2862263"/>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 and Harold </a:t>
            </a:r>
            <a:r>
              <a:rPr lang="en-GB" sz="3200" b="1" dirty="0" err="1">
                <a:solidFill>
                  <a:srgbClr val="00FFFF"/>
                </a:solidFill>
                <a:effectLst>
                  <a:outerShdw blurRad="38100" dist="38100" dir="2700000" algn="tl">
                    <a:srgbClr val="000000"/>
                  </a:outerShdw>
                </a:effectLst>
                <a:latin typeface="Arial" charset="0"/>
                <a:cs typeface="Arial" charset="0"/>
              </a:rPr>
              <a:t>Hardraada</a:t>
            </a:r>
            <a:r>
              <a:rPr lang="en-GB" sz="3200" b="1" dirty="0">
                <a:solidFill>
                  <a:srgbClr val="00FFFF"/>
                </a:solidFill>
                <a:effectLst>
                  <a:outerShdw blurRad="38100" dist="38100" dir="2700000" algn="tl">
                    <a:srgbClr val="000000"/>
                  </a:outerShdw>
                </a:effectLst>
                <a:latin typeface="Arial" charset="0"/>
                <a:cs typeface="Arial" charset="0"/>
              </a:rPr>
              <a:t> would have been similarly </a:t>
            </a:r>
            <a:r>
              <a:rPr lang="en-GB" sz="3200" b="1" dirty="0">
                <a:solidFill>
                  <a:srgbClr val="FFC000"/>
                </a:solidFill>
                <a:effectLst>
                  <a:outerShdw blurRad="38100" dist="38100" dir="2700000" algn="tl">
                    <a:srgbClr val="000000"/>
                  </a:outerShdw>
                </a:effectLst>
                <a:latin typeface="Arial" charset="0"/>
                <a:cs typeface="Arial" charset="0"/>
              </a:rPr>
              <a:t>clad in his adventures across the known world.</a:t>
            </a:r>
          </a:p>
          <a:p>
            <a:pPr eaLnBrk="0" hangingPunct="0">
              <a:defRPr/>
            </a:pPr>
            <a:endParaRPr lang="en-GB" dirty="0">
              <a:latin typeface="Arial" charset="0"/>
              <a:cs typeface="Arial" charset="0"/>
            </a:endParaRPr>
          </a:p>
        </p:txBody>
      </p:sp>
      <p:sp>
        <p:nvSpPr>
          <p:cNvPr id="9" name="TextBox 8">
            <a:extLst>
              <a:ext uri="{FF2B5EF4-FFF2-40B4-BE49-F238E27FC236}">
                <a16:creationId xmlns:a16="http://schemas.microsoft.com/office/drawing/2014/main" id="{4B229F17-DBEC-429E-AEA1-B3E08A0B5668}"/>
              </a:ext>
            </a:extLst>
          </p:cNvPr>
          <p:cNvSpPr txBox="1"/>
          <p:nvPr/>
        </p:nvSpPr>
        <p:spPr>
          <a:xfrm>
            <a:off x="0" y="6143625"/>
            <a:ext cx="4500563" cy="646113"/>
          </a:xfrm>
          <a:prstGeom prst="rect">
            <a:avLst/>
          </a:prstGeom>
          <a:noFill/>
        </p:spPr>
        <p:txBody>
          <a:bodyPr>
            <a:spAutoFit/>
          </a:bodyPr>
          <a:lstStyle/>
          <a:p>
            <a:pPr eaLnBrk="0" hangingPunct="0">
              <a:defRPr/>
            </a:pPr>
            <a:r>
              <a:rPr lang="en-GB" sz="3600" b="1" dirty="0">
                <a:solidFill>
                  <a:srgbClr val="FFFF00"/>
                </a:solidFill>
                <a:effectLst>
                  <a:outerShdw blurRad="38100" dist="38100" dir="2700000" algn="tl">
                    <a:srgbClr val="000000"/>
                  </a:outerShdw>
                </a:effectLst>
                <a:latin typeface="Arial" charset="0"/>
                <a:cs typeface="Arial" charset="0"/>
              </a:rPr>
              <a:t>Harold </a:t>
            </a:r>
            <a:r>
              <a:rPr lang="en-GB" sz="3600" b="1" dirty="0" err="1">
                <a:solidFill>
                  <a:srgbClr val="FFFF00"/>
                </a:solidFill>
                <a:effectLst>
                  <a:outerShdw blurRad="38100" dist="38100" dir="2700000" algn="tl">
                    <a:srgbClr val="000000"/>
                  </a:outerShdw>
                </a:effectLst>
                <a:latin typeface="Arial" charset="0"/>
                <a:cs typeface="Arial" charset="0"/>
              </a:rPr>
              <a:t>Hardraada</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7380"/>
                                        </p:tgtEl>
                                        <p:attrNameLst>
                                          <p:attrName>style.visibility</p:attrName>
                                        </p:attrNameLst>
                                      </p:cBhvr>
                                      <p:to>
                                        <p:strVal val="visible"/>
                                      </p:to>
                                    </p:set>
                                    <p:animEffect transition="in" filter="circle(in)">
                                      <p:cBhvr>
                                        <p:cTn id="7" dur="2000"/>
                                        <p:tgtEl>
                                          <p:spTgt spid="3573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EF794-C595-43D5-9D5D-397B26026C54}"/>
              </a:ext>
            </a:extLst>
          </p:cNvPr>
          <p:cNvSpPr>
            <a:spLocks noGrp="1"/>
          </p:cNvSpPr>
          <p:nvPr>
            <p:ph type="title"/>
          </p:nvPr>
        </p:nvSpPr>
        <p:spPr>
          <a:xfrm>
            <a:off x="142875" y="714375"/>
            <a:ext cx="9144000" cy="1143000"/>
          </a:xfrm>
        </p:spPr>
        <p:txBody>
          <a:bodyPr/>
          <a:lstStyle/>
          <a:p>
            <a:pPr>
              <a:defRPr/>
            </a:pPr>
            <a:r>
              <a:rPr lang="en-GB" b="1" dirty="0">
                <a:solidFill>
                  <a:srgbClr val="FFFF00"/>
                </a:solidFill>
              </a:rPr>
              <a:t>The Doomsday Book</a:t>
            </a:r>
            <a:r>
              <a:rPr lang="en-GB" b="1" dirty="0">
                <a:solidFill>
                  <a:srgbClr val="FF0000"/>
                </a:solidFill>
              </a:rPr>
              <a:t>                           </a:t>
            </a:r>
            <a:r>
              <a:rPr lang="en-GB" b="1" dirty="0">
                <a:solidFill>
                  <a:srgbClr val="00FF00"/>
                </a:solidFill>
              </a:rPr>
              <a:t>The Normans Record Ownership</a:t>
            </a:r>
            <a:r>
              <a:rPr lang="en-GB" b="1" dirty="0">
                <a:solidFill>
                  <a:srgbClr val="FF0000"/>
                </a:solidFill>
              </a:rPr>
              <a:t> Of All Real Estate Within The </a:t>
            </a:r>
            <a:r>
              <a:rPr lang="en-GB" b="1" dirty="0">
                <a:solidFill>
                  <a:srgbClr val="FFFF00"/>
                </a:solidFill>
              </a:rPr>
              <a:t>Realm</a:t>
            </a:r>
            <a:endParaRPr lang="en-GB" dirty="0"/>
          </a:p>
        </p:txBody>
      </p:sp>
      <p:sp>
        <p:nvSpPr>
          <p:cNvPr id="3" name="Slide Number Placeholder 2">
            <a:extLst>
              <a:ext uri="{FF2B5EF4-FFF2-40B4-BE49-F238E27FC236}">
                <a16:creationId xmlns:a16="http://schemas.microsoft.com/office/drawing/2014/main" id="{56B15256-5428-4ADB-B66D-EBE2C7E1680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B92E272-8196-41D1-8C7A-D95B0B12C8DB}" type="slidenum">
              <a:rPr lang="en-GB" altLang="en-US" sz="1200"/>
              <a:pPr eaLnBrk="1" hangingPunct="1"/>
              <a:t>156</a:t>
            </a:fld>
            <a:endParaRPr lang="en-GB" altLang="en-US" sz="1200"/>
          </a:p>
        </p:txBody>
      </p:sp>
      <p:pic>
        <p:nvPicPr>
          <p:cNvPr id="164868" name="Picture 2" descr="http://ecx.images-amazon.com/images/I/41nVnnR4-SL._BO2,204,203,200_PIsitb-sticker-arrow-click,TopRight,35,-76_AA240_SH20_OU01_.jpg">
            <a:extLst>
              <a:ext uri="{FF2B5EF4-FFF2-40B4-BE49-F238E27FC236}">
                <a16:creationId xmlns:a16="http://schemas.microsoft.com/office/drawing/2014/main" id="{5E8466DE-228D-42D6-8BF1-9291D9C3C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750" t="12500" r="24998"/>
          <a:stretch>
            <a:fillRect/>
          </a:stretch>
        </p:blipFill>
        <p:spPr bwMode="auto">
          <a:xfrm>
            <a:off x="642938" y="2286000"/>
            <a:ext cx="22955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519F7FF-48B0-474E-B26D-8FEB2FC96E33}"/>
              </a:ext>
            </a:extLst>
          </p:cNvPr>
          <p:cNvSpPr txBox="1"/>
          <p:nvPr/>
        </p:nvSpPr>
        <p:spPr>
          <a:xfrm>
            <a:off x="3214688" y="2643188"/>
            <a:ext cx="5715000" cy="4062412"/>
          </a:xfrm>
          <a:prstGeom prst="rect">
            <a:avLst/>
          </a:prstGeom>
          <a:noFill/>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Under Norman Rule It was now possible</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to seize a person’s house or lands for unpaid </a:t>
            </a:r>
            <a:r>
              <a:rPr lang="en-GB" sz="2800" b="1" dirty="0">
                <a:solidFill>
                  <a:srgbClr val="FF3300"/>
                </a:solidFill>
                <a:effectLst>
                  <a:outerShdw blurRad="38100" dist="38100" dir="2700000" algn="tl">
                    <a:srgbClr val="000000"/>
                  </a:outerShdw>
                </a:effectLst>
                <a:latin typeface="Arial" charset="0"/>
                <a:cs typeface="Arial" charset="0"/>
              </a:rPr>
              <a:t>debts (</a:t>
            </a:r>
            <a:r>
              <a:rPr lang="en-GB" sz="2800" b="1" dirty="0">
                <a:solidFill>
                  <a:srgbClr val="FF0000"/>
                </a:solidFill>
                <a:effectLst>
                  <a:outerShdw blurRad="38100" dist="38100" dir="2700000" algn="tl">
                    <a:srgbClr val="000000"/>
                  </a:outerShdw>
                </a:effectLst>
                <a:latin typeface="Arial" charset="0"/>
                <a:cs typeface="Arial" charset="0"/>
              </a:rPr>
              <a:t>Credit agreement – </a:t>
            </a:r>
            <a:r>
              <a:rPr lang="en-GB" sz="2800" b="1" dirty="0" err="1">
                <a:solidFill>
                  <a:srgbClr val="FF0000"/>
                </a:solidFill>
                <a:effectLst>
                  <a:outerShdw blurRad="38100" dist="38100" dir="2700000" algn="tl">
                    <a:srgbClr val="000000"/>
                  </a:outerShdw>
                </a:effectLst>
                <a:latin typeface="Arial" charset="0"/>
                <a:cs typeface="Arial" charset="0"/>
              </a:rPr>
              <a:t>shetar</a:t>
            </a:r>
            <a:r>
              <a:rPr lang="en-GB" sz="2800" b="1" dirty="0">
                <a:solidFill>
                  <a:srgbClr val="FF0000"/>
                </a:solidFill>
                <a:effectLst>
                  <a:outerShdw blurRad="38100" dist="38100" dir="2700000" algn="tl">
                    <a:srgbClr val="000000"/>
                  </a:outerShdw>
                </a:effectLst>
                <a:latin typeface="Arial" charset="0"/>
                <a:cs typeface="Arial" charset="0"/>
              </a:rPr>
              <a:t> or Starr)</a:t>
            </a:r>
          </a:p>
          <a:p>
            <a:pPr eaLnBrk="0" hangingPunct="0">
              <a:spcBef>
                <a:spcPct val="50000"/>
              </a:spcBef>
              <a:defRPr/>
            </a:pPr>
            <a:r>
              <a:rPr lang="en-GB" sz="2800" b="1" dirty="0">
                <a:solidFill>
                  <a:srgbClr val="FF33CC"/>
                </a:solidFill>
                <a:effectLst>
                  <a:outerShdw blurRad="38100" dist="38100" dir="2700000" algn="tl">
                    <a:srgbClr val="000000"/>
                  </a:outerShdw>
                </a:effectLst>
                <a:latin typeface="Arial" charset="0"/>
                <a:cs typeface="Arial" charset="0"/>
              </a:rPr>
              <a:t>Norman law had been corrupted</a:t>
            </a:r>
            <a:r>
              <a:rPr lang="en-GB" sz="2800" b="1" dirty="0">
                <a:solidFill>
                  <a:srgbClr val="99FF33"/>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by the Jews while on the continent.</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4868"/>
                                        </p:tgtEl>
                                        <p:attrNameLst>
                                          <p:attrName>style.visibility</p:attrName>
                                        </p:attrNameLst>
                                      </p:cBhvr>
                                      <p:to>
                                        <p:strVal val="visible"/>
                                      </p:to>
                                    </p:set>
                                    <p:animEffect transition="in" filter="circle(in)">
                                      <p:cBhvr>
                                        <p:cTn id="7" dur="2000"/>
                                        <p:tgtEl>
                                          <p:spTgt spid="16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64C101ED-B60E-49C9-A4AC-608A3E20C52A}"/>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B5AB56F-9FFE-44FC-BC8B-3C5DBA74AF24}" type="slidenum">
              <a:rPr lang="en-GB" altLang="en-US" sz="1200"/>
              <a:pPr eaLnBrk="1" hangingPunct="1"/>
              <a:t>157</a:t>
            </a:fld>
            <a:endParaRPr lang="en-GB" altLang="en-US" sz="1200"/>
          </a:p>
        </p:txBody>
      </p:sp>
      <p:sp>
        <p:nvSpPr>
          <p:cNvPr id="384002" name="Rectangle 2">
            <a:extLst>
              <a:ext uri="{FF2B5EF4-FFF2-40B4-BE49-F238E27FC236}">
                <a16:creationId xmlns:a16="http://schemas.microsoft.com/office/drawing/2014/main" id="{ADE6E88E-3B11-41C3-8C4E-3EB3ED5A1D70}"/>
              </a:ext>
            </a:extLst>
          </p:cNvPr>
          <p:cNvSpPr>
            <a:spLocks noGrp="1" noChangeArrowheads="1"/>
          </p:cNvSpPr>
          <p:nvPr>
            <p:ph type="title"/>
          </p:nvPr>
        </p:nvSpPr>
        <p:spPr>
          <a:xfrm>
            <a:off x="428625" y="285750"/>
            <a:ext cx="8229600" cy="2133600"/>
          </a:xfrm>
        </p:spPr>
        <p:txBody>
          <a:bodyPr/>
          <a:lstStyle/>
          <a:p>
            <a:pPr eaLnBrk="1" hangingPunct="1">
              <a:defRPr/>
            </a:pPr>
            <a:r>
              <a:rPr lang="en-GB" sz="4000" b="1" dirty="0">
                <a:solidFill>
                  <a:srgbClr val="FFFF00"/>
                </a:solidFill>
              </a:rPr>
              <a:t>The Doomsday Book</a:t>
            </a:r>
            <a:r>
              <a:rPr lang="en-GB" sz="4000" b="1" dirty="0">
                <a:solidFill>
                  <a:srgbClr val="FF0000"/>
                </a:solidFill>
              </a:rPr>
              <a:t>                           </a:t>
            </a:r>
            <a:r>
              <a:rPr lang="en-GB" sz="4000" b="1" dirty="0">
                <a:solidFill>
                  <a:srgbClr val="00FF00"/>
                </a:solidFill>
              </a:rPr>
              <a:t>The Normans Record Ownership</a:t>
            </a:r>
            <a:r>
              <a:rPr lang="en-GB" sz="4000" b="1" dirty="0">
                <a:solidFill>
                  <a:srgbClr val="FF0000"/>
                </a:solidFill>
              </a:rPr>
              <a:t> Of All Real Estate Within The </a:t>
            </a:r>
            <a:r>
              <a:rPr lang="en-GB" sz="4000" b="1" dirty="0">
                <a:solidFill>
                  <a:srgbClr val="FFFF00"/>
                </a:solidFill>
              </a:rPr>
              <a:t>Realm</a:t>
            </a:r>
          </a:p>
        </p:txBody>
      </p:sp>
      <p:sp>
        <p:nvSpPr>
          <p:cNvPr id="165892" name="Text Box 4">
            <a:extLst>
              <a:ext uri="{FF2B5EF4-FFF2-40B4-BE49-F238E27FC236}">
                <a16:creationId xmlns:a16="http://schemas.microsoft.com/office/drawing/2014/main" id="{AC6A6AA0-80DE-4375-9E47-DDE5073A1680}"/>
              </a:ext>
            </a:extLst>
          </p:cNvPr>
          <p:cNvSpPr txBox="1">
            <a:spLocks noChangeArrowheads="1"/>
          </p:cNvSpPr>
          <p:nvPr/>
        </p:nvSpPr>
        <p:spPr bwMode="auto">
          <a:xfrm>
            <a:off x="7308850" y="2492375"/>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pic>
        <p:nvPicPr>
          <p:cNvPr id="384007" name="Picture 7" descr="bookbox">
            <a:extLst>
              <a:ext uri="{FF2B5EF4-FFF2-40B4-BE49-F238E27FC236}">
                <a16:creationId xmlns:a16="http://schemas.microsoft.com/office/drawing/2014/main" id="{D7C5A692-78DF-4874-B4CA-3E8BAA8D358B}"/>
              </a:ext>
            </a:extLst>
          </p:cNvPr>
          <p:cNvPicPr>
            <a:picLocks noGrp="1" noChangeAspect="1" noChangeArrowheads="1"/>
          </p:cNvPicPr>
          <p:nvPr>
            <p:ph idx="1"/>
          </p:nvPr>
        </p:nvPicPr>
        <p:blipFill>
          <a:blip r:embed="rId3" cstate="print">
            <a:duotone>
              <a:prstClr val="black"/>
              <a:srgbClr val="D9C3A5">
                <a:tint val="50000"/>
                <a:satMod val="180000"/>
              </a:srgbClr>
            </a:duotone>
            <a:lum contrast="20000"/>
          </a:blip>
          <a:srcRect/>
          <a:stretch>
            <a:fillRect/>
          </a:stretch>
        </p:blipFill>
        <p:spPr>
          <a:xfrm>
            <a:off x="214282" y="2928934"/>
            <a:ext cx="4460877" cy="3102662"/>
          </a:xfrm>
        </p:spPr>
      </p:pic>
      <p:sp>
        <p:nvSpPr>
          <p:cNvPr id="384009" name="Text Box 9">
            <a:extLst>
              <a:ext uri="{FF2B5EF4-FFF2-40B4-BE49-F238E27FC236}">
                <a16:creationId xmlns:a16="http://schemas.microsoft.com/office/drawing/2014/main" id="{6A4766C8-F7EA-47BE-BD22-03B23512D54F}"/>
              </a:ext>
            </a:extLst>
          </p:cNvPr>
          <p:cNvSpPr txBox="1">
            <a:spLocks noChangeArrowheads="1"/>
          </p:cNvSpPr>
          <p:nvPr/>
        </p:nvSpPr>
        <p:spPr bwMode="auto">
          <a:xfrm>
            <a:off x="214313" y="3929063"/>
            <a:ext cx="3816350" cy="1187450"/>
          </a:xfrm>
          <a:prstGeom prst="rect">
            <a:avLst/>
          </a:prstGeom>
          <a:noFill/>
          <a:ln w="9525">
            <a:noFill/>
            <a:miter lim="800000"/>
            <a:headEnd/>
            <a:tailEnd/>
          </a:ln>
          <a:effectLst/>
        </p:spPr>
        <p:txBody>
          <a:bodyPr>
            <a:spAutoFit/>
          </a:bodyPr>
          <a:lstStyle/>
          <a:p>
            <a:pPr algn="ctr" eaLnBrk="0" hangingPunct="0">
              <a:spcBef>
                <a:spcPct val="50000"/>
              </a:spcBef>
              <a:defRPr/>
            </a:pPr>
            <a:r>
              <a:rPr lang="en-GB" sz="2400" b="1" dirty="0">
                <a:solidFill>
                  <a:srgbClr val="FFFF00"/>
                </a:solidFill>
                <a:effectLst>
                  <a:outerShdw blurRad="38100" dist="38100" dir="2700000" algn="tl">
                    <a:srgbClr val="000000"/>
                  </a:outerShdw>
                </a:effectLst>
                <a:latin typeface="Arial" charset="0"/>
                <a:cs typeface="Arial" charset="0"/>
              </a:rPr>
              <a:t>The Doomsday Book indeed sealed our doom!!</a:t>
            </a:r>
          </a:p>
        </p:txBody>
      </p:sp>
      <p:sp>
        <p:nvSpPr>
          <p:cNvPr id="11" name="TextBox 10">
            <a:extLst>
              <a:ext uri="{FF2B5EF4-FFF2-40B4-BE49-F238E27FC236}">
                <a16:creationId xmlns:a16="http://schemas.microsoft.com/office/drawing/2014/main" id="{6976C7CF-4C3D-46F3-97AA-54EC77614302}"/>
              </a:ext>
            </a:extLst>
          </p:cNvPr>
          <p:cNvSpPr txBox="1"/>
          <p:nvPr/>
        </p:nvSpPr>
        <p:spPr>
          <a:xfrm>
            <a:off x="5000625" y="2457450"/>
            <a:ext cx="4143375" cy="4400550"/>
          </a:xfrm>
          <a:prstGeom prst="rect">
            <a:avLst/>
          </a:prstGeom>
          <a:noFill/>
        </p:spPr>
        <p:txBody>
          <a:bodyPr>
            <a:spAutoFit/>
          </a:bodyPr>
          <a:lstStyle/>
          <a:p>
            <a:pPr eaLnBrk="0" hangingPunct="0">
              <a:defRPr/>
            </a:pPr>
            <a:r>
              <a:rPr lang="en-GB" sz="2800" b="1" dirty="0">
                <a:solidFill>
                  <a:srgbClr val="00FFFF"/>
                </a:solidFill>
                <a:effectLst>
                  <a:outerShdw blurRad="38100" dist="38100" dir="2700000" algn="tl">
                    <a:srgbClr val="000000"/>
                  </a:outerShdw>
                </a:effectLst>
                <a:latin typeface="Arial" charset="0"/>
                <a:cs typeface="Arial" charset="0"/>
              </a:rPr>
              <a:t>The Start of a Government Data Base to bring all property </a:t>
            </a:r>
            <a:r>
              <a:rPr lang="en-GB" sz="2800" b="1" dirty="0">
                <a:solidFill>
                  <a:srgbClr val="FFC000"/>
                </a:solidFill>
                <a:effectLst>
                  <a:outerShdw blurRad="38100" dist="38100" dir="2700000" algn="tl">
                    <a:srgbClr val="000000"/>
                  </a:outerShdw>
                </a:effectLst>
                <a:latin typeface="Arial" charset="0"/>
                <a:cs typeface="Arial" charset="0"/>
              </a:rPr>
              <a:t>within their control for which they would eventually</a:t>
            </a:r>
            <a:r>
              <a:rPr lang="en-GB" sz="2800" b="1" dirty="0">
                <a:solidFill>
                  <a:srgbClr val="FF9933"/>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charge the “owners” a rent disguised as rates for the privilege</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for living in their own property.</a:t>
            </a:r>
            <a:endParaRPr lang="en-GB" sz="2800" dirty="0">
              <a:solidFill>
                <a:srgbClr val="00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84007"/>
                                        </p:tgtEl>
                                        <p:attrNameLst>
                                          <p:attrName>style.visibility</p:attrName>
                                        </p:attrNameLst>
                                      </p:cBhvr>
                                      <p:to>
                                        <p:strVal val="visible"/>
                                      </p:to>
                                    </p:set>
                                    <p:animEffect transition="in" filter="circle(in)">
                                      <p:cBhvr>
                                        <p:cTn id="7" dur="2000"/>
                                        <p:tgtEl>
                                          <p:spTgt spid="3840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84009"/>
                                        </p:tgtEl>
                                        <p:attrNameLst>
                                          <p:attrName>style.visibility</p:attrName>
                                        </p:attrNameLst>
                                      </p:cBhvr>
                                      <p:to>
                                        <p:strVal val="visible"/>
                                      </p:to>
                                    </p:set>
                                    <p:anim calcmode="lin" valueType="num">
                                      <p:cBhvr additive="base">
                                        <p:cTn id="19" dur="500" fill="hold"/>
                                        <p:tgtEl>
                                          <p:spTgt spid="384009"/>
                                        </p:tgtEl>
                                        <p:attrNameLst>
                                          <p:attrName>ppt_x</p:attrName>
                                        </p:attrNameLst>
                                      </p:cBhvr>
                                      <p:tavLst>
                                        <p:tav tm="0">
                                          <p:val>
                                            <p:strVal val="#ppt_x"/>
                                          </p:val>
                                        </p:tav>
                                        <p:tav tm="100000">
                                          <p:val>
                                            <p:strVal val="#ppt_x"/>
                                          </p:val>
                                        </p:tav>
                                      </p:tavLst>
                                    </p:anim>
                                    <p:anim calcmode="lin" valueType="num">
                                      <p:cBhvr additive="base">
                                        <p:cTn id="20" dur="500" fill="hold"/>
                                        <p:tgtEl>
                                          <p:spTgt spid="3840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9" grpId="0"/>
      <p:bldP spid="11"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BA9584EF-CC14-4E54-9F39-42C9669F0A9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D058B8E-793B-44C3-96B8-2FA15FDD0EED}" type="slidenum">
              <a:rPr lang="en-GB" altLang="en-US" sz="1200"/>
              <a:pPr eaLnBrk="1" hangingPunct="1"/>
              <a:t>158</a:t>
            </a:fld>
            <a:endParaRPr lang="en-GB" altLang="en-US" sz="1200"/>
          </a:p>
        </p:txBody>
      </p:sp>
      <p:sp>
        <p:nvSpPr>
          <p:cNvPr id="1167362" name="Text Box 2">
            <a:extLst>
              <a:ext uri="{FF2B5EF4-FFF2-40B4-BE49-F238E27FC236}">
                <a16:creationId xmlns:a16="http://schemas.microsoft.com/office/drawing/2014/main" id="{49DA9160-6CC3-4048-BB7B-3211FC7F23DB}"/>
              </a:ext>
            </a:extLst>
          </p:cNvPr>
          <p:cNvSpPr txBox="1">
            <a:spLocks noChangeArrowheads="1"/>
          </p:cNvSpPr>
          <p:nvPr/>
        </p:nvSpPr>
        <p:spPr bwMode="auto">
          <a:xfrm>
            <a:off x="250825" y="765175"/>
            <a:ext cx="5616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4800" b="1">
                <a:solidFill>
                  <a:srgbClr val="FF0000"/>
                </a:solidFill>
                <a:latin typeface="Arial Black" panose="020B0A04020102020204" pitchFamily="34" charset="0"/>
              </a:rPr>
              <a:t>The Story Of Gog And Magog</a:t>
            </a:r>
          </a:p>
        </p:txBody>
      </p:sp>
      <p:sp>
        <p:nvSpPr>
          <p:cNvPr id="1167365" name="Text Box 5">
            <a:extLst>
              <a:ext uri="{FF2B5EF4-FFF2-40B4-BE49-F238E27FC236}">
                <a16:creationId xmlns:a16="http://schemas.microsoft.com/office/drawing/2014/main" id="{FF2D2E51-27BB-42A1-B821-A3AD941B2D18}"/>
              </a:ext>
            </a:extLst>
          </p:cNvPr>
          <p:cNvSpPr txBox="1">
            <a:spLocks noChangeArrowheads="1"/>
          </p:cNvSpPr>
          <p:nvPr/>
        </p:nvSpPr>
        <p:spPr bwMode="auto">
          <a:xfrm>
            <a:off x="214313" y="3500438"/>
            <a:ext cx="8569325" cy="3046412"/>
          </a:xfrm>
          <a:prstGeom prst="rect">
            <a:avLst/>
          </a:prstGeom>
          <a:noFill/>
          <a:ln w="9525">
            <a:noFill/>
            <a:miter lim="800000"/>
            <a:headEnd/>
            <a:tailEnd/>
          </a:ln>
          <a:effectLst/>
        </p:spPr>
        <p:txBody>
          <a:bodyPr>
            <a:spAutoFit/>
          </a:bodyPr>
          <a:lstStyle/>
          <a:p>
            <a:pPr eaLnBrk="0" hangingPunct="0">
              <a:defRPr/>
            </a:pPr>
            <a:r>
              <a:rPr lang="en-GB" sz="3200" b="1" dirty="0">
                <a:solidFill>
                  <a:srgbClr val="FFFF00"/>
                </a:solidFill>
                <a:effectLst>
                  <a:outerShdw blurRad="38100" dist="38100" dir="2700000" algn="tl">
                    <a:srgbClr val="000000"/>
                  </a:outerShdw>
                </a:effectLst>
                <a:latin typeface="Arial" charset="0"/>
                <a:cs typeface="Arial" charset="0"/>
              </a:rPr>
              <a:t>“If you want to know where the power lies, then ask whom you cannot criticize”</a:t>
            </a:r>
            <a:r>
              <a:rPr lang="en-GB" sz="3200" b="1" i="1" dirty="0">
                <a:latin typeface="Arial" charset="0"/>
                <a:cs typeface="Arial" charset="0"/>
              </a:rPr>
              <a:t> </a:t>
            </a:r>
            <a:r>
              <a:rPr lang="en-GB" sz="3200" b="1" i="1" dirty="0">
                <a:solidFill>
                  <a:srgbClr val="FF9933"/>
                </a:solidFill>
                <a:latin typeface="Arial" charset="0"/>
                <a:cs typeface="Arial" charset="0"/>
              </a:rPr>
              <a:t>- </a:t>
            </a:r>
            <a:r>
              <a:rPr lang="en-GB" sz="3200" i="1" dirty="0">
                <a:solidFill>
                  <a:srgbClr val="FF9933"/>
                </a:solidFill>
                <a:latin typeface="Arial" charset="0"/>
                <a:cs typeface="Arial" charset="0"/>
              </a:rPr>
              <a:t>Kevin</a:t>
            </a:r>
            <a:r>
              <a:rPr lang="en-GB" sz="3200" b="1" i="1" dirty="0">
                <a:solidFill>
                  <a:srgbClr val="FF9933"/>
                </a:solidFill>
                <a:latin typeface="Arial" charset="0"/>
                <a:cs typeface="Arial" charset="0"/>
              </a:rPr>
              <a:t> </a:t>
            </a:r>
            <a:r>
              <a:rPr lang="en-GB" sz="3200" i="1" dirty="0">
                <a:solidFill>
                  <a:srgbClr val="FF9933"/>
                </a:solidFill>
                <a:latin typeface="Arial" charset="0"/>
                <a:cs typeface="Arial" charset="0"/>
              </a:rPr>
              <a:t>Alfred Strom,</a:t>
            </a:r>
            <a:r>
              <a:rPr lang="en-GB" sz="3200" i="1" dirty="0">
                <a:solidFill>
                  <a:srgbClr val="FF33CC"/>
                </a:solidFill>
                <a:latin typeface="Arial" charset="0"/>
                <a:cs typeface="Arial" charset="0"/>
              </a:rPr>
              <a:t> </a:t>
            </a:r>
            <a:r>
              <a:rPr lang="en-GB" sz="3200" i="1" dirty="0">
                <a:solidFill>
                  <a:srgbClr val="FF9933"/>
                </a:solidFill>
                <a:latin typeface="Arial" charset="0"/>
                <a:cs typeface="Arial" charset="0"/>
              </a:rPr>
              <a:t>Revisionist Historian</a:t>
            </a:r>
          </a:p>
          <a:p>
            <a:pPr eaLnBrk="0" hangingPunct="0">
              <a:defRPr/>
            </a:pPr>
            <a:endParaRPr lang="en-GB" sz="3200" b="1" i="1" dirty="0">
              <a:solidFill>
                <a:srgbClr val="FF9933"/>
              </a:solidFill>
              <a:latin typeface="Arial" charset="0"/>
              <a:cs typeface="Arial" charset="0"/>
            </a:endParaRPr>
          </a:p>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Howbeit no man </a:t>
            </a:r>
            <a:r>
              <a:rPr lang="en-GB" sz="3200" b="1" dirty="0" err="1">
                <a:solidFill>
                  <a:srgbClr val="00FFFF"/>
                </a:solidFill>
                <a:effectLst>
                  <a:outerShdw blurRad="38100" dist="38100" dir="2700000" algn="tl">
                    <a:srgbClr val="000000"/>
                  </a:outerShdw>
                </a:effectLst>
                <a:latin typeface="Arial" charset="0"/>
                <a:cs typeface="Arial" charset="0"/>
              </a:rPr>
              <a:t>spake</a:t>
            </a:r>
            <a:r>
              <a:rPr lang="en-GB" sz="3200" b="1" dirty="0">
                <a:solidFill>
                  <a:srgbClr val="00FFFF"/>
                </a:solidFill>
                <a:effectLst>
                  <a:outerShdw blurRad="38100" dist="38100" dir="2700000" algn="tl">
                    <a:srgbClr val="000000"/>
                  </a:outerShdw>
                </a:effectLst>
                <a:latin typeface="Arial" charset="0"/>
                <a:cs typeface="Arial" charset="0"/>
              </a:rPr>
              <a:t> openly of him for fear of the Jews. </a:t>
            </a:r>
            <a:r>
              <a:rPr lang="en-GB" sz="3200" dirty="0">
                <a:solidFill>
                  <a:srgbClr val="00FFFF"/>
                </a:solidFill>
                <a:effectLst>
                  <a:outerShdw blurRad="38100" dist="38100" dir="2700000" algn="tl">
                    <a:srgbClr val="000000"/>
                  </a:outerShdw>
                </a:effectLst>
                <a:latin typeface="Arial" charset="0"/>
                <a:cs typeface="Arial" charset="0"/>
              </a:rPr>
              <a:t>(John 7:13)</a:t>
            </a:r>
          </a:p>
        </p:txBody>
      </p:sp>
      <p:sp>
        <p:nvSpPr>
          <p:cNvPr id="1167366" name="Text Box 6">
            <a:extLst>
              <a:ext uri="{FF2B5EF4-FFF2-40B4-BE49-F238E27FC236}">
                <a16:creationId xmlns:a16="http://schemas.microsoft.com/office/drawing/2014/main" id="{ECBA5DC5-2384-4AB5-B5EE-186250BA9641}"/>
              </a:ext>
            </a:extLst>
          </p:cNvPr>
          <p:cNvSpPr txBox="1">
            <a:spLocks noChangeArrowheads="1"/>
          </p:cNvSpPr>
          <p:nvPr/>
        </p:nvSpPr>
        <p:spPr bwMode="auto">
          <a:xfrm>
            <a:off x="1619250" y="2636838"/>
            <a:ext cx="7092950" cy="6413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00FF00"/>
                </a:solidFill>
                <a:effectLst>
                  <a:outerShdw blurRad="38100" dist="38100" dir="2700000" algn="tl">
                    <a:srgbClr val="000000"/>
                  </a:outerShdw>
                </a:effectLst>
                <a:latin typeface="Arial" charset="0"/>
                <a:cs typeface="Arial" charset="0"/>
              </a:rPr>
              <a:t>A thought to leave you with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167362">
                                            <p:txEl>
                                              <p:pRg st="0" end="0"/>
                                            </p:txEl>
                                          </p:spTgt>
                                        </p:tgtEl>
                                        <p:attrNameLst>
                                          <p:attrName>style.visibility</p:attrName>
                                        </p:attrNameLst>
                                      </p:cBhvr>
                                      <p:to>
                                        <p:strVal val="visible"/>
                                      </p:to>
                                    </p:set>
                                    <p:anim calcmode="lin" valueType="num">
                                      <p:cBhvr additive="base">
                                        <p:cTn id="7" dur="500" fill="hold"/>
                                        <p:tgtEl>
                                          <p:spTgt spid="116736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1167366">
                                            <p:txEl>
                                              <p:pRg st="0" end="0"/>
                                            </p:txEl>
                                          </p:spTgt>
                                        </p:tgtEl>
                                        <p:attrNameLst>
                                          <p:attrName>style.visibility</p:attrName>
                                        </p:attrNameLst>
                                      </p:cBhvr>
                                      <p:to>
                                        <p:strVal val="visible"/>
                                      </p:to>
                                    </p:set>
                                    <p:anim calcmode="lin" valueType="num">
                                      <p:cBhvr additive="base">
                                        <p:cTn id="13" dur="500" fill="hold"/>
                                        <p:tgtEl>
                                          <p:spTgt spid="116736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iterate type="lt">
                                    <p:tmPct val="10000"/>
                                  </p:iterate>
                                  <p:childTnLst>
                                    <p:set>
                                      <p:cBhvr>
                                        <p:cTn id="18" dur="1" fill="hold">
                                          <p:stCondLst>
                                            <p:cond delay="0"/>
                                          </p:stCondLst>
                                        </p:cTn>
                                        <p:tgtEl>
                                          <p:spTgt spid="1167365">
                                            <p:txEl>
                                              <p:pRg st="0" end="0"/>
                                            </p:txEl>
                                          </p:spTgt>
                                        </p:tgtEl>
                                        <p:attrNameLst>
                                          <p:attrName>style.visibility</p:attrName>
                                        </p:attrNameLst>
                                      </p:cBhvr>
                                      <p:to>
                                        <p:strVal val="visible"/>
                                      </p:to>
                                    </p:set>
                                    <p:anim calcmode="lin" valueType="num">
                                      <p:cBhvr additive="base">
                                        <p:cTn id="19" dur="500" fill="hold"/>
                                        <p:tgtEl>
                                          <p:spTgt spid="116736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6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iterate type="lt">
                                    <p:tmPct val="10000"/>
                                  </p:iterate>
                                  <p:childTnLst>
                                    <p:set>
                                      <p:cBhvr>
                                        <p:cTn id="24" dur="1" fill="hold">
                                          <p:stCondLst>
                                            <p:cond delay="0"/>
                                          </p:stCondLst>
                                        </p:cTn>
                                        <p:tgtEl>
                                          <p:spTgt spid="1167365">
                                            <p:txEl>
                                              <p:pRg st="2" end="2"/>
                                            </p:txEl>
                                          </p:spTgt>
                                        </p:tgtEl>
                                        <p:attrNameLst>
                                          <p:attrName>style.visibility</p:attrName>
                                        </p:attrNameLst>
                                      </p:cBhvr>
                                      <p:to>
                                        <p:strVal val="visible"/>
                                      </p:to>
                                    </p:set>
                                    <p:anim calcmode="lin" valueType="num">
                                      <p:cBhvr additive="base">
                                        <p:cTn id="25" dur="500" fill="hold"/>
                                        <p:tgtEl>
                                          <p:spTgt spid="116736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65">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20DD5995-9069-4BC8-AA02-C6BE20E0D79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20BA8DB-8C10-4FFE-B3EA-434E37C02216}" type="slidenum">
              <a:rPr lang="en-GB" altLang="en-US" sz="1200"/>
              <a:pPr eaLnBrk="1" hangingPunct="1"/>
              <a:t>159</a:t>
            </a:fld>
            <a:endParaRPr lang="en-GB" altLang="en-US" sz="1200"/>
          </a:p>
        </p:txBody>
      </p:sp>
      <p:sp>
        <p:nvSpPr>
          <p:cNvPr id="470020" name="Text Box 4">
            <a:extLst>
              <a:ext uri="{FF2B5EF4-FFF2-40B4-BE49-F238E27FC236}">
                <a16:creationId xmlns:a16="http://schemas.microsoft.com/office/drawing/2014/main" id="{25A74BA2-CE7C-452B-83A1-ECDD2AF85FBA}"/>
              </a:ext>
            </a:extLst>
          </p:cNvPr>
          <p:cNvSpPr txBox="1">
            <a:spLocks noChangeArrowheads="1"/>
          </p:cNvSpPr>
          <p:nvPr/>
        </p:nvSpPr>
        <p:spPr bwMode="auto">
          <a:xfrm>
            <a:off x="250825" y="765175"/>
            <a:ext cx="56165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r>
              <a:rPr lang="en-GB" altLang="en-US" sz="4800" b="1">
                <a:solidFill>
                  <a:srgbClr val="FF0000"/>
                </a:solidFill>
                <a:latin typeface="Arial Black" panose="020B0A04020102020204" pitchFamily="34" charset="0"/>
              </a:rPr>
              <a:t>The Story Of Gog And Magog</a:t>
            </a:r>
          </a:p>
        </p:txBody>
      </p:sp>
      <p:sp>
        <p:nvSpPr>
          <p:cNvPr id="470021" name="WordArt 5">
            <a:extLst>
              <a:ext uri="{FF2B5EF4-FFF2-40B4-BE49-F238E27FC236}">
                <a16:creationId xmlns:a16="http://schemas.microsoft.com/office/drawing/2014/main" id="{281E459D-50A2-4812-8E74-B1CB23F8BFC2}"/>
              </a:ext>
            </a:extLst>
          </p:cNvPr>
          <p:cNvSpPr>
            <a:spLocks noChangeArrowheads="1" noChangeShapeType="1" noTextEdit="1"/>
          </p:cNvSpPr>
          <p:nvPr/>
        </p:nvSpPr>
        <p:spPr bwMode="auto">
          <a:xfrm>
            <a:off x="2124075" y="3357563"/>
            <a:ext cx="4724400" cy="762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800"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The End Of Part One</a:t>
            </a:r>
          </a:p>
        </p:txBody>
      </p:sp>
      <p:sp>
        <p:nvSpPr>
          <p:cNvPr id="470022" name="Text Box 6">
            <a:extLst>
              <a:ext uri="{FF2B5EF4-FFF2-40B4-BE49-F238E27FC236}">
                <a16:creationId xmlns:a16="http://schemas.microsoft.com/office/drawing/2014/main" id="{DA1A28D1-3E2B-44D7-BEF0-5E4AC2455FF4}"/>
              </a:ext>
            </a:extLst>
          </p:cNvPr>
          <p:cNvSpPr txBox="1">
            <a:spLocks noChangeArrowheads="1"/>
          </p:cNvSpPr>
          <p:nvPr/>
        </p:nvSpPr>
        <p:spPr bwMode="auto">
          <a:xfrm>
            <a:off x="0" y="4365625"/>
            <a:ext cx="9144000" cy="2101850"/>
          </a:xfrm>
          <a:prstGeom prst="rect">
            <a:avLst/>
          </a:prstGeom>
          <a:noFill/>
          <a:ln w="9525">
            <a:noFill/>
            <a:miter lim="800000"/>
            <a:headEnd/>
            <a:tailEnd/>
          </a:ln>
          <a:effectLst/>
        </p:spPr>
        <p:txBody>
          <a:bodyPr>
            <a:spAutoFit/>
          </a:bodyPr>
          <a:lstStyle/>
          <a:p>
            <a:pPr eaLnBrk="0" hangingPunct="0">
              <a:spcBef>
                <a:spcPct val="50000"/>
              </a:spcBef>
              <a:defRPr/>
            </a:pPr>
            <a:r>
              <a:rPr lang="en-GB" sz="4400" b="1">
                <a:solidFill>
                  <a:schemeClr val="hlink"/>
                </a:solidFill>
                <a:effectLst>
                  <a:outerShdw blurRad="38100" dist="38100" dir="2700000" algn="tl">
                    <a:srgbClr val="000000"/>
                  </a:outerShdw>
                </a:effectLst>
                <a:latin typeface="Arial" charset="0"/>
                <a:cs typeface="Arial" charset="0"/>
              </a:rPr>
              <a:t>To be continued …………</a:t>
            </a:r>
            <a:r>
              <a:rPr lang="en-GB" sz="4400" b="1">
                <a:solidFill>
                  <a:srgbClr val="FFFF00"/>
                </a:solidFill>
                <a:effectLst>
                  <a:outerShdw blurRad="38100" dist="38100" dir="2700000" algn="tl">
                    <a:srgbClr val="000000"/>
                  </a:outerShdw>
                </a:effectLst>
                <a:latin typeface="Arial" charset="0"/>
                <a:cs typeface="Arial" charset="0"/>
              </a:rPr>
              <a:t>The Second Great Invasion – Genghis Khan…..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470020">
                                            <p:txEl>
                                              <p:pRg st="0" end="0"/>
                                            </p:txEl>
                                          </p:spTgt>
                                        </p:tgtEl>
                                        <p:attrNameLst>
                                          <p:attrName>style.visibility</p:attrName>
                                        </p:attrNameLst>
                                      </p:cBhvr>
                                      <p:to>
                                        <p:strVal val="visible"/>
                                      </p:to>
                                    </p:set>
                                    <p:anim calcmode="lin" valueType="num">
                                      <p:cBhvr additive="base">
                                        <p:cTn id="7" dur="500" fill="hold"/>
                                        <p:tgtEl>
                                          <p:spTgt spid="4700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0020">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2700"/>
                            </p:stCondLst>
                            <p:childTnLst>
                              <p:par>
                                <p:cTn id="10" presetID="2" presetClass="entr" presetSubtype="1" fill="hold" nodeType="afterEffect">
                                  <p:stCondLst>
                                    <p:cond delay="0"/>
                                  </p:stCondLst>
                                  <p:childTnLst>
                                    <p:set>
                                      <p:cBhvr>
                                        <p:cTn id="11" dur="1" fill="hold">
                                          <p:stCondLst>
                                            <p:cond delay="0"/>
                                          </p:stCondLst>
                                        </p:cTn>
                                        <p:tgtEl>
                                          <p:spTgt spid="470021"/>
                                        </p:tgtEl>
                                        <p:attrNameLst>
                                          <p:attrName>style.visibility</p:attrName>
                                        </p:attrNameLst>
                                      </p:cBhvr>
                                      <p:to>
                                        <p:strVal val="visible"/>
                                      </p:to>
                                    </p:set>
                                    <p:anim calcmode="lin" valueType="num">
                                      <p:cBhvr additive="base">
                                        <p:cTn id="12" dur="500" fill="hold"/>
                                        <p:tgtEl>
                                          <p:spTgt spid="470021"/>
                                        </p:tgtEl>
                                        <p:attrNameLst>
                                          <p:attrName>ppt_x</p:attrName>
                                        </p:attrNameLst>
                                      </p:cBhvr>
                                      <p:tavLst>
                                        <p:tav tm="0">
                                          <p:val>
                                            <p:strVal val="#ppt_x"/>
                                          </p:val>
                                        </p:tav>
                                        <p:tav tm="100000">
                                          <p:val>
                                            <p:strVal val="#ppt_x"/>
                                          </p:val>
                                        </p:tav>
                                      </p:tavLst>
                                    </p:anim>
                                    <p:anim calcmode="lin" valueType="num">
                                      <p:cBhvr additive="base">
                                        <p:cTn id="13" dur="500" fill="hold"/>
                                        <p:tgtEl>
                                          <p:spTgt spid="470021"/>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470022">
                                            <p:txEl>
                                              <p:pRg st="0" end="0"/>
                                            </p:txEl>
                                          </p:spTgt>
                                        </p:tgtEl>
                                        <p:attrNameLst>
                                          <p:attrName>style.visibility</p:attrName>
                                        </p:attrNameLst>
                                      </p:cBhvr>
                                      <p:to>
                                        <p:strVal val="visible"/>
                                      </p:to>
                                    </p:set>
                                    <p:anim calcmode="lin" valueType="num">
                                      <p:cBhvr additive="base">
                                        <p:cTn id="17" dur="500" fill="hold"/>
                                        <p:tgtEl>
                                          <p:spTgt spid="47002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7002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8C3C63EC-8630-4839-8D17-4130824C24C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2FEEC48-6392-48B4-8151-7778ED9F086D}" type="slidenum">
              <a:rPr lang="en-GB" altLang="en-US" sz="1200"/>
              <a:pPr eaLnBrk="1" hangingPunct="1"/>
              <a:t>16</a:t>
            </a:fld>
            <a:endParaRPr lang="en-GB" altLang="en-US" sz="1200"/>
          </a:p>
        </p:txBody>
      </p:sp>
      <p:sp>
        <p:nvSpPr>
          <p:cNvPr id="1238022" name="Rectangle 6">
            <a:extLst>
              <a:ext uri="{FF2B5EF4-FFF2-40B4-BE49-F238E27FC236}">
                <a16:creationId xmlns:a16="http://schemas.microsoft.com/office/drawing/2014/main" id="{21CB52B0-3AB1-4FFE-8B86-6FE171EE7542}"/>
              </a:ext>
            </a:extLst>
          </p:cNvPr>
          <p:cNvSpPr>
            <a:spLocks noGrp="1" noChangeArrowheads="1"/>
          </p:cNvSpPr>
          <p:nvPr>
            <p:ph type="title"/>
          </p:nvPr>
        </p:nvSpPr>
        <p:spPr/>
        <p:txBody>
          <a:bodyPr/>
          <a:lstStyle/>
          <a:p>
            <a:pPr eaLnBrk="1" hangingPunct="1">
              <a:defRPr/>
            </a:pPr>
            <a:r>
              <a:rPr lang="en-GB" sz="4000" b="1">
                <a:solidFill>
                  <a:srgbClr val="FF0000"/>
                </a:solidFill>
              </a:rPr>
              <a:t>This Alien Influence Is </a:t>
            </a:r>
            <a:r>
              <a:rPr lang="en-GB" sz="4000" b="1">
                <a:solidFill>
                  <a:srgbClr val="FFFF00"/>
                </a:solidFill>
              </a:rPr>
              <a:t>Recognised Subconsciously</a:t>
            </a:r>
            <a:r>
              <a:rPr lang="en-GB" sz="4000"/>
              <a:t> </a:t>
            </a:r>
          </a:p>
        </p:txBody>
      </p:sp>
      <p:pic>
        <p:nvPicPr>
          <p:cNvPr id="1238021" name="Picture 5" descr="j0234329">
            <a:extLst>
              <a:ext uri="{FF2B5EF4-FFF2-40B4-BE49-F238E27FC236}">
                <a16:creationId xmlns:a16="http://schemas.microsoft.com/office/drawing/2014/main" id="{84187170-DDA0-4AC8-9741-44C67B162D5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95288" y="1773238"/>
            <a:ext cx="3263900" cy="2308225"/>
          </a:xfrm>
        </p:spPr>
      </p:pic>
      <p:sp>
        <p:nvSpPr>
          <p:cNvPr id="1238020" name="Text Box 4">
            <a:extLst>
              <a:ext uri="{FF2B5EF4-FFF2-40B4-BE49-F238E27FC236}">
                <a16:creationId xmlns:a16="http://schemas.microsoft.com/office/drawing/2014/main" id="{37B576D3-73C5-4F37-BD38-16E18C4A99F2}"/>
              </a:ext>
            </a:extLst>
          </p:cNvPr>
          <p:cNvSpPr txBox="1">
            <a:spLocks noChangeArrowheads="1"/>
          </p:cNvSpPr>
          <p:nvPr/>
        </p:nvSpPr>
        <p:spPr bwMode="auto">
          <a:xfrm>
            <a:off x="3857625" y="1844675"/>
            <a:ext cx="5286375"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People, when talking, </a:t>
            </a:r>
            <a:r>
              <a:rPr lang="en-GB" sz="2800" b="1" dirty="0">
                <a:solidFill>
                  <a:srgbClr val="FFC000"/>
                </a:solidFill>
                <a:effectLst>
                  <a:outerShdw blurRad="38100" dist="38100" dir="2700000" algn="tl">
                    <a:srgbClr val="000000"/>
                  </a:outerShdw>
                </a:effectLst>
                <a:latin typeface="Arial" charset="0"/>
                <a:cs typeface="Arial" charset="0"/>
              </a:rPr>
              <a:t>have a subconscious awareness of this alien influence by referring to it as</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“them &amp; they”</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00FF"/>
                </a:solidFill>
                <a:effectLst>
                  <a:outerShdw blurRad="38100" dist="38100" dir="2700000" algn="tl">
                    <a:srgbClr val="000000"/>
                  </a:outerShdw>
                </a:effectLst>
                <a:latin typeface="Arial" charset="0"/>
                <a:cs typeface="Arial" charset="0"/>
              </a:rPr>
              <a:t>in conversation about things they are not happy with i.e..</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“They”</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CC00"/>
                </a:solidFill>
                <a:effectLst>
                  <a:outerShdw blurRad="38100" dist="38100" dir="2700000" algn="tl">
                    <a:srgbClr val="000000"/>
                  </a:outerShdw>
                </a:effectLst>
                <a:latin typeface="Arial" charset="0"/>
                <a:cs typeface="Arial" charset="0"/>
              </a:rPr>
              <a:t>have raised the rent, taxes etc. What extra </a:t>
            </a:r>
            <a:r>
              <a:rPr lang="en-GB" sz="2800" b="1" dirty="0">
                <a:solidFill>
                  <a:srgbClr val="FF3300"/>
                </a:solidFill>
                <a:effectLst>
                  <a:outerShdw blurRad="38100" dist="38100" dir="2700000" algn="tl">
                    <a:srgbClr val="000000"/>
                  </a:outerShdw>
                </a:effectLst>
                <a:latin typeface="Arial" charset="0"/>
                <a:cs typeface="Arial" charset="0"/>
              </a:rPr>
              <a:t>“they</a:t>
            </a:r>
            <a:r>
              <a:rPr lang="en-GB" sz="2800" b="1" dirty="0">
                <a:solidFill>
                  <a:srgbClr val="FF0000"/>
                </a:solidFill>
                <a:effectLst>
                  <a:outerShdw blurRad="38100" dist="38100" dir="2700000" algn="tl">
                    <a:srgbClr val="000000"/>
                  </a:outerShdw>
                </a:effectLst>
                <a:latin typeface="Arial" charset="0"/>
                <a:cs typeface="Arial" charset="0"/>
              </a:rPr>
              <a:t>”</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give us in benefits we have to give it back to</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3300"/>
                </a:solidFill>
                <a:effectLst>
                  <a:outerShdw blurRad="38100" dist="38100" dir="2700000" algn="tl">
                    <a:srgbClr val="000000"/>
                  </a:outerShdw>
                </a:effectLst>
                <a:latin typeface="Arial" charset="0"/>
                <a:cs typeface="Arial" charset="0"/>
              </a:rPr>
              <a:t>“them</a:t>
            </a:r>
            <a:r>
              <a:rPr lang="en-GB" sz="2800" b="1" dirty="0">
                <a:solidFill>
                  <a:srgbClr val="FF0000"/>
                </a:solidFill>
                <a:effectLst>
                  <a:outerShdw blurRad="38100" dist="38100" dir="2700000" algn="tl">
                    <a:srgbClr val="000000"/>
                  </a:outerShdw>
                </a:effectLst>
                <a:latin typeface="Arial" charset="0"/>
                <a:cs typeface="Arial" charset="0"/>
              </a:rPr>
              <a:t>”</a:t>
            </a:r>
            <a:r>
              <a:rPr lang="en-GB" sz="2800" b="1" dirty="0">
                <a:solidFill>
                  <a:schemeClr val="hlink"/>
                </a:solidFill>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as tax.</a:t>
            </a:r>
          </a:p>
        </p:txBody>
      </p:sp>
      <p:pic>
        <p:nvPicPr>
          <p:cNvPr id="1238024" name="Picture 8" descr="gossip">
            <a:extLst>
              <a:ext uri="{FF2B5EF4-FFF2-40B4-BE49-F238E27FC236}">
                <a16:creationId xmlns:a16="http://schemas.microsoft.com/office/drawing/2014/main" id="{19631EFF-92A0-48DA-8D05-BED72FB8EAB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95288" y="4149725"/>
            <a:ext cx="3276600" cy="242728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38021"/>
                                        </p:tgtEl>
                                        <p:attrNameLst>
                                          <p:attrName>style.visibility</p:attrName>
                                        </p:attrNameLst>
                                      </p:cBhvr>
                                      <p:to>
                                        <p:strVal val="visible"/>
                                      </p:to>
                                    </p:set>
                                    <p:animEffect transition="in" filter="circle(in)">
                                      <p:cBhvr>
                                        <p:cTn id="7" dur="2000"/>
                                        <p:tgtEl>
                                          <p:spTgt spid="12380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238020">
                                            <p:txEl>
                                              <p:pRg st="0" end="0"/>
                                            </p:txEl>
                                          </p:spTgt>
                                        </p:tgtEl>
                                        <p:attrNameLst>
                                          <p:attrName>style.visibility</p:attrName>
                                        </p:attrNameLst>
                                      </p:cBhvr>
                                      <p:to>
                                        <p:strVal val="visible"/>
                                      </p:to>
                                    </p:set>
                                    <p:anim calcmode="discrete" valueType="clr">
                                      <p:cBhvr override="childStyle">
                                        <p:cTn id="12" dur="80"/>
                                        <p:tgtEl>
                                          <p:spTgt spid="12380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38020">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238020">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238024"/>
                                        </p:tgtEl>
                                        <p:attrNameLst>
                                          <p:attrName>style.visibility</p:attrName>
                                        </p:attrNameLst>
                                      </p:cBhvr>
                                      <p:to>
                                        <p:strVal val="visible"/>
                                      </p:to>
                                    </p:set>
                                    <p:animEffect transition="in" filter="circle(in)">
                                      <p:cBhvr>
                                        <p:cTn id="19" dur="2000"/>
                                        <p:tgtEl>
                                          <p:spTgt spid="1238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0B2D561-84CB-4960-A022-DDCC158F6B6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14785D0-8735-4F1C-8EE3-6CBF370E2ED1}" type="slidenum">
              <a:rPr lang="en-GB" altLang="en-US" sz="1200"/>
              <a:pPr eaLnBrk="1" hangingPunct="1"/>
              <a:t>17</a:t>
            </a:fld>
            <a:endParaRPr lang="en-GB" altLang="en-US" sz="1200"/>
          </a:p>
        </p:txBody>
      </p:sp>
      <p:sp>
        <p:nvSpPr>
          <p:cNvPr id="1275910" name="Rectangle 6">
            <a:extLst>
              <a:ext uri="{FF2B5EF4-FFF2-40B4-BE49-F238E27FC236}">
                <a16:creationId xmlns:a16="http://schemas.microsoft.com/office/drawing/2014/main" id="{92DB276F-D390-47E4-9120-BA0D4EC03A08}"/>
              </a:ext>
            </a:extLst>
          </p:cNvPr>
          <p:cNvSpPr>
            <a:spLocks noGrp="1" noChangeArrowheads="1"/>
          </p:cNvSpPr>
          <p:nvPr>
            <p:ph type="title"/>
          </p:nvPr>
        </p:nvSpPr>
        <p:spPr/>
        <p:txBody>
          <a:bodyPr/>
          <a:lstStyle/>
          <a:p>
            <a:pPr eaLnBrk="1" hangingPunct="1">
              <a:defRPr/>
            </a:pPr>
            <a:r>
              <a:rPr lang="en-GB" b="1">
                <a:solidFill>
                  <a:srgbClr val="FF0000"/>
                </a:solidFill>
              </a:rPr>
              <a:t>“They” </a:t>
            </a:r>
            <a:r>
              <a:rPr lang="en-GB" b="1">
                <a:solidFill>
                  <a:srgbClr val="FFFF00"/>
                </a:solidFill>
              </a:rPr>
              <a:t>Are Watching</a:t>
            </a:r>
            <a:r>
              <a:rPr lang="en-GB" b="1">
                <a:solidFill>
                  <a:srgbClr val="FF0000"/>
                </a:solidFill>
              </a:rPr>
              <a:t> You!</a:t>
            </a:r>
          </a:p>
        </p:txBody>
      </p:sp>
      <p:pic>
        <p:nvPicPr>
          <p:cNvPr id="1275909" name="Picture 5" descr="32294221_f83343bbff">
            <a:hlinkClick r:id="rId3"/>
            <a:extLst>
              <a:ext uri="{FF2B5EF4-FFF2-40B4-BE49-F238E27FC236}">
                <a16:creationId xmlns:a16="http://schemas.microsoft.com/office/drawing/2014/main" id="{E32642CD-85F6-4D97-B640-A676B993AAD9}"/>
              </a:ext>
            </a:extLst>
          </p:cNvPr>
          <p:cNvPicPr>
            <a:picLocks noGrp="1" noChangeAspect="1" noChangeArrowheads="1"/>
          </p:cNvPicPr>
          <p:nvPr>
            <p:ph idx="1"/>
          </p:nvPr>
        </p:nvPicPr>
        <p:blipFill>
          <a:blip r:embed="rId4">
            <a:lum contrast="30000"/>
            <a:extLst>
              <a:ext uri="{28A0092B-C50C-407E-A947-70E740481C1C}">
                <a14:useLocalDpi xmlns:a14="http://schemas.microsoft.com/office/drawing/2010/main" val="0"/>
              </a:ext>
            </a:extLst>
          </a:blip>
          <a:srcRect/>
          <a:stretch>
            <a:fillRect/>
          </a:stretch>
        </p:blipFill>
        <p:spPr>
          <a:xfrm>
            <a:off x="2051050" y="1412875"/>
            <a:ext cx="5399088" cy="4041775"/>
          </a:xfrm>
        </p:spPr>
      </p:pic>
      <p:sp>
        <p:nvSpPr>
          <p:cNvPr id="1275913" name="Text Box 9">
            <a:extLst>
              <a:ext uri="{FF2B5EF4-FFF2-40B4-BE49-F238E27FC236}">
                <a16:creationId xmlns:a16="http://schemas.microsoft.com/office/drawing/2014/main" id="{24BC7352-E5B2-4540-83B8-9ADC0F3B8ECA}"/>
              </a:ext>
            </a:extLst>
          </p:cNvPr>
          <p:cNvSpPr txBox="1">
            <a:spLocks noChangeArrowheads="1"/>
          </p:cNvSpPr>
          <p:nvPr/>
        </p:nvSpPr>
        <p:spPr bwMode="auto">
          <a:xfrm>
            <a:off x="0" y="5657850"/>
            <a:ext cx="9144000" cy="1200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600" b="1" dirty="0">
                <a:solidFill>
                  <a:srgbClr val="00FF00"/>
                </a:solidFill>
                <a:effectLst>
                  <a:outerShdw blurRad="38100" dist="38100" dir="2700000" algn="tl">
                    <a:srgbClr val="000000"/>
                  </a:outerShdw>
                </a:effectLst>
              </a:rPr>
              <a:t>The code word for </a:t>
            </a:r>
            <a:r>
              <a:rPr lang="en-GB" sz="3600" b="1" dirty="0">
                <a:solidFill>
                  <a:srgbClr val="FF0000"/>
                </a:solidFill>
                <a:effectLst>
                  <a:outerShdw blurRad="38100" dist="38100" dir="2700000" algn="tl">
                    <a:srgbClr val="000000"/>
                  </a:outerShdw>
                </a:effectLst>
              </a:rPr>
              <a:t>“they”</a:t>
            </a:r>
            <a:r>
              <a:rPr lang="en-GB" sz="3600" b="1" dirty="0">
                <a:solidFill>
                  <a:srgbClr val="00FF00"/>
                </a:solidFill>
                <a:effectLst>
                  <a:outerShdw blurRad="38100" dist="38100" dir="2700000" algn="tl">
                    <a:srgbClr val="000000"/>
                  </a:outerShdw>
                </a:effectLst>
              </a:rPr>
              <a:t> in the Media is </a:t>
            </a:r>
            <a:r>
              <a:rPr lang="en-GB" sz="3600" b="1" dirty="0">
                <a:solidFill>
                  <a:srgbClr val="FFFF00"/>
                </a:solidFill>
                <a:effectLst>
                  <a:outerShdw blurRad="38100" dist="38100" dir="2700000" algn="tl">
                    <a:srgbClr val="000000"/>
                  </a:outerShdw>
                </a:effectLst>
              </a:rPr>
              <a:t>“The Establishment”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75910"/>
                                        </p:tgtEl>
                                        <p:attrNameLst>
                                          <p:attrName>style.visibility</p:attrName>
                                        </p:attrNameLst>
                                      </p:cBhvr>
                                      <p:to>
                                        <p:strVal val="visible"/>
                                      </p:to>
                                    </p:set>
                                    <p:anim calcmode="lin" valueType="num">
                                      <p:cBhvr additive="base">
                                        <p:cTn id="7" dur="500" fill="hold"/>
                                        <p:tgtEl>
                                          <p:spTgt spid="1275910"/>
                                        </p:tgtEl>
                                        <p:attrNameLst>
                                          <p:attrName>ppt_x</p:attrName>
                                        </p:attrNameLst>
                                      </p:cBhvr>
                                      <p:tavLst>
                                        <p:tav tm="0">
                                          <p:val>
                                            <p:strVal val="#ppt_x"/>
                                          </p:val>
                                        </p:tav>
                                        <p:tav tm="100000">
                                          <p:val>
                                            <p:strVal val="#ppt_x"/>
                                          </p:val>
                                        </p:tav>
                                      </p:tavLst>
                                    </p:anim>
                                    <p:anim calcmode="lin" valueType="num">
                                      <p:cBhvr additive="base">
                                        <p:cTn id="8" dur="500" fill="hold"/>
                                        <p:tgtEl>
                                          <p:spTgt spid="12759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275909"/>
                                        </p:tgtEl>
                                        <p:attrNameLst>
                                          <p:attrName>style.visibility</p:attrName>
                                        </p:attrNameLst>
                                      </p:cBhvr>
                                      <p:to>
                                        <p:strVal val="visible"/>
                                      </p:to>
                                    </p:set>
                                    <p:animEffect transition="in" filter="circle(in)">
                                      <p:cBhvr>
                                        <p:cTn id="13" dur="2000"/>
                                        <p:tgtEl>
                                          <p:spTgt spid="1275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59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6EB01B-8CF8-48B1-93F0-68A1BC9AACE0}"/>
              </a:ext>
            </a:extLst>
          </p:cNvPr>
          <p:cNvSpPr>
            <a:spLocks noGrp="1"/>
          </p:cNvSpPr>
          <p:nvPr>
            <p:ph type="title"/>
          </p:nvPr>
        </p:nvSpPr>
        <p:spPr>
          <a:xfrm>
            <a:off x="428625" y="428625"/>
            <a:ext cx="8229600" cy="1143000"/>
          </a:xfrm>
        </p:spPr>
        <p:txBody>
          <a:bodyPr/>
          <a:lstStyle/>
          <a:p>
            <a:pPr>
              <a:defRPr/>
            </a:pPr>
            <a:r>
              <a:rPr lang="en-GB" b="1" dirty="0">
                <a:solidFill>
                  <a:srgbClr val="FF0000"/>
                </a:solidFill>
              </a:rPr>
              <a:t>Gog – </a:t>
            </a:r>
            <a:r>
              <a:rPr lang="en-GB" b="1" dirty="0">
                <a:solidFill>
                  <a:srgbClr val="FFFF00"/>
                </a:solidFill>
              </a:rPr>
              <a:t>A Covert Assault</a:t>
            </a:r>
            <a:r>
              <a:rPr lang="en-GB" b="1" dirty="0">
                <a:solidFill>
                  <a:srgbClr val="FF0000"/>
                </a:solidFill>
              </a:rPr>
              <a:t> Enables A </a:t>
            </a:r>
            <a:r>
              <a:rPr lang="en-GB" b="1" dirty="0">
                <a:solidFill>
                  <a:srgbClr val="FFFF00"/>
                </a:solidFill>
              </a:rPr>
              <a:t>Great Spoilt</a:t>
            </a:r>
            <a:r>
              <a:rPr lang="en-GB" b="1" dirty="0">
                <a:solidFill>
                  <a:srgbClr val="FF0000"/>
                </a:solidFill>
              </a:rPr>
              <a:t> To Be Taken</a:t>
            </a:r>
            <a:endParaRPr lang="en-GB" dirty="0"/>
          </a:p>
        </p:txBody>
      </p:sp>
      <p:sp>
        <p:nvSpPr>
          <p:cNvPr id="4" name="Slide Number Placeholder 3">
            <a:extLst>
              <a:ext uri="{FF2B5EF4-FFF2-40B4-BE49-F238E27FC236}">
                <a16:creationId xmlns:a16="http://schemas.microsoft.com/office/drawing/2014/main" id="{F7823B79-5B1D-441E-8363-22794E78DC0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F8BE3C0-E6C7-4924-B4D1-C69B26201EB7}" type="slidenum">
              <a:rPr lang="en-GB" altLang="en-US" sz="1200"/>
              <a:pPr eaLnBrk="1" hangingPunct="1"/>
              <a:t>18</a:t>
            </a:fld>
            <a:endParaRPr lang="en-GB" altLang="en-US" sz="1200"/>
          </a:p>
        </p:txBody>
      </p:sp>
      <p:sp>
        <p:nvSpPr>
          <p:cNvPr id="6" name="TextBox 5">
            <a:extLst>
              <a:ext uri="{FF2B5EF4-FFF2-40B4-BE49-F238E27FC236}">
                <a16:creationId xmlns:a16="http://schemas.microsoft.com/office/drawing/2014/main" id="{29DD33DB-60B0-4C81-AEEF-1C2B0A8F58DA}"/>
              </a:ext>
            </a:extLst>
          </p:cNvPr>
          <p:cNvSpPr txBox="1"/>
          <p:nvPr/>
        </p:nvSpPr>
        <p:spPr>
          <a:xfrm>
            <a:off x="4000500" y="2786063"/>
            <a:ext cx="5143500" cy="3540125"/>
          </a:xfrm>
          <a:prstGeom prst="rect">
            <a:avLst/>
          </a:prstGeom>
          <a:noFill/>
        </p:spPr>
        <p:txBody>
          <a:bodyPr>
            <a:spAutoFit/>
          </a:bodyPr>
          <a:lstStyle/>
          <a:p>
            <a:pPr eaLnBrk="0" hangingPunct="0">
              <a:defRPr/>
            </a:pPr>
            <a:r>
              <a:rPr lang="en-GB" sz="3200" b="1" dirty="0">
                <a:solidFill>
                  <a:schemeClr val="hlink"/>
                </a:solidFill>
                <a:effectLst>
                  <a:outerShdw blurRad="38100" dist="38100" dir="2700000" algn="tl">
                    <a:srgbClr val="000000"/>
                  </a:outerShdw>
                </a:effectLst>
                <a:latin typeface="+mj-lt"/>
                <a:cs typeface="Times New Roman" pitchFamily="18" charset="0"/>
              </a:rPr>
              <a:t>Recent years has seen an insidious influence and </a:t>
            </a:r>
            <a:r>
              <a:rPr lang="en-GB" sz="3200" b="1" dirty="0" err="1">
                <a:solidFill>
                  <a:schemeClr val="hlink"/>
                </a:solidFill>
                <a:effectLst>
                  <a:outerShdw blurRad="38100" dist="38100" dir="2700000" algn="tl">
                    <a:srgbClr val="000000"/>
                  </a:outerShdw>
                </a:effectLst>
                <a:latin typeface="+mj-lt"/>
                <a:cs typeface="Times New Roman" pitchFamily="18" charset="0"/>
              </a:rPr>
              <a:t>impenetration</a:t>
            </a:r>
            <a:r>
              <a:rPr lang="en-GB" sz="3200" b="1" dirty="0">
                <a:solidFill>
                  <a:schemeClr val="hlink"/>
                </a:solidFill>
                <a:effectLst>
                  <a:outerShdw blurRad="38100" dist="38100" dir="2700000" algn="tl">
                    <a:srgbClr val="000000"/>
                  </a:outerShdw>
                </a:effectLst>
                <a:latin typeface="+mj-lt"/>
                <a:cs typeface="Times New Roman" pitchFamily="18" charset="0"/>
              </a:rPr>
              <a:t>,</a:t>
            </a:r>
            <a:r>
              <a:rPr lang="en-GB" sz="3200" b="1" dirty="0">
                <a:solidFill>
                  <a:srgbClr val="99FF33"/>
                </a:solidFill>
                <a:effectLst>
                  <a:outerShdw blurRad="38100" dist="38100" dir="2700000" algn="tl">
                    <a:srgbClr val="000000"/>
                  </a:outerShdw>
                </a:effectLst>
                <a:latin typeface="+mj-lt"/>
                <a:cs typeface="Times New Roman" pitchFamily="18" charset="0"/>
              </a:rPr>
              <a:t> </a:t>
            </a:r>
            <a:r>
              <a:rPr lang="en-GB" sz="3200" b="1" dirty="0">
                <a:solidFill>
                  <a:srgbClr val="FFFF00"/>
                </a:solidFill>
                <a:effectLst>
                  <a:outerShdw blurRad="38100" dist="38100" dir="2700000" algn="tl">
                    <a:srgbClr val="000000"/>
                  </a:outerShdw>
                </a:effectLst>
                <a:latin typeface="+mj-lt"/>
                <a:cs typeface="Times New Roman" pitchFamily="18" charset="0"/>
              </a:rPr>
              <a:t>that by stealth is increasingly </a:t>
            </a:r>
          </a:p>
          <a:p>
            <a:pPr eaLnBrk="0" hangingPunct="0">
              <a:defRPr/>
            </a:pPr>
            <a:r>
              <a:rPr lang="en-GB" sz="3200" b="1" dirty="0">
                <a:solidFill>
                  <a:srgbClr val="FFFF00"/>
                </a:solidFill>
                <a:effectLst>
                  <a:outerShdw blurRad="38100" dist="38100" dir="2700000" algn="tl">
                    <a:srgbClr val="000000"/>
                  </a:outerShdw>
                </a:effectLst>
                <a:latin typeface="+mj-lt"/>
                <a:cs typeface="Times New Roman" pitchFamily="18" charset="0"/>
              </a:rPr>
              <a:t>supplanting  our Common Law with Talmudic</a:t>
            </a:r>
            <a:endParaRPr lang="en-GB" sz="3200" dirty="0">
              <a:solidFill>
                <a:srgbClr val="FFFF00"/>
              </a:solidFill>
              <a:latin typeface="+mj-lt"/>
              <a:cs typeface="Arial" charset="0"/>
            </a:endParaRPr>
          </a:p>
        </p:txBody>
      </p:sp>
      <p:pic>
        <p:nvPicPr>
          <p:cNvPr id="283650" name="Picture 2" descr="http://www.blogcdn.com/www.bloggingstocks.com/media/2007/06/scales-of-justice.gif">
            <a:extLst>
              <a:ext uri="{FF2B5EF4-FFF2-40B4-BE49-F238E27FC236}">
                <a16:creationId xmlns:a16="http://schemas.microsoft.com/office/drawing/2014/main" id="{D5E410ED-DB2E-474A-8FFE-93D5855A4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214563"/>
            <a:ext cx="3490913"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3650"/>
                                        </p:tgtEl>
                                        <p:attrNameLst>
                                          <p:attrName>style.visibility</p:attrName>
                                        </p:attrNameLst>
                                      </p:cBhvr>
                                      <p:to>
                                        <p:strVal val="visible"/>
                                      </p:to>
                                    </p:set>
                                    <p:animEffect transition="in" filter="circle(in)">
                                      <p:cBhvr>
                                        <p:cTn id="7" dur="2000"/>
                                        <p:tgtEl>
                                          <p:spTgt spid="283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056FD5-9B70-415C-BCCC-851F6E9066B7}"/>
              </a:ext>
            </a:extLst>
          </p:cNvPr>
          <p:cNvSpPr>
            <a:spLocks noGrp="1"/>
          </p:cNvSpPr>
          <p:nvPr>
            <p:ph type="title"/>
          </p:nvPr>
        </p:nvSpPr>
        <p:spPr>
          <a:xfrm>
            <a:off x="0" y="228600"/>
            <a:ext cx="9144000" cy="1143000"/>
          </a:xfrm>
        </p:spPr>
        <p:txBody>
          <a:bodyPr/>
          <a:lstStyle/>
          <a:p>
            <a:pPr>
              <a:defRPr/>
            </a:pPr>
            <a:r>
              <a:rPr lang="en-GB" b="1" dirty="0">
                <a:solidFill>
                  <a:srgbClr val="FF0000"/>
                </a:solidFill>
              </a:rPr>
              <a:t>Gog – </a:t>
            </a:r>
            <a:r>
              <a:rPr lang="en-GB" b="1" dirty="0">
                <a:solidFill>
                  <a:srgbClr val="FFFF00"/>
                </a:solidFill>
              </a:rPr>
              <a:t>A Covert Assault</a:t>
            </a:r>
            <a:r>
              <a:rPr lang="en-GB" b="1" dirty="0">
                <a:solidFill>
                  <a:srgbClr val="FF0000"/>
                </a:solidFill>
              </a:rPr>
              <a:t> Enables A </a:t>
            </a:r>
            <a:r>
              <a:rPr lang="en-GB" b="1" dirty="0">
                <a:solidFill>
                  <a:srgbClr val="FFFF00"/>
                </a:solidFill>
              </a:rPr>
              <a:t>Great Spoilt</a:t>
            </a:r>
            <a:r>
              <a:rPr lang="en-GB" b="1" dirty="0">
                <a:solidFill>
                  <a:srgbClr val="FF0000"/>
                </a:solidFill>
              </a:rPr>
              <a:t> To Be Taken</a:t>
            </a:r>
            <a:endParaRPr lang="en-GB" dirty="0"/>
          </a:p>
        </p:txBody>
      </p:sp>
      <p:sp>
        <p:nvSpPr>
          <p:cNvPr id="4" name="Slide Number Placeholder 3">
            <a:extLst>
              <a:ext uri="{FF2B5EF4-FFF2-40B4-BE49-F238E27FC236}">
                <a16:creationId xmlns:a16="http://schemas.microsoft.com/office/drawing/2014/main" id="{F0DADFBF-E7B0-44F3-8E57-46534C2C46E9}"/>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C357F15-C27F-4350-BC74-3C2C5E42AB8B}" type="slidenum">
              <a:rPr lang="en-GB" altLang="en-US" sz="1200"/>
              <a:pPr eaLnBrk="1" hangingPunct="1"/>
              <a:t>19</a:t>
            </a:fld>
            <a:endParaRPr lang="en-GB" altLang="en-US" sz="1200"/>
          </a:p>
        </p:txBody>
      </p:sp>
      <p:sp>
        <p:nvSpPr>
          <p:cNvPr id="6" name="Rectangle 5">
            <a:extLst>
              <a:ext uri="{FF2B5EF4-FFF2-40B4-BE49-F238E27FC236}">
                <a16:creationId xmlns:a16="http://schemas.microsoft.com/office/drawing/2014/main" id="{B216F71D-E274-4410-8C55-D3D605F737CF}"/>
              </a:ext>
            </a:extLst>
          </p:cNvPr>
          <p:cNvSpPr/>
          <p:nvPr/>
        </p:nvSpPr>
        <p:spPr>
          <a:xfrm>
            <a:off x="4000500" y="1714500"/>
            <a:ext cx="5000625" cy="4832350"/>
          </a:xfrm>
          <a:prstGeom prst="rect">
            <a:avLst/>
          </a:prstGeom>
        </p:spPr>
        <p:txBody>
          <a:bodyPr>
            <a:spAutoFit/>
          </a:bodyPr>
          <a:lstStyle/>
          <a:p>
            <a:pPr marL="609600" indent="-609600">
              <a:defRPr/>
            </a:pPr>
            <a:r>
              <a:rPr lang="en-GB" dirty="0">
                <a:latin typeface="Arial" charset="0"/>
                <a:cs typeface="Arial" charset="0"/>
              </a:rPr>
              <a:t>         </a:t>
            </a:r>
            <a:r>
              <a:rPr lang="en-GB" sz="2800" b="1" dirty="0">
                <a:solidFill>
                  <a:srgbClr val="00FFFF"/>
                </a:solidFill>
                <a:effectLst>
                  <a:outerShdw blurRad="38100" dist="38100" dir="2700000" algn="tl">
                    <a:srgbClr val="000000">
                      <a:alpha val="43137"/>
                    </a:srgbClr>
                  </a:outerShdw>
                </a:effectLst>
                <a:latin typeface="Arial" charset="0"/>
                <a:cs typeface="Arial" charset="0"/>
              </a:rPr>
              <a:t>We shall see as we progress through this series</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FFCC00"/>
                </a:solidFill>
                <a:effectLst>
                  <a:outerShdw blurRad="38100" dist="38100" dir="2700000" algn="tl">
                    <a:srgbClr val="000000">
                      <a:alpha val="43137"/>
                    </a:srgbClr>
                  </a:outerShdw>
                </a:effectLst>
                <a:latin typeface="Arial" charset="0"/>
                <a:cs typeface="Arial" charset="0"/>
              </a:rPr>
              <a:t>– this is precisely what has been achieved by </a:t>
            </a:r>
            <a:r>
              <a:rPr lang="en-GB" sz="2800" b="1" dirty="0">
                <a:solidFill>
                  <a:srgbClr val="FF0000"/>
                </a:solidFill>
                <a:effectLst>
                  <a:outerShdw blurRad="38100" dist="38100" dir="2700000" algn="tl">
                    <a:srgbClr val="000000">
                      <a:alpha val="43137"/>
                    </a:srgbClr>
                  </a:outerShdw>
                </a:effectLst>
                <a:latin typeface="Arial" charset="0"/>
                <a:cs typeface="Arial" charset="0"/>
              </a:rPr>
              <a:t>Gog</a:t>
            </a:r>
            <a:r>
              <a:rPr lang="en-GB" sz="2800" b="1" dirty="0">
                <a:solidFill>
                  <a:srgbClr val="FFCC00"/>
                </a:solidFill>
                <a:effectLst>
                  <a:outerShdw blurRad="38100" dist="38100" dir="2700000" algn="tl">
                    <a:srgbClr val="000000">
                      <a:alpha val="43137"/>
                    </a:srgbClr>
                  </a:outerShdw>
                </a:effectLst>
                <a:latin typeface="Arial" charset="0"/>
                <a:cs typeface="Arial" charset="0"/>
              </a:rPr>
              <a:t> working by stealth over many centuries </a:t>
            </a:r>
            <a:r>
              <a:rPr lang="en-GB" sz="2800" b="1" dirty="0">
                <a:solidFill>
                  <a:srgbClr val="00FF00"/>
                </a:solidFill>
                <a:effectLst>
                  <a:outerShdw blurRad="38100" dist="38100" dir="2700000" algn="tl">
                    <a:srgbClr val="000000">
                      <a:alpha val="43137"/>
                    </a:srgbClr>
                  </a:outerShdw>
                </a:effectLst>
                <a:latin typeface="Arial" charset="0"/>
                <a:cs typeface="Arial" charset="0"/>
              </a:rPr>
              <a:t>when they now have almost 100% control of all the Israelite and Adamic nations.</a:t>
            </a:r>
          </a:p>
        </p:txBody>
      </p:sp>
      <p:pic>
        <p:nvPicPr>
          <p:cNvPr id="7" name="Picture 2" descr="flags">
            <a:extLst>
              <a:ext uri="{FF2B5EF4-FFF2-40B4-BE49-F238E27FC236}">
                <a16:creationId xmlns:a16="http://schemas.microsoft.com/office/drawing/2014/main" id="{461C39CB-1D8E-4271-8BAD-53467DDD3D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65" t="3447" r="4666" b="8649"/>
          <a:stretch>
            <a:fillRect/>
          </a:stretch>
        </p:blipFill>
        <p:spPr bwMode="auto">
          <a:xfrm>
            <a:off x="500063" y="1928813"/>
            <a:ext cx="3786187"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11F7B7D-80DA-4448-8A8F-52DF3B1542B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92868FC-3E06-49EE-8950-BA2DE29F5280}" type="slidenum">
              <a:rPr lang="en-GB" altLang="en-US" sz="1200"/>
              <a:pPr eaLnBrk="1" hangingPunct="1"/>
              <a:t>2</a:t>
            </a:fld>
            <a:endParaRPr lang="en-GB" altLang="en-US" sz="1200"/>
          </a:p>
        </p:txBody>
      </p:sp>
      <p:sp>
        <p:nvSpPr>
          <p:cNvPr id="1160194" name="Rectangle 2">
            <a:extLst>
              <a:ext uri="{FF2B5EF4-FFF2-40B4-BE49-F238E27FC236}">
                <a16:creationId xmlns:a16="http://schemas.microsoft.com/office/drawing/2014/main" id="{45C8A7BD-BA3D-4699-BCE9-C8FD1899A87B}"/>
              </a:ext>
            </a:extLst>
          </p:cNvPr>
          <p:cNvSpPr>
            <a:spLocks noGrp="1" noChangeArrowheads="1"/>
          </p:cNvSpPr>
          <p:nvPr>
            <p:ph type="title"/>
          </p:nvPr>
        </p:nvSpPr>
        <p:spPr/>
        <p:txBody>
          <a:bodyPr/>
          <a:lstStyle/>
          <a:p>
            <a:pPr eaLnBrk="1" hangingPunct="1">
              <a:defRPr/>
            </a:pPr>
            <a:r>
              <a:rPr lang="en-GB" b="1" dirty="0">
                <a:solidFill>
                  <a:srgbClr val="FF0000"/>
                </a:solidFill>
              </a:rPr>
              <a:t>The Story of Gog &amp; Magog</a:t>
            </a:r>
            <a:br>
              <a:rPr lang="en-GB" b="1" dirty="0">
                <a:solidFill>
                  <a:srgbClr val="FF0000"/>
                </a:solidFill>
              </a:rPr>
            </a:br>
            <a:r>
              <a:rPr lang="en-GB" sz="2400" b="1" dirty="0">
                <a:solidFill>
                  <a:srgbClr val="00FF00"/>
                </a:solidFill>
              </a:rPr>
              <a:t>Will be covered in a series of 10 parts</a:t>
            </a:r>
            <a:endParaRPr lang="en-GB" b="1" dirty="0">
              <a:solidFill>
                <a:srgbClr val="00FF00"/>
              </a:solidFill>
            </a:endParaRPr>
          </a:p>
        </p:txBody>
      </p:sp>
      <p:sp>
        <p:nvSpPr>
          <p:cNvPr id="1160195" name="Rectangle 3">
            <a:extLst>
              <a:ext uri="{FF2B5EF4-FFF2-40B4-BE49-F238E27FC236}">
                <a16:creationId xmlns:a16="http://schemas.microsoft.com/office/drawing/2014/main" id="{81207A32-4CC5-4EE1-96DA-7DEF23F09D47}"/>
              </a:ext>
            </a:extLst>
          </p:cNvPr>
          <p:cNvSpPr>
            <a:spLocks noGrp="1" noChangeArrowheads="1"/>
          </p:cNvSpPr>
          <p:nvPr>
            <p:ph type="body" idx="1"/>
          </p:nvPr>
        </p:nvSpPr>
        <p:spPr/>
        <p:txBody>
          <a:bodyPr/>
          <a:lstStyle/>
          <a:p>
            <a:pPr marL="609600" indent="-609600" eaLnBrk="1" hangingPunct="1">
              <a:buFontTx/>
              <a:buAutoNum type="arabicPeriod"/>
              <a:defRPr/>
            </a:pPr>
            <a:r>
              <a:rPr lang="en-GB" sz="2800" b="1">
                <a:solidFill>
                  <a:srgbClr val="FF99FF"/>
                </a:solidFill>
                <a:effectLst>
                  <a:outerShdw blurRad="38100" dist="38100" dir="2700000" algn="tl">
                    <a:srgbClr val="000000"/>
                  </a:outerShdw>
                </a:effectLst>
              </a:rPr>
              <a:t>Attila, The Rise of Islam and the Khazars</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Genghis  Khan, The Russians &amp; the 3 frogs of Revelation</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The Spanish Armada &amp; Inquisition + the English revolution</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The rise of the Rothschilds &amp; the French Revolution</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The Victorian Era</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WW1 &amp; WW2 </a:t>
            </a:r>
          </a:p>
          <a:p>
            <a:pPr marL="609600" indent="-609600" eaLnBrk="1" hangingPunct="1">
              <a:buFontTx/>
              <a:buAutoNum type="arabicPeriod"/>
              <a:defRPr/>
            </a:pPr>
            <a:r>
              <a:rPr lang="en-GB" sz="2800" b="1">
                <a:solidFill>
                  <a:srgbClr val="FFFF00"/>
                </a:solidFill>
                <a:effectLst>
                  <a:outerShdw blurRad="38100" dist="38100" dir="2700000" algn="tl">
                    <a:srgbClr val="000000"/>
                  </a:outerShdw>
                </a:effectLst>
              </a:rPr>
              <a:t>Post War Situation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B7FCB7A-92A7-4F88-8C29-B537560F3D87}"/>
              </a:ext>
            </a:extLst>
          </p:cNvPr>
          <p:cNvSpPr>
            <a:spLocks noGrp="1"/>
          </p:cNvSpPr>
          <p:nvPr>
            <p:ph type="title"/>
          </p:nvPr>
        </p:nvSpPr>
        <p:spPr>
          <a:xfrm>
            <a:off x="0" y="228600"/>
            <a:ext cx="9144000" cy="1143000"/>
          </a:xfrm>
        </p:spPr>
        <p:txBody>
          <a:bodyPr/>
          <a:lstStyle/>
          <a:p>
            <a:pPr>
              <a:defRPr/>
            </a:pPr>
            <a:r>
              <a:rPr lang="en-GB" b="1" dirty="0">
                <a:solidFill>
                  <a:srgbClr val="FF0000"/>
                </a:solidFill>
              </a:rPr>
              <a:t>Gog – </a:t>
            </a:r>
            <a:r>
              <a:rPr lang="en-GB" b="1" dirty="0">
                <a:solidFill>
                  <a:srgbClr val="FFFF00"/>
                </a:solidFill>
              </a:rPr>
              <a:t>A Covert Assault</a:t>
            </a:r>
            <a:r>
              <a:rPr lang="en-GB" b="1" dirty="0">
                <a:solidFill>
                  <a:srgbClr val="FF0000"/>
                </a:solidFill>
              </a:rPr>
              <a:t> Enables A </a:t>
            </a:r>
            <a:r>
              <a:rPr lang="en-GB" b="1" dirty="0">
                <a:solidFill>
                  <a:srgbClr val="FFFF00"/>
                </a:solidFill>
              </a:rPr>
              <a:t>Great Spoilt</a:t>
            </a:r>
            <a:r>
              <a:rPr lang="en-GB" b="1" dirty="0">
                <a:solidFill>
                  <a:srgbClr val="FF0000"/>
                </a:solidFill>
              </a:rPr>
              <a:t> To Be Taken</a:t>
            </a:r>
            <a:endParaRPr lang="en-GB" dirty="0"/>
          </a:p>
        </p:txBody>
      </p:sp>
      <p:sp>
        <p:nvSpPr>
          <p:cNvPr id="4" name="Slide Number Placeholder 3">
            <a:extLst>
              <a:ext uri="{FF2B5EF4-FFF2-40B4-BE49-F238E27FC236}">
                <a16:creationId xmlns:a16="http://schemas.microsoft.com/office/drawing/2014/main" id="{EE0E3EF1-A246-4D54-950E-EF6680096372}"/>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D0B0AA0-77EA-4CDF-B2F2-51300D7AABB5}" type="slidenum">
              <a:rPr lang="en-GB" altLang="en-US" sz="1200"/>
              <a:pPr eaLnBrk="1" hangingPunct="1"/>
              <a:t>20</a:t>
            </a:fld>
            <a:endParaRPr lang="en-GB" altLang="en-US" sz="1200"/>
          </a:p>
        </p:txBody>
      </p:sp>
      <p:pic>
        <p:nvPicPr>
          <p:cNvPr id="327682" name="Picture 2" descr="http://blog.christianitytoday.com/ctpolitics/upload/2009/03/bible.jpg">
            <a:extLst>
              <a:ext uri="{FF2B5EF4-FFF2-40B4-BE49-F238E27FC236}">
                <a16:creationId xmlns:a16="http://schemas.microsoft.com/office/drawing/2014/main" id="{DB74E63B-F45D-4269-9591-F51A1F155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643063"/>
            <a:ext cx="357187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569FD0-E19A-4FAE-84BD-9C2DBDED4053}"/>
              </a:ext>
            </a:extLst>
          </p:cNvPr>
          <p:cNvSpPr txBox="1"/>
          <p:nvPr/>
        </p:nvSpPr>
        <p:spPr>
          <a:xfrm>
            <a:off x="4500563" y="2143125"/>
            <a:ext cx="4286250" cy="2862263"/>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We have the assurance of the Word that this conspiracy will </a:t>
            </a:r>
            <a:r>
              <a:rPr lang="en-GB" sz="3200" b="1" dirty="0">
                <a:solidFill>
                  <a:srgbClr val="00FF00"/>
                </a:solidFill>
                <a:effectLst>
                  <a:outerShdw blurRad="38100" dist="38100" dir="2700000" algn="tl">
                    <a:srgbClr val="000000"/>
                  </a:outerShdw>
                </a:effectLst>
                <a:latin typeface="Arial" charset="0"/>
                <a:cs typeface="Arial" charset="0"/>
              </a:rPr>
              <a:t>be brought to nought.</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7682"/>
                                        </p:tgtEl>
                                        <p:attrNameLst>
                                          <p:attrName>style.visibility</p:attrName>
                                        </p:attrNameLst>
                                      </p:cBhvr>
                                      <p:to>
                                        <p:strVal val="visible"/>
                                      </p:to>
                                    </p:set>
                                    <p:animEffect transition="in" filter="circle(in)">
                                      <p:cBhvr>
                                        <p:cTn id="7" dur="2000"/>
                                        <p:tgtEl>
                                          <p:spTgt spid="3276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DE105D9-3252-49A7-A42D-FF8B87498FD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785CF68-A500-4DF3-81CD-7A705CB667CB}" type="slidenum">
              <a:rPr lang="en-GB" altLang="en-US" sz="1200"/>
              <a:pPr eaLnBrk="1" hangingPunct="1"/>
              <a:t>21</a:t>
            </a:fld>
            <a:endParaRPr lang="en-GB" altLang="en-US" sz="1200"/>
          </a:p>
        </p:txBody>
      </p:sp>
      <p:sp>
        <p:nvSpPr>
          <p:cNvPr id="664578" name="Rectangle 2">
            <a:extLst>
              <a:ext uri="{FF2B5EF4-FFF2-40B4-BE49-F238E27FC236}">
                <a16:creationId xmlns:a16="http://schemas.microsoft.com/office/drawing/2014/main" id="{4D88393F-CBF2-4C44-B5D4-E744A505BFBD}"/>
              </a:ext>
            </a:extLst>
          </p:cNvPr>
          <p:cNvSpPr>
            <a:spLocks noGrp="1" noChangeArrowheads="1"/>
          </p:cNvSpPr>
          <p:nvPr>
            <p:ph type="title"/>
          </p:nvPr>
        </p:nvSpPr>
        <p:spPr>
          <a:xfrm>
            <a:off x="428625" y="142875"/>
            <a:ext cx="8291513" cy="2616200"/>
          </a:xfrm>
        </p:spPr>
        <p:txBody>
          <a:bodyPr/>
          <a:lstStyle/>
          <a:p>
            <a:pPr eaLnBrk="1" hangingPunct="1">
              <a:defRPr/>
            </a:pPr>
            <a:r>
              <a:rPr lang="en-GB" sz="4000" b="1" dirty="0">
                <a:solidFill>
                  <a:srgbClr val="FFFF00"/>
                </a:solidFill>
              </a:rPr>
              <a:t>Government Of The Israel Nations </a:t>
            </a:r>
            <a:r>
              <a:rPr lang="en-GB" sz="4000" b="1" dirty="0">
                <a:solidFill>
                  <a:srgbClr val="00FF00"/>
                </a:solidFill>
              </a:rPr>
              <a:t>Over many Centuries Has In  Varying Degrees</a:t>
            </a:r>
            <a:r>
              <a:rPr lang="en-GB" sz="4000" b="1" dirty="0">
                <a:solidFill>
                  <a:srgbClr val="FFFF00"/>
                </a:solidFill>
              </a:rPr>
              <a:t> Been Rooted In Divine law</a:t>
            </a:r>
          </a:p>
        </p:txBody>
      </p:sp>
      <p:sp>
        <p:nvSpPr>
          <p:cNvPr id="664582" name="Text Box 6">
            <a:extLst>
              <a:ext uri="{FF2B5EF4-FFF2-40B4-BE49-F238E27FC236}">
                <a16:creationId xmlns:a16="http://schemas.microsoft.com/office/drawing/2014/main" id="{065B6842-EEF3-42F6-B572-53765EF60F55}"/>
              </a:ext>
            </a:extLst>
          </p:cNvPr>
          <p:cNvSpPr txBox="1">
            <a:spLocks noChangeArrowheads="1"/>
          </p:cNvSpPr>
          <p:nvPr/>
        </p:nvSpPr>
        <p:spPr bwMode="auto">
          <a:xfrm>
            <a:off x="4286250" y="3143250"/>
            <a:ext cx="4857750" cy="375443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In consequence of which our nation has declined Morally, spiritually and physically.</a:t>
            </a:r>
          </a:p>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This presentation will seek to unmask the alien influence responsible for our decline.</a:t>
            </a:r>
          </a:p>
        </p:txBody>
      </p:sp>
      <p:pic>
        <p:nvPicPr>
          <p:cNvPr id="35847" name="Picture 7" descr="http://www.blogmeetsworld.com/wp-content/uploads/2008/11/crime-scene.jpg">
            <a:extLst>
              <a:ext uri="{FF2B5EF4-FFF2-40B4-BE49-F238E27FC236}">
                <a16:creationId xmlns:a16="http://schemas.microsoft.com/office/drawing/2014/main" id="{44558ACA-1AA0-41EB-AE3D-CF7D2D5C5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1874"/>
          <a:stretch>
            <a:fillRect/>
          </a:stretch>
        </p:blipFill>
        <p:spPr bwMode="auto">
          <a:xfrm>
            <a:off x="285750" y="3000375"/>
            <a:ext cx="3857625"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circle(in)">
                                      <p:cBhvr>
                                        <p:cTn id="7" dur="20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66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8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513A96B-666A-41FD-AC6D-80709E5C821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C472FCC-C15D-4B97-81C2-1CDAB494E074}" type="slidenum">
              <a:rPr lang="en-GB" altLang="en-US" sz="1200"/>
              <a:pPr eaLnBrk="1" hangingPunct="1"/>
              <a:t>22</a:t>
            </a:fld>
            <a:endParaRPr lang="en-GB" altLang="en-US" sz="1200"/>
          </a:p>
        </p:txBody>
      </p:sp>
      <p:sp>
        <p:nvSpPr>
          <p:cNvPr id="628738" name="Rectangle 2">
            <a:extLst>
              <a:ext uri="{FF2B5EF4-FFF2-40B4-BE49-F238E27FC236}">
                <a16:creationId xmlns:a16="http://schemas.microsoft.com/office/drawing/2014/main" id="{1BFF0761-6265-4041-9616-F519884AE1B3}"/>
              </a:ext>
            </a:extLst>
          </p:cNvPr>
          <p:cNvSpPr>
            <a:spLocks noGrp="1" noChangeArrowheads="1"/>
          </p:cNvSpPr>
          <p:nvPr>
            <p:ph type="title"/>
          </p:nvPr>
        </p:nvSpPr>
        <p:spPr/>
        <p:txBody>
          <a:bodyPr/>
          <a:lstStyle/>
          <a:p>
            <a:pPr eaLnBrk="1" hangingPunct="1">
              <a:defRPr/>
            </a:pPr>
            <a:r>
              <a:rPr lang="en-GB" sz="4000" b="1">
                <a:solidFill>
                  <a:srgbClr val="FFFF00"/>
                </a:solidFill>
              </a:rPr>
              <a:t>God Conceals</a:t>
            </a:r>
            <a:br>
              <a:rPr lang="en-GB" sz="4000" b="1">
                <a:solidFill>
                  <a:srgbClr val="FFFF00"/>
                </a:solidFill>
              </a:rPr>
            </a:br>
            <a:r>
              <a:rPr lang="en-GB" sz="4000" b="1">
                <a:solidFill>
                  <a:srgbClr val="00FF00"/>
                </a:solidFill>
              </a:rPr>
              <a:t>(As Well Reveals)</a:t>
            </a:r>
          </a:p>
        </p:txBody>
      </p:sp>
      <p:sp>
        <p:nvSpPr>
          <p:cNvPr id="628739" name="Rectangle 3">
            <a:extLst>
              <a:ext uri="{FF2B5EF4-FFF2-40B4-BE49-F238E27FC236}">
                <a16:creationId xmlns:a16="http://schemas.microsoft.com/office/drawing/2014/main" id="{A2B7A81E-BE0A-4AC7-ADD9-57E68311C72F}"/>
              </a:ext>
            </a:extLst>
          </p:cNvPr>
          <p:cNvSpPr>
            <a:spLocks noGrp="1" noChangeArrowheads="1"/>
          </p:cNvSpPr>
          <p:nvPr>
            <p:ph type="body" idx="1"/>
          </p:nvPr>
        </p:nvSpPr>
        <p:spPr>
          <a:xfrm>
            <a:off x="3857625" y="1600200"/>
            <a:ext cx="5286375" cy="4495800"/>
          </a:xfrm>
        </p:spPr>
        <p:txBody>
          <a:bodyPr/>
          <a:lstStyle/>
          <a:p>
            <a:pPr eaLnBrk="1" hangingPunct="1">
              <a:defRPr/>
            </a:pPr>
            <a:r>
              <a:rPr lang="en-GB" sz="2800" b="1" i="1" dirty="0">
                <a:solidFill>
                  <a:srgbClr val="FFFF00"/>
                </a:solidFill>
                <a:effectLst>
                  <a:outerShdw blurRad="38100" dist="38100" dir="2700000" algn="tl">
                    <a:srgbClr val="000000"/>
                  </a:outerShdw>
                </a:effectLst>
              </a:rPr>
              <a:t>It is the glory of God to conceal a thing, but the glory of kings to search out a matter.</a:t>
            </a:r>
            <a:r>
              <a:rPr lang="en-GB" sz="2800" b="1" i="1" dirty="0">
                <a:effectLst>
                  <a:outerShdw blurRad="38100" dist="38100" dir="2700000" algn="tl">
                    <a:srgbClr val="000000"/>
                  </a:outerShdw>
                </a:effectLst>
              </a:rPr>
              <a:t> </a:t>
            </a:r>
            <a:r>
              <a:rPr lang="en-GB" sz="2800" b="1" i="1" dirty="0">
                <a:solidFill>
                  <a:srgbClr val="FF00FF"/>
                </a:solidFill>
                <a:effectLst>
                  <a:outerShdw blurRad="38100" dist="38100" dir="2700000" algn="tl">
                    <a:srgbClr val="000000"/>
                  </a:outerShdw>
                </a:effectLst>
              </a:rPr>
              <a:t>Proverbs </a:t>
            </a:r>
            <a:r>
              <a:rPr lang="en-GB" sz="2800" b="1" dirty="0">
                <a:solidFill>
                  <a:srgbClr val="FF00FF"/>
                </a:solidFill>
                <a:effectLst>
                  <a:outerShdw blurRad="38100" dist="38100" dir="2700000" algn="tl">
                    <a:srgbClr val="000000"/>
                  </a:outerShdw>
                </a:effectLst>
              </a:rPr>
              <a:t>25 : I.</a:t>
            </a:r>
          </a:p>
          <a:p>
            <a:pPr eaLnBrk="1" hangingPunct="1">
              <a:defRPr/>
            </a:pPr>
            <a:r>
              <a:rPr lang="en-GB" sz="2800" b="1" dirty="0">
                <a:solidFill>
                  <a:srgbClr val="FF9933"/>
                </a:solidFill>
                <a:effectLst>
                  <a:outerShdw blurRad="38100" dist="38100" dir="2700000" algn="tl">
                    <a:srgbClr val="000000"/>
                  </a:outerShdw>
                </a:effectLst>
              </a:rPr>
              <a:t>We need to study the Scriptures diligently including </a:t>
            </a:r>
            <a:r>
              <a:rPr lang="en-GB" sz="2800" b="1" dirty="0">
                <a:solidFill>
                  <a:srgbClr val="00FF00"/>
                </a:solidFill>
                <a:effectLst>
                  <a:outerShdw blurRad="38100" dist="38100" dir="2700000" algn="tl">
                    <a:srgbClr val="000000"/>
                  </a:outerShdw>
                </a:effectLst>
              </a:rPr>
              <a:t>historical documents in order to see how prophecy has, is and will be fulfilled.</a:t>
            </a:r>
          </a:p>
        </p:txBody>
      </p:sp>
      <p:pic>
        <p:nvPicPr>
          <p:cNvPr id="36869" name="Picture 8" descr="http://www.biblequoteshop.com/sc_images/products/383_large_image.jpg">
            <a:extLst>
              <a:ext uri="{FF2B5EF4-FFF2-40B4-BE49-F238E27FC236}">
                <a16:creationId xmlns:a16="http://schemas.microsoft.com/office/drawing/2014/main" id="{5A538477-2CFA-4268-A97E-4F53E0F61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428875"/>
            <a:ext cx="3656012" cy="279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circle(in)">
                                      <p:cBhvr>
                                        <p:cTn id="7" dur="2000"/>
                                        <p:tgtEl>
                                          <p:spTgt spid="368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628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873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78056A0-F63D-41B5-A998-2F03F5C8621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5D46898-B409-488C-AB4B-AE55B9BF7841}" type="slidenum">
              <a:rPr lang="en-GB" altLang="en-US" sz="1200"/>
              <a:pPr eaLnBrk="1" hangingPunct="1"/>
              <a:t>23</a:t>
            </a:fld>
            <a:endParaRPr lang="en-GB" altLang="en-US" sz="1200"/>
          </a:p>
        </p:txBody>
      </p:sp>
      <p:sp>
        <p:nvSpPr>
          <p:cNvPr id="624645" name="Rectangle 5">
            <a:extLst>
              <a:ext uri="{FF2B5EF4-FFF2-40B4-BE49-F238E27FC236}">
                <a16:creationId xmlns:a16="http://schemas.microsoft.com/office/drawing/2014/main" id="{8017D9E8-2743-4F6E-A597-3952F66BDF59}"/>
              </a:ext>
            </a:extLst>
          </p:cNvPr>
          <p:cNvSpPr>
            <a:spLocks noGrp="1" noChangeArrowheads="1"/>
          </p:cNvSpPr>
          <p:nvPr>
            <p:ph type="title"/>
          </p:nvPr>
        </p:nvSpPr>
        <p:spPr/>
        <p:txBody>
          <a:bodyPr/>
          <a:lstStyle/>
          <a:p>
            <a:pPr eaLnBrk="1" hangingPunct="1">
              <a:defRPr/>
            </a:pPr>
            <a:r>
              <a:rPr lang="en-GB" sz="4000" b="1">
                <a:solidFill>
                  <a:srgbClr val="00FF00"/>
                </a:solidFill>
              </a:rPr>
              <a:t>Scripture Is Largely About</a:t>
            </a:r>
            <a:r>
              <a:rPr lang="en-GB" sz="4000" b="1">
                <a:solidFill>
                  <a:srgbClr val="FFFF00"/>
                </a:solidFill>
              </a:rPr>
              <a:t> Government</a:t>
            </a:r>
          </a:p>
        </p:txBody>
      </p:sp>
      <p:pic>
        <p:nvPicPr>
          <p:cNvPr id="40964" name="Picture 4" descr="71govern">
            <a:extLst>
              <a:ext uri="{FF2B5EF4-FFF2-40B4-BE49-F238E27FC236}">
                <a16:creationId xmlns:a16="http://schemas.microsoft.com/office/drawing/2014/main" id="{A10D2BEC-73AF-44FA-872C-632D6C72B0E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73238"/>
            <a:ext cx="9144000" cy="5084762"/>
          </a:xfrm>
          <a:solidFill>
            <a:srgbClr val="00FFFF"/>
          </a:solidFill>
          <a:ln>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lt">
                                    <p:tmPct val="10000"/>
                                  </p:iterate>
                                  <p:childTnLst>
                                    <p:set>
                                      <p:cBhvr>
                                        <p:cTn id="6" dur="1" fill="hold">
                                          <p:stCondLst>
                                            <p:cond delay="0"/>
                                          </p:stCondLst>
                                        </p:cTn>
                                        <p:tgtEl>
                                          <p:spTgt spid="624645"/>
                                        </p:tgtEl>
                                        <p:attrNameLst>
                                          <p:attrName>style.visibility</p:attrName>
                                        </p:attrNameLst>
                                      </p:cBhvr>
                                      <p:to>
                                        <p:strVal val="visible"/>
                                      </p:to>
                                    </p:set>
                                    <p:anim calcmode="lin" valueType="num">
                                      <p:cBhvr additive="base">
                                        <p:cTn id="7" dur="500" fill="hold"/>
                                        <p:tgtEl>
                                          <p:spTgt spid="624645"/>
                                        </p:tgtEl>
                                        <p:attrNameLst>
                                          <p:attrName>ppt_x</p:attrName>
                                        </p:attrNameLst>
                                      </p:cBhvr>
                                      <p:tavLst>
                                        <p:tav tm="0">
                                          <p:val>
                                            <p:strVal val="#ppt_x"/>
                                          </p:val>
                                        </p:tav>
                                        <p:tav tm="100000">
                                          <p:val>
                                            <p:strVal val="#ppt_x"/>
                                          </p:val>
                                        </p:tav>
                                      </p:tavLst>
                                    </p:anim>
                                    <p:anim calcmode="lin" valueType="num">
                                      <p:cBhvr additive="base">
                                        <p:cTn id="8" dur="500" fill="hold"/>
                                        <p:tgtEl>
                                          <p:spTgt spid="6246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5" grpId="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9" descr="http://www.cjelectricsocal.com/sitebuilder/images/Paper_Scroll-530x333.jpg">
            <a:extLst>
              <a:ext uri="{FF2B5EF4-FFF2-40B4-BE49-F238E27FC236}">
                <a16:creationId xmlns:a16="http://schemas.microsoft.com/office/drawing/2014/main" id="{76C3E531-7272-4D0C-8111-93F5B6FD2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96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5">
            <a:extLst>
              <a:ext uri="{FF2B5EF4-FFF2-40B4-BE49-F238E27FC236}">
                <a16:creationId xmlns:a16="http://schemas.microsoft.com/office/drawing/2014/main" id="{D7979AEE-C08A-4818-BD1E-9426B021D708}"/>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6537DEF-5392-466A-9D42-91682124C6F0}" type="slidenum">
              <a:rPr lang="en-GB" altLang="en-US" sz="1200"/>
              <a:pPr eaLnBrk="1" hangingPunct="1"/>
              <a:t>24</a:t>
            </a:fld>
            <a:endParaRPr lang="en-GB" altLang="en-US" sz="1200"/>
          </a:p>
        </p:txBody>
      </p:sp>
      <p:sp>
        <p:nvSpPr>
          <p:cNvPr id="14338" name="Rectangle 2">
            <a:extLst>
              <a:ext uri="{FF2B5EF4-FFF2-40B4-BE49-F238E27FC236}">
                <a16:creationId xmlns:a16="http://schemas.microsoft.com/office/drawing/2014/main" id="{C58C89B5-DB0A-4EEC-88F4-AABEFB9A1F75}"/>
              </a:ext>
            </a:extLst>
          </p:cNvPr>
          <p:cNvSpPr>
            <a:spLocks noGrp="1" noChangeArrowheads="1"/>
          </p:cNvSpPr>
          <p:nvPr>
            <p:ph type="ctrTitle"/>
          </p:nvPr>
        </p:nvSpPr>
        <p:spPr>
          <a:xfrm>
            <a:off x="468313" y="1484313"/>
            <a:ext cx="8229600" cy="17367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sp>
        <p:nvSpPr>
          <p:cNvPr id="14339" name="Rectangle 3">
            <a:extLst>
              <a:ext uri="{FF2B5EF4-FFF2-40B4-BE49-F238E27FC236}">
                <a16:creationId xmlns:a16="http://schemas.microsoft.com/office/drawing/2014/main" id="{B529D062-713D-41CC-BCBB-4477BA841E2B}"/>
              </a:ext>
            </a:extLst>
          </p:cNvPr>
          <p:cNvSpPr>
            <a:spLocks noGrp="1" noChangeArrowheads="1"/>
          </p:cNvSpPr>
          <p:nvPr>
            <p:ph type="subTitle" idx="1"/>
          </p:nvPr>
        </p:nvSpPr>
        <p:spPr>
          <a:xfrm>
            <a:off x="827088" y="3429000"/>
            <a:ext cx="7848600" cy="1752600"/>
          </a:xfrm>
        </p:spPr>
        <p:txBody>
          <a:bodyPr/>
          <a:lstStyle/>
          <a:p>
            <a:pPr eaLnBrk="1" hangingPunct="1">
              <a:defRPr/>
            </a:pPr>
            <a:r>
              <a:rPr lang="en-GB" sz="4800" b="1" dirty="0">
                <a:solidFill>
                  <a:schemeClr val="tx2">
                    <a:lumMod val="50000"/>
                  </a:schemeClr>
                </a:solidFill>
                <a:effectLst>
                  <a:outerShdw blurRad="38100" dist="38100" dir="2700000" algn="tl">
                    <a:srgbClr val="000000"/>
                  </a:outerShdw>
                </a:effectLst>
              </a:rPr>
              <a:t>As Foretold By God Through His Prophets</a:t>
            </a:r>
          </a:p>
          <a:p>
            <a:pPr eaLnBrk="1" hangingPunct="1">
              <a:defRPr/>
            </a:pPr>
            <a:r>
              <a:rPr lang="en-GB" sz="4800" b="1" dirty="0">
                <a:solidFill>
                  <a:schemeClr val="tx2">
                    <a:lumMod val="50000"/>
                  </a:schemeClr>
                </a:solidFill>
                <a:effectLst>
                  <a:outerShdw blurRad="38100" dist="38100" dir="2700000" algn="tl">
                    <a:srgbClr val="000000"/>
                  </a:outerShdw>
                </a:effectLst>
              </a:rPr>
              <a:t>And Recorded in The Holy Scriptures</a:t>
            </a:r>
          </a:p>
        </p:txBody>
      </p:sp>
      <p:graphicFrame>
        <p:nvGraphicFramePr>
          <p:cNvPr id="1026" name="Object 4">
            <a:extLst>
              <a:ext uri="{FF2B5EF4-FFF2-40B4-BE49-F238E27FC236}">
                <a16:creationId xmlns:a16="http://schemas.microsoft.com/office/drawing/2014/main" id="{E49FEE74-B6B0-4357-BE57-B71A8008F231}"/>
              </a:ext>
            </a:extLst>
          </p:cNvPr>
          <p:cNvGraphicFramePr>
            <a:graphicFrameLocks noChangeAspect="1"/>
          </p:cNvGraphicFramePr>
          <p:nvPr/>
        </p:nvGraphicFramePr>
        <p:xfrm>
          <a:off x="1908175" y="4941888"/>
          <a:ext cx="5400675" cy="319087"/>
        </p:xfrm>
        <a:graphic>
          <a:graphicData uri="http://schemas.openxmlformats.org/presentationml/2006/ole">
            <mc:AlternateContent xmlns:mc="http://schemas.openxmlformats.org/markup-compatibility/2006">
              <mc:Choice xmlns:v="urn:schemas-microsoft-com:vml" Requires="v">
                <p:oleObj name="Chart" r:id="rId4" imgW="5381549" imgH="3619500" progId="MSGraph.Chart.8">
                  <p:embed followColorScheme="full"/>
                </p:oleObj>
              </mc:Choice>
              <mc:Fallback>
                <p:oleObj name="Chart" r:id="rId4" imgW="5381549" imgH="3619500" progId="MSGraph.Chart.8">
                  <p:embed followColorScheme="full"/>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4941888"/>
                        <a:ext cx="5400675" cy="319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Text Box 5">
            <a:extLst>
              <a:ext uri="{FF2B5EF4-FFF2-40B4-BE49-F238E27FC236}">
                <a16:creationId xmlns:a16="http://schemas.microsoft.com/office/drawing/2014/main" id="{290EEBF9-8E7D-48F6-BCCB-1E17A94F17A4}"/>
              </a:ext>
            </a:extLst>
          </p:cNvPr>
          <p:cNvSpPr txBox="1">
            <a:spLocks noChangeArrowheads="1"/>
          </p:cNvSpPr>
          <p:nvPr/>
        </p:nvSpPr>
        <p:spPr bwMode="auto">
          <a:xfrm>
            <a:off x="1619250" y="908050"/>
            <a:ext cx="5616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4000" b="1">
                <a:solidFill>
                  <a:srgbClr val="00FFFF"/>
                </a:solidFill>
                <a:latin typeface="Arial Black" panose="020B0A04020102020204" pitchFamily="34" charset="0"/>
              </a:rPr>
              <a:t>The Story of</a:t>
            </a:r>
          </a:p>
        </p:txBody>
      </p:sp>
      <p:sp>
        <p:nvSpPr>
          <p:cNvPr id="1032" name="Text Box 6">
            <a:extLst>
              <a:ext uri="{FF2B5EF4-FFF2-40B4-BE49-F238E27FC236}">
                <a16:creationId xmlns:a16="http://schemas.microsoft.com/office/drawing/2014/main" id="{BA03F3DF-B3D6-4A08-9C90-CC6615C86EA5}"/>
              </a:ext>
            </a:extLst>
          </p:cNvPr>
          <p:cNvSpPr txBox="1">
            <a:spLocks noChangeArrowheads="1"/>
          </p:cNvSpPr>
          <p:nvPr/>
        </p:nvSpPr>
        <p:spPr bwMode="auto">
          <a:xfrm>
            <a:off x="-180975" y="188913"/>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GB" altLang="en-US" sz="4000" b="1">
                <a:solidFill>
                  <a:srgbClr val="00FFFF"/>
                </a:solidFill>
                <a:latin typeface="Arial Black" panose="020B0A04020102020204" pitchFamily="34" charset="0"/>
              </a:rPr>
              <a:t>Introduction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14338"/>
                                        </p:tgtEl>
                                        <p:attrNameLst>
                                          <p:attrName>style.visibility</p:attrName>
                                        </p:attrNameLst>
                                      </p:cBhvr>
                                      <p:to>
                                        <p:strVal val="visible"/>
                                      </p:to>
                                    </p:set>
                                  </p:childTnLst>
                                </p:cTn>
                              </p:par>
                            </p:childTnLst>
                          </p:cTn>
                        </p:par>
                        <p:par>
                          <p:cTn id="7" fill="hold" nodeType="afterGroup">
                            <p:stCondLst>
                              <p:cond delay="1425"/>
                            </p:stCondLst>
                            <p:childTnLst>
                              <p:par>
                                <p:cTn id="8" presetID="1" presetClass="entr" presetSubtype="0" fill="hold" grpId="0" nodeType="afterEffect">
                                  <p:stCondLst>
                                    <p:cond delay="0"/>
                                  </p:stCondLst>
                                  <p:iterate type="lt">
                                    <p:tmAbs val="75"/>
                                  </p:iterate>
                                  <p:childTnLst>
                                    <p:set>
                                      <p:cBhvr>
                                        <p:cTn id="9" dur="1" fill="hold">
                                          <p:stCondLst>
                                            <p:cond delay="74"/>
                                          </p:stCondLst>
                                        </p:cTn>
                                        <p:tgtEl>
                                          <p:spTgt spid="14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P spid="1433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5">
            <a:extLst>
              <a:ext uri="{FF2B5EF4-FFF2-40B4-BE49-F238E27FC236}">
                <a16:creationId xmlns:a16="http://schemas.microsoft.com/office/drawing/2014/main" id="{80925D8B-3D9E-4B19-B0E6-6DAC18169AF1}"/>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E413F80-A518-4D94-B115-A3B364DE8959}" type="slidenum">
              <a:rPr lang="en-GB" altLang="en-US" sz="1200"/>
              <a:pPr eaLnBrk="1" hangingPunct="1"/>
              <a:t>25</a:t>
            </a:fld>
            <a:endParaRPr lang="en-GB" altLang="en-US" sz="1200"/>
          </a:p>
        </p:txBody>
      </p:sp>
      <p:sp>
        <p:nvSpPr>
          <p:cNvPr id="74754" name="Rectangle 2">
            <a:extLst>
              <a:ext uri="{FF2B5EF4-FFF2-40B4-BE49-F238E27FC236}">
                <a16:creationId xmlns:a16="http://schemas.microsoft.com/office/drawing/2014/main" id="{55F3597F-5AE1-4F55-953D-785831F64275}"/>
              </a:ext>
            </a:extLst>
          </p:cNvPr>
          <p:cNvSpPr>
            <a:spLocks noGrp="1" noChangeArrowheads="1"/>
          </p:cNvSpPr>
          <p:nvPr>
            <p:ph type="ctrTitle"/>
          </p:nvPr>
        </p:nvSpPr>
        <p:spPr>
          <a:xfrm>
            <a:off x="395288" y="476250"/>
            <a:ext cx="8229600" cy="1736725"/>
          </a:xfrm>
        </p:spPr>
        <p:txBody>
          <a:bodyPr/>
          <a:lstStyle/>
          <a:p>
            <a:pPr eaLnBrk="1" hangingPunct="1">
              <a:defRPr/>
            </a:pPr>
            <a:r>
              <a:rPr lang="en-GB" b="1">
                <a:solidFill>
                  <a:srgbClr val="FF0000"/>
                </a:solidFill>
              </a:rPr>
              <a:t>Gog</a:t>
            </a:r>
            <a:r>
              <a:rPr lang="en-GB" b="1"/>
              <a:t> </a:t>
            </a:r>
            <a:r>
              <a:rPr lang="en-GB" b="1">
                <a:solidFill>
                  <a:srgbClr val="00FF00"/>
                </a:solidFill>
              </a:rPr>
              <a:t>of The Land of</a:t>
            </a:r>
            <a:r>
              <a:rPr lang="en-GB" b="1"/>
              <a:t> </a:t>
            </a:r>
            <a:r>
              <a:rPr lang="en-GB" b="1">
                <a:solidFill>
                  <a:srgbClr val="FF0000"/>
                </a:solidFill>
              </a:rPr>
              <a:t>Magog</a:t>
            </a:r>
          </a:p>
        </p:txBody>
      </p:sp>
      <p:sp>
        <p:nvSpPr>
          <p:cNvPr id="74755" name="Rectangle 3">
            <a:extLst>
              <a:ext uri="{FF2B5EF4-FFF2-40B4-BE49-F238E27FC236}">
                <a16:creationId xmlns:a16="http://schemas.microsoft.com/office/drawing/2014/main" id="{67FBF4C1-72C2-43F8-94EF-BE129154C797}"/>
              </a:ext>
            </a:extLst>
          </p:cNvPr>
          <p:cNvSpPr>
            <a:spLocks noGrp="1" noChangeArrowheads="1"/>
          </p:cNvSpPr>
          <p:nvPr>
            <p:ph type="subTitle" idx="1"/>
          </p:nvPr>
        </p:nvSpPr>
        <p:spPr>
          <a:xfrm>
            <a:off x="755650" y="2205038"/>
            <a:ext cx="7848600" cy="1752600"/>
          </a:xfrm>
        </p:spPr>
        <p:txBody>
          <a:bodyPr/>
          <a:lstStyle/>
          <a:p>
            <a:pPr eaLnBrk="1" hangingPunct="1">
              <a:lnSpc>
                <a:spcPct val="80000"/>
              </a:lnSpc>
              <a:defRPr/>
            </a:pPr>
            <a:r>
              <a:rPr lang="en-GB" b="1" dirty="0">
                <a:solidFill>
                  <a:srgbClr val="FF9900"/>
                </a:solidFill>
                <a:effectLst>
                  <a:outerShdw blurRad="38100" dist="38100" dir="2700000" algn="tl">
                    <a:srgbClr val="000000"/>
                  </a:outerShdw>
                </a:effectLst>
              </a:rPr>
              <a:t>His Prolonged Assault on The Christian West </a:t>
            </a:r>
            <a:r>
              <a:rPr lang="en-GB" b="1" dirty="0">
                <a:solidFill>
                  <a:srgbClr val="FFFF00"/>
                </a:solidFill>
                <a:effectLst>
                  <a:outerShdw blurRad="38100" dist="38100" dir="2700000" algn="tl">
                    <a:srgbClr val="000000"/>
                  </a:outerShdw>
                </a:effectLst>
              </a:rPr>
              <a:t>(Israel - The New Jerusalem in the West)</a:t>
            </a:r>
            <a:r>
              <a:rPr lang="en-GB" b="1" dirty="0">
                <a:solidFill>
                  <a:srgbClr val="FF9900"/>
                </a:solidFill>
                <a:effectLst>
                  <a:outerShdw blurRad="38100" dist="38100" dir="2700000" algn="tl">
                    <a:srgbClr val="000000"/>
                  </a:outerShdw>
                </a:effectLst>
              </a:rPr>
              <a:t> </a:t>
            </a:r>
            <a:r>
              <a:rPr lang="en-GB" b="1" dirty="0">
                <a:solidFill>
                  <a:srgbClr val="00FF00"/>
                </a:solidFill>
                <a:effectLst>
                  <a:outerShdw blurRad="38100" dist="38100" dir="2700000" algn="tl">
                    <a:srgbClr val="000000"/>
                  </a:outerShdw>
                </a:effectLst>
              </a:rPr>
              <a:t>Over Many Centuries during The Latter Days</a:t>
            </a:r>
          </a:p>
          <a:p>
            <a:pPr eaLnBrk="1" hangingPunct="1">
              <a:lnSpc>
                <a:spcPct val="80000"/>
              </a:lnSpc>
              <a:defRPr/>
            </a:pPr>
            <a:endParaRPr lang="en-GB" dirty="0">
              <a:solidFill>
                <a:srgbClr val="00FF00"/>
              </a:solidFill>
            </a:endParaRPr>
          </a:p>
          <a:p>
            <a:pPr eaLnBrk="1" hangingPunct="1">
              <a:lnSpc>
                <a:spcPct val="80000"/>
              </a:lnSpc>
              <a:defRPr/>
            </a:pPr>
            <a:endParaRPr lang="en-GB" dirty="0"/>
          </a:p>
        </p:txBody>
      </p:sp>
      <p:graphicFrame>
        <p:nvGraphicFramePr>
          <p:cNvPr id="2050" name="Object 4">
            <a:extLst>
              <a:ext uri="{FF2B5EF4-FFF2-40B4-BE49-F238E27FC236}">
                <a16:creationId xmlns:a16="http://schemas.microsoft.com/office/drawing/2014/main" id="{44551E77-D1E5-471E-B571-0548DFABC95C}"/>
              </a:ext>
            </a:extLst>
          </p:cNvPr>
          <p:cNvGraphicFramePr>
            <a:graphicFrameLocks noChangeAspect="1"/>
          </p:cNvGraphicFramePr>
          <p:nvPr/>
        </p:nvGraphicFramePr>
        <p:xfrm>
          <a:off x="1403350" y="5445125"/>
          <a:ext cx="7416800" cy="3619500"/>
        </p:xfrm>
        <a:graphic>
          <a:graphicData uri="http://schemas.openxmlformats.org/presentationml/2006/ole">
            <mc:AlternateContent xmlns:mc="http://schemas.openxmlformats.org/markup-compatibility/2006">
              <mc:Choice xmlns:v="urn:schemas-microsoft-com:vml" Requires="v">
                <p:oleObj name="Chart" r:id="rId3" imgW="5381549" imgH="3619500" progId="MSGraph.Chart.8">
                  <p:embed followColorScheme="full"/>
                </p:oleObj>
              </mc:Choice>
              <mc:Fallback>
                <p:oleObj name="Chart" r:id="rId3" imgW="5381549" imgH="3619500"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5445125"/>
                        <a:ext cx="7416800" cy="361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4757" name="Text Box 5">
            <a:extLst>
              <a:ext uri="{FF2B5EF4-FFF2-40B4-BE49-F238E27FC236}">
                <a16:creationId xmlns:a16="http://schemas.microsoft.com/office/drawing/2014/main" id="{18280A2E-9BF9-45F7-85AA-EFBC6E2331C6}"/>
              </a:ext>
            </a:extLst>
          </p:cNvPr>
          <p:cNvSpPr txBox="1">
            <a:spLocks noChangeArrowheads="1"/>
          </p:cNvSpPr>
          <p:nvPr/>
        </p:nvSpPr>
        <p:spPr bwMode="auto">
          <a:xfrm>
            <a:off x="1692275" y="333375"/>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rPr>
              <a:t>This is The Story of</a:t>
            </a:r>
          </a:p>
        </p:txBody>
      </p:sp>
      <p:pic>
        <p:nvPicPr>
          <p:cNvPr id="74758" name="Picture 6" descr="city of London">
            <a:extLst>
              <a:ext uri="{FF2B5EF4-FFF2-40B4-BE49-F238E27FC236}">
                <a16:creationId xmlns:a16="http://schemas.microsoft.com/office/drawing/2014/main" id="{8A2EEF35-E3ED-41C3-8F82-74386DC622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3933825"/>
            <a:ext cx="338455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4754"/>
                                        </p:tgtEl>
                                        <p:attrNameLst>
                                          <p:attrName>style.visibility</p:attrName>
                                        </p:attrNameLst>
                                      </p:cBhvr>
                                      <p:to>
                                        <p:strVal val="visible"/>
                                      </p:to>
                                    </p:set>
                                    <p:anim calcmode="discrete" valueType="clr">
                                      <p:cBhvr override="childStyle">
                                        <p:cTn id="7" dur="80"/>
                                        <p:tgtEl>
                                          <p:spTgt spid="7475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4754"/>
                                        </p:tgtEl>
                                        <p:attrNameLst>
                                          <p:attrName>fillcolor</p:attrName>
                                        </p:attrNameLst>
                                      </p:cBhvr>
                                      <p:tavLst>
                                        <p:tav tm="0">
                                          <p:val>
                                            <p:clrVal>
                                              <a:schemeClr val="accent2"/>
                                            </p:clrVal>
                                          </p:val>
                                        </p:tav>
                                        <p:tav tm="50000">
                                          <p:val>
                                            <p:clrVal>
                                              <a:schemeClr val="hlink"/>
                                            </p:clrVal>
                                          </p:val>
                                        </p:tav>
                                      </p:tavLst>
                                    </p:anim>
                                    <p:set>
                                      <p:cBhvr>
                                        <p:cTn id="9" dur="80"/>
                                        <p:tgtEl>
                                          <p:spTgt spid="74754"/>
                                        </p:tgtEl>
                                        <p:attrNameLst>
                                          <p:attrName>fill.type</p:attrName>
                                        </p:attrNameLst>
                                      </p:cBhvr>
                                      <p:to>
                                        <p:strVal val="solid"/>
                                      </p:to>
                                    </p:set>
                                  </p:childTnLst>
                                </p:cTn>
                              </p:par>
                            </p:childTnLst>
                          </p:cTn>
                        </p:par>
                        <p:par>
                          <p:cTn id="10" fill="hold" nodeType="afterGroup">
                            <p:stCondLst>
                              <p:cond delay="8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74755">
                                            <p:txEl>
                                              <p:pRg st="0" end="0"/>
                                            </p:txEl>
                                          </p:spTgt>
                                        </p:tgtEl>
                                        <p:attrNameLst>
                                          <p:attrName>style.visibility</p:attrName>
                                        </p:attrNameLst>
                                      </p:cBhvr>
                                      <p:to>
                                        <p:strVal val="visible"/>
                                      </p:to>
                                    </p:set>
                                    <p:anim calcmode="discrete" valueType="clr">
                                      <p:cBhvr override="childStyle">
                                        <p:cTn id="13" dur="80"/>
                                        <p:tgtEl>
                                          <p:spTgt spid="747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4755">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74755">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74758"/>
                                        </p:tgtEl>
                                        <p:attrNameLst>
                                          <p:attrName>style.visibility</p:attrName>
                                        </p:attrNameLst>
                                      </p:cBhvr>
                                      <p:to>
                                        <p:strVal val="visible"/>
                                      </p:to>
                                    </p:set>
                                    <p:animEffect transition="in" filter="blinds(horizontal)">
                                      <p:cBhvr>
                                        <p:cTn id="20" dur="500"/>
                                        <p:tgtEl>
                                          <p:spTgt spid="74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p:bldP spid="7475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5">
            <a:extLst>
              <a:ext uri="{FF2B5EF4-FFF2-40B4-BE49-F238E27FC236}">
                <a16:creationId xmlns:a16="http://schemas.microsoft.com/office/drawing/2014/main" id="{6FC976B9-29D6-443B-8926-B50A7A9900F4}"/>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C0A9CFA-AA30-4276-B158-306411A7F43C}" type="slidenum">
              <a:rPr lang="en-GB" altLang="en-US" sz="1200"/>
              <a:pPr eaLnBrk="1" hangingPunct="1"/>
              <a:t>26</a:t>
            </a:fld>
            <a:endParaRPr lang="en-GB" altLang="en-US" sz="1200"/>
          </a:p>
        </p:txBody>
      </p:sp>
      <p:sp>
        <p:nvSpPr>
          <p:cNvPr id="34818" name="Rectangle 2">
            <a:extLst>
              <a:ext uri="{FF2B5EF4-FFF2-40B4-BE49-F238E27FC236}">
                <a16:creationId xmlns:a16="http://schemas.microsoft.com/office/drawing/2014/main" id="{ED35C290-84D0-4800-97A5-A1F19FA8397C}"/>
              </a:ext>
            </a:extLst>
          </p:cNvPr>
          <p:cNvSpPr>
            <a:spLocks noGrp="1" noChangeArrowheads="1"/>
          </p:cNvSpPr>
          <p:nvPr>
            <p:ph type="ctrTitle"/>
          </p:nvPr>
        </p:nvSpPr>
        <p:spPr>
          <a:xfrm>
            <a:off x="468313" y="620713"/>
            <a:ext cx="8229600" cy="17367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sp>
        <p:nvSpPr>
          <p:cNvPr id="34819" name="Rectangle 3">
            <a:extLst>
              <a:ext uri="{FF2B5EF4-FFF2-40B4-BE49-F238E27FC236}">
                <a16:creationId xmlns:a16="http://schemas.microsoft.com/office/drawing/2014/main" id="{36A7C33F-3418-40B6-9B00-72332165F480}"/>
              </a:ext>
            </a:extLst>
          </p:cNvPr>
          <p:cNvSpPr>
            <a:spLocks noGrp="1" noChangeArrowheads="1"/>
          </p:cNvSpPr>
          <p:nvPr>
            <p:ph type="subTitle" idx="1"/>
          </p:nvPr>
        </p:nvSpPr>
        <p:spPr>
          <a:xfrm>
            <a:off x="5072063" y="1857375"/>
            <a:ext cx="3817937" cy="1752600"/>
          </a:xfrm>
        </p:spPr>
        <p:txBody>
          <a:bodyPr/>
          <a:lstStyle/>
          <a:p>
            <a:pPr eaLnBrk="1" hangingPunct="1">
              <a:lnSpc>
                <a:spcPct val="90000"/>
              </a:lnSpc>
              <a:defRPr/>
            </a:pPr>
            <a:r>
              <a:rPr lang="en-GB" b="1" dirty="0">
                <a:solidFill>
                  <a:schemeClr val="hlink"/>
                </a:solidFill>
                <a:effectLst>
                  <a:outerShdw blurRad="38100" dist="38100" dir="2700000" algn="tl">
                    <a:srgbClr val="000000"/>
                  </a:outerShdw>
                </a:effectLst>
              </a:rPr>
              <a:t>This is a Story of</a:t>
            </a:r>
            <a:r>
              <a:rPr lang="en-GB" b="1" dirty="0">
                <a:solidFill>
                  <a:srgbClr val="FFFF00"/>
                </a:solidFill>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Deception on a Grand Scale</a:t>
            </a:r>
          </a:p>
          <a:p>
            <a:pPr eaLnBrk="1" hangingPunct="1">
              <a:lnSpc>
                <a:spcPct val="90000"/>
              </a:lnSpc>
              <a:defRPr/>
            </a:pPr>
            <a:r>
              <a:rPr lang="en-GB" b="1" dirty="0">
                <a:solidFill>
                  <a:srgbClr val="00FF00"/>
                </a:solidFill>
                <a:effectLst>
                  <a:outerShdw blurRad="38100" dist="38100" dir="2700000" algn="tl">
                    <a:srgbClr val="000000"/>
                  </a:outerShdw>
                </a:effectLst>
              </a:rPr>
              <a:t>Destroying the Countries in which they Settled</a:t>
            </a:r>
            <a:r>
              <a:rPr lang="en-GB" b="1" dirty="0">
                <a:solidFill>
                  <a:srgbClr val="FFFF00"/>
                </a:solidFill>
                <a:effectLst>
                  <a:outerShdw blurRad="38100" dist="38100" dir="2700000" algn="tl">
                    <a:srgbClr val="000000"/>
                  </a:outerShdw>
                </a:effectLst>
              </a:rPr>
              <a:t> Like Parasites and Assigning Their Crimes to The </a:t>
            </a:r>
            <a:r>
              <a:rPr lang="en-GB" b="1" dirty="0">
                <a:solidFill>
                  <a:srgbClr val="FF0000"/>
                </a:solidFill>
                <a:effectLst>
                  <a:outerShdw blurRad="38100" dist="38100" dir="2700000" algn="tl">
                    <a:srgbClr val="000000"/>
                  </a:outerShdw>
                </a:effectLst>
              </a:rPr>
              <a:t>Nationals of Those Countries</a:t>
            </a:r>
          </a:p>
        </p:txBody>
      </p:sp>
      <p:sp>
        <p:nvSpPr>
          <p:cNvPr id="34821" name="Text Box 5">
            <a:extLst>
              <a:ext uri="{FF2B5EF4-FFF2-40B4-BE49-F238E27FC236}">
                <a16:creationId xmlns:a16="http://schemas.microsoft.com/office/drawing/2014/main" id="{77DA83DB-2A77-4B0C-A43E-27E1180ADE95}"/>
              </a:ext>
            </a:extLst>
          </p:cNvPr>
          <p:cNvSpPr txBox="1">
            <a:spLocks noChangeArrowheads="1"/>
          </p:cNvSpPr>
          <p:nvPr/>
        </p:nvSpPr>
        <p:spPr bwMode="auto">
          <a:xfrm>
            <a:off x="1692275" y="333375"/>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rPr>
              <a:t>The Story of </a:t>
            </a:r>
          </a:p>
        </p:txBody>
      </p:sp>
      <p:pic>
        <p:nvPicPr>
          <p:cNvPr id="38919" name="Picture 7" descr="http://z.about.com/d/politicalhumor/1/0/F/C/2/bank-crisis-belief-system.jpg">
            <a:extLst>
              <a:ext uri="{FF2B5EF4-FFF2-40B4-BE49-F238E27FC236}">
                <a16:creationId xmlns:a16="http://schemas.microsoft.com/office/drawing/2014/main" id="{89C1F4B6-20F8-4C9F-8184-5ECF554E3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428875"/>
            <a:ext cx="47625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additive="base">
                                        <p:cTn id="7" dur="500" fill="hold"/>
                                        <p:tgtEl>
                                          <p:spTgt spid="34819"/>
                                        </p:tgtEl>
                                        <p:attrNameLst>
                                          <p:attrName>ppt_x</p:attrName>
                                        </p:attrNameLst>
                                      </p:cBhvr>
                                      <p:tavLst>
                                        <p:tav tm="0">
                                          <p:val>
                                            <p:strVal val="#ppt_x"/>
                                          </p:val>
                                        </p:tav>
                                        <p:tav tm="100000">
                                          <p:val>
                                            <p:strVal val="#ppt_x"/>
                                          </p:val>
                                        </p:tav>
                                      </p:tavLst>
                                    </p:anim>
                                    <p:anim calcmode="lin" valueType="num">
                                      <p:cBhvr additive="base">
                                        <p:cTn id="8" dur="500" fill="hold"/>
                                        <p:tgtEl>
                                          <p:spTgt spid="3481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38919"/>
                                        </p:tgtEl>
                                        <p:attrNameLst>
                                          <p:attrName>style.visibility</p:attrName>
                                        </p:attrNameLst>
                                      </p:cBhvr>
                                      <p:to>
                                        <p:strVal val="visible"/>
                                      </p:to>
                                    </p:set>
                                    <p:animEffect transition="in" filter="circle(in)">
                                      <p:cBhvr>
                                        <p:cTn id="13" dur="2000"/>
                                        <p:tgtEl>
                                          <p:spTgt spid="389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82" name="Picture 10" descr="http://jewishwebindex.com/images/pics/russia_map1.gif">
            <a:extLst>
              <a:ext uri="{FF2B5EF4-FFF2-40B4-BE49-F238E27FC236}">
                <a16:creationId xmlns:a16="http://schemas.microsoft.com/office/drawing/2014/main" id="{5A45C8E1-E9F7-4A1D-92F2-A7C34EF0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5">
            <a:extLst>
              <a:ext uri="{FF2B5EF4-FFF2-40B4-BE49-F238E27FC236}">
                <a16:creationId xmlns:a16="http://schemas.microsoft.com/office/drawing/2014/main" id="{ADC5990B-9FD2-4FD6-A89E-EE0BF9C3B89E}"/>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FE5EC39-50DA-4FB3-B830-767677E5419E}" type="slidenum">
              <a:rPr lang="en-GB" altLang="en-US" sz="1200"/>
              <a:pPr eaLnBrk="1" hangingPunct="1"/>
              <a:t>27</a:t>
            </a:fld>
            <a:endParaRPr lang="en-GB" altLang="en-US" sz="1200"/>
          </a:p>
        </p:txBody>
      </p:sp>
      <p:sp>
        <p:nvSpPr>
          <p:cNvPr id="2050" name="Rectangle 2">
            <a:extLst>
              <a:ext uri="{FF2B5EF4-FFF2-40B4-BE49-F238E27FC236}">
                <a16:creationId xmlns:a16="http://schemas.microsoft.com/office/drawing/2014/main" id="{4BA96795-6580-40C0-94D9-9979B596E3E9}"/>
              </a:ext>
            </a:extLst>
          </p:cNvPr>
          <p:cNvSpPr>
            <a:spLocks noGrp="1" noChangeArrowheads="1"/>
          </p:cNvSpPr>
          <p:nvPr>
            <p:ph type="ctrTitle"/>
          </p:nvPr>
        </p:nvSpPr>
        <p:spPr>
          <a:xfrm>
            <a:off x="395288" y="260350"/>
            <a:ext cx="8229600" cy="23844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sp>
        <p:nvSpPr>
          <p:cNvPr id="2051" name="Rectangle 3">
            <a:extLst>
              <a:ext uri="{FF2B5EF4-FFF2-40B4-BE49-F238E27FC236}">
                <a16:creationId xmlns:a16="http://schemas.microsoft.com/office/drawing/2014/main" id="{24C36AAC-5B6A-4015-8D6C-5BA33C218703}"/>
              </a:ext>
            </a:extLst>
          </p:cNvPr>
          <p:cNvSpPr>
            <a:spLocks noGrp="1" noChangeArrowheads="1"/>
          </p:cNvSpPr>
          <p:nvPr>
            <p:ph type="subTitle" idx="1"/>
          </p:nvPr>
        </p:nvSpPr>
        <p:spPr>
          <a:xfrm>
            <a:off x="0" y="3257550"/>
            <a:ext cx="9286875" cy="3600450"/>
          </a:xfrm>
        </p:spPr>
        <p:style>
          <a:lnRef idx="0">
            <a:scrgbClr r="0" g="0" b="0"/>
          </a:lnRef>
          <a:fillRef idx="1001">
            <a:schemeClr val="dk1"/>
          </a:fillRef>
          <a:effectRef idx="0">
            <a:scrgbClr r="0" g="0" b="0"/>
          </a:effectRef>
          <a:fontRef idx="major"/>
        </p:style>
        <p:txBody>
          <a:bodyPr/>
          <a:lstStyle/>
          <a:p>
            <a:pPr eaLnBrk="1" hangingPunct="1">
              <a:lnSpc>
                <a:spcPct val="90000"/>
              </a:lnSpc>
              <a:defRPr/>
            </a:pPr>
            <a:r>
              <a:rPr lang="en-GB" b="1" dirty="0">
                <a:solidFill>
                  <a:srgbClr val="FFFF00"/>
                </a:solidFill>
                <a:effectLst>
                  <a:outerShdw blurRad="38100" dist="38100" dir="2700000" algn="tl">
                    <a:srgbClr val="000000"/>
                  </a:outerShdw>
                </a:effectLst>
              </a:rPr>
              <a:t>There are extant today various interpretations of this prophecy of the so-called </a:t>
            </a:r>
            <a:r>
              <a:rPr lang="en-GB" b="1" dirty="0">
                <a:solidFill>
                  <a:srgbClr val="FF0000"/>
                </a:solidFill>
                <a:effectLst>
                  <a:outerShdw blurRad="38100" dist="38100" dir="2700000" algn="tl">
                    <a:srgbClr val="000000"/>
                  </a:outerShdw>
                </a:effectLst>
              </a:rPr>
              <a:t>Russian chapter of Ezekiel</a:t>
            </a:r>
            <a:r>
              <a:rPr lang="en-GB" b="1" dirty="0">
                <a:effectLst>
                  <a:outerShdw blurRad="38100" dist="38100" dir="2700000" algn="tl">
                    <a:srgbClr val="000000"/>
                  </a:outerShdw>
                </a:effectLst>
              </a:rPr>
              <a:t> </a:t>
            </a:r>
            <a:r>
              <a:rPr lang="en-GB" b="1" dirty="0">
                <a:solidFill>
                  <a:srgbClr val="00FF00"/>
                </a:solidFill>
                <a:effectLst>
                  <a:outerShdw blurRad="38100" dist="38100" dir="2700000" algn="tl">
                    <a:srgbClr val="000000"/>
                  </a:outerShdw>
                </a:effectLst>
              </a:rPr>
              <a:t>with most projecting it into the future with </a:t>
            </a:r>
            <a:r>
              <a:rPr lang="en-GB" b="1" dirty="0">
                <a:solidFill>
                  <a:srgbClr val="FF0000"/>
                </a:solidFill>
                <a:effectLst>
                  <a:outerShdw blurRad="38100" dist="38100" dir="2700000" algn="tl">
                    <a:srgbClr val="000000"/>
                  </a:outerShdw>
                </a:effectLst>
              </a:rPr>
              <a:t>Russia </a:t>
            </a:r>
            <a:r>
              <a:rPr lang="en-GB" b="1" dirty="0">
                <a:solidFill>
                  <a:schemeClr val="hlink"/>
                </a:solidFill>
                <a:effectLst>
                  <a:outerShdw blurRad="38100" dist="38100" dir="2700000" algn="tl">
                    <a:srgbClr val="000000"/>
                  </a:outerShdw>
                </a:effectLst>
              </a:rPr>
              <a:t>and all nations</a:t>
            </a:r>
            <a:r>
              <a:rPr lang="en-GB" b="1" dirty="0">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attacking</a:t>
            </a:r>
            <a:r>
              <a:rPr lang="en-GB" b="1" dirty="0">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“Israel”</a:t>
            </a:r>
            <a:r>
              <a:rPr lang="en-GB" b="1" dirty="0">
                <a:effectLst>
                  <a:outerShdw blurRad="38100" dist="38100" dir="2700000" algn="tl">
                    <a:srgbClr val="000000"/>
                  </a:outerShdw>
                </a:effectLst>
              </a:rPr>
              <a:t> </a:t>
            </a:r>
            <a:r>
              <a:rPr lang="en-GB" b="1" dirty="0">
                <a:solidFill>
                  <a:schemeClr val="hlink"/>
                </a:solidFill>
                <a:effectLst>
                  <a:outerShdw blurRad="38100" dist="38100" dir="2700000" algn="tl">
                    <a:srgbClr val="000000"/>
                  </a:outerShdw>
                </a:effectLst>
              </a:rPr>
              <a:t>in the Middle East culminating in</a:t>
            </a:r>
            <a:r>
              <a:rPr lang="en-GB" b="1" dirty="0">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Armageddon. </a:t>
            </a:r>
            <a:r>
              <a:rPr lang="en-GB" b="1" dirty="0">
                <a:solidFill>
                  <a:srgbClr val="FF00FF"/>
                </a:solidFill>
                <a:effectLst>
                  <a:outerShdw blurRad="38100" dist="38100" dir="2700000" algn="tl">
                    <a:srgbClr val="000000"/>
                  </a:outerShdw>
                </a:effectLst>
              </a:rPr>
              <a:t>(Land of the re-gathered)</a:t>
            </a:r>
            <a:r>
              <a:rPr lang="en-GB" b="1" dirty="0">
                <a:effectLst>
                  <a:outerShdw blurRad="38100" dist="38100" dir="2700000" algn="tl">
                    <a:srgbClr val="000000"/>
                  </a:outerShdw>
                </a:effectLst>
              </a:rPr>
              <a:t> </a:t>
            </a:r>
            <a:r>
              <a:rPr lang="en-GB" b="1" dirty="0">
                <a:solidFill>
                  <a:srgbClr val="FFFF00"/>
                </a:solidFill>
                <a:effectLst>
                  <a:outerShdw blurRad="38100" dist="38100" dir="2700000" algn="tl">
                    <a:srgbClr val="000000"/>
                  </a:outerShdw>
                </a:effectLst>
              </a:rPr>
              <a:t>Moreover, this is seen as a single event over a relatively short period of time.</a:t>
            </a:r>
          </a:p>
        </p:txBody>
      </p:sp>
      <p:graphicFrame>
        <p:nvGraphicFramePr>
          <p:cNvPr id="3074" name="Object 6">
            <a:extLst>
              <a:ext uri="{FF2B5EF4-FFF2-40B4-BE49-F238E27FC236}">
                <a16:creationId xmlns:a16="http://schemas.microsoft.com/office/drawing/2014/main" id="{3CF2F310-97BE-4A14-BAF4-6972365ABE8A}"/>
              </a:ext>
            </a:extLst>
          </p:cNvPr>
          <p:cNvGraphicFramePr>
            <a:graphicFrameLocks noChangeAspect="1"/>
          </p:cNvGraphicFramePr>
          <p:nvPr/>
        </p:nvGraphicFramePr>
        <p:xfrm>
          <a:off x="1403350" y="5445125"/>
          <a:ext cx="7416800" cy="3619500"/>
        </p:xfrm>
        <a:graphic>
          <a:graphicData uri="http://schemas.openxmlformats.org/presentationml/2006/ole">
            <mc:AlternateContent xmlns:mc="http://schemas.openxmlformats.org/markup-compatibility/2006">
              <mc:Choice xmlns:v="urn:schemas-microsoft-com:vml" Requires="v">
                <p:oleObj name="Chart" r:id="rId4" imgW="5381549" imgH="3619500" progId="MSGraph.Chart.8">
                  <p:embed followColorScheme="full"/>
                </p:oleObj>
              </mc:Choice>
              <mc:Fallback>
                <p:oleObj name="Chart" r:id="rId4" imgW="5381549" imgH="3619500" progId="MSGraph.Chart.8">
                  <p:embed followColorScheme="full"/>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5445125"/>
                        <a:ext cx="7416800" cy="361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8" name="Text Box 7">
            <a:extLst>
              <a:ext uri="{FF2B5EF4-FFF2-40B4-BE49-F238E27FC236}">
                <a16:creationId xmlns:a16="http://schemas.microsoft.com/office/drawing/2014/main" id="{92109CDC-8084-4555-B62F-9638AF6B8284}"/>
              </a:ext>
            </a:extLst>
          </p:cNvPr>
          <p:cNvSpPr txBox="1">
            <a:spLocks noChangeArrowheads="1"/>
          </p:cNvSpPr>
          <p:nvPr/>
        </p:nvSpPr>
        <p:spPr bwMode="auto">
          <a:xfrm>
            <a:off x="1692275" y="333375"/>
            <a:ext cx="5616575" cy="701675"/>
          </a:xfrm>
          <a:prstGeom prst="rect">
            <a:avLst/>
          </a:prstGeom>
          <a:noFill/>
          <a:ln w="9525">
            <a:noFill/>
            <a:miter lim="800000"/>
            <a:headEnd/>
            <a:tailEnd/>
          </a:ln>
        </p:spPr>
        <p:txBody>
          <a:bodyPr>
            <a:spAutoFit/>
          </a:bodyPr>
          <a:lstStyle/>
          <a:p>
            <a:pPr algn="ctr">
              <a:spcBef>
                <a:spcPct val="50000"/>
              </a:spcBef>
              <a:defRPr/>
            </a:pPr>
            <a:r>
              <a:rPr lang="en-GB" sz="4000" b="1" dirty="0">
                <a:solidFill>
                  <a:srgbClr val="C00000"/>
                </a:solidFill>
                <a:effectLst>
                  <a:outerShdw blurRad="38100" dist="38100" dir="2700000" algn="tl">
                    <a:srgbClr val="000000">
                      <a:alpha val="43137"/>
                    </a:srgbClr>
                  </a:outerShdw>
                </a:effectLst>
                <a:latin typeface="+mj-lt"/>
                <a:cs typeface="Arial" charset="0"/>
              </a:rPr>
              <a:t>This is The Story of</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circle(in)">
                                      <p:cBhvr>
                                        <p:cTn id="7" dur="2000"/>
                                        <p:tgtEl>
                                          <p:spTgt spid="30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51">
                                            <p:bg/>
                                          </p:spTgt>
                                        </p:tgtEl>
                                        <p:attrNameLst>
                                          <p:attrName>style.visibility</p:attrName>
                                        </p:attrNameLst>
                                      </p:cBhvr>
                                      <p:to>
                                        <p:strVal val="visible"/>
                                      </p:to>
                                    </p:set>
                                    <p:anim calcmode="lin" valueType="num">
                                      <p:cBhvr additive="base">
                                        <p:cTn id="12" dur="500" fill="hold"/>
                                        <p:tgtEl>
                                          <p:spTgt spid="2051">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2051">
                                            <p:bg/>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51">
                                            <p:txEl>
                                              <p:pRg st="0" end="0"/>
                                            </p:txEl>
                                          </p:spTgt>
                                        </p:tgtEl>
                                        <p:attrNameLst>
                                          <p:attrName>style.visibility</p:attrName>
                                        </p:attrNameLst>
                                      </p:cBhvr>
                                      <p:to>
                                        <p:strVal val="visible"/>
                                      </p:to>
                                    </p:set>
                                    <p:anim calcmode="lin" valueType="num">
                                      <p:cBhvr additive="base">
                                        <p:cTn id="18"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0075DA-893B-4864-BAC3-7DB59C2B070E}"/>
              </a:ext>
            </a:extLst>
          </p:cNvPr>
          <p:cNvSpPr>
            <a:spLocks noGrp="1"/>
          </p:cNvSpPr>
          <p:nvPr>
            <p:ph type="title"/>
          </p:nvPr>
        </p:nvSpPr>
        <p:spPr>
          <a:xfrm>
            <a:off x="357188" y="642938"/>
            <a:ext cx="8229600" cy="1143000"/>
          </a:xfrm>
        </p:spPr>
        <p:txBody>
          <a:bodyPr/>
          <a:lstStyle/>
          <a:p>
            <a:pPr>
              <a:defRPr/>
            </a:pPr>
            <a:r>
              <a:rPr lang="en-GB" b="1" dirty="0">
                <a:solidFill>
                  <a:srgbClr val="FFFF00"/>
                </a:solidFill>
                <a:latin typeface="Arial Black" pitchFamily="34" charset="0"/>
              </a:rPr>
              <a:t>This is The Story of       </a:t>
            </a:r>
            <a:r>
              <a:rPr lang="en-GB" b="1" dirty="0">
                <a:solidFill>
                  <a:srgbClr val="FF0000"/>
                </a:solidFill>
              </a:rPr>
              <a:t>Gog</a:t>
            </a:r>
            <a:r>
              <a:rPr lang="en-GB" b="1" dirty="0"/>
              <a:t> </a:t>
            </a:r>
            <a:r>
              <a:rPr lang="en-GB" b="1" dirty="0">
                <a:solidFill>
                  <a:srgbClr val="00FF00"/>
                </a:solidFill>
              </a:rPr>
              <a:t>of The Land of </a:t>
            </a:r>
            <a:r>
              <a:rPr lang="en-GB" b="1" dirty="0">
                <a:solidFill>
                  <a:srgbClr val="FF0000"/>
                </a:solidFill>
              </a:rPr>
              <a:t>Magog</a:t>
            </a:r>
            <a:br>
              <a:rPr lang="en-GB" b="1" dirty="0">
                <a:solidFill>
                  <a:srgbClr val="FFFF00"/>
                </a:solidFill>
                <a:latin typeface="Arial Black" pitchFamily="34" charset="0"/>
              </a:rPr>
            </a:br>
            <a:endParaRPr lang="en-GB" dirty="0"/>
          </a:p>
        </p:txBody>
      </p:sp>
      <p:sp>
        <p:nvSpPr>
          <p:cNvPr id="4" name="Slide Number Placeholder 3">
            <a:extLst>
              <a:ext uri="{FF2B5EF4-FFF2-40B4-BE49-F238E27FC236}">
                <a16:creationId xmlns:a16="http://schemas.microsoft.com/office/drawing/2014/main" id="{7129C6CC-FB11-4D15-9134-333A1743C80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74B0B4A-81E7-4298-80D6-20C04E53FF8C}" type="slidenum">
              <a:rPr lang="en-GB" altLang="en-US" sz="1200"/>
              <a:pPr eaLnBrk="1" hangingPunct="1"/>
              <a:t>28</a:t>
            </a:fld>
            <a:endParaRPr lang="en-GB" altLang="en-US" sz="1200"/>
          </a:p>
        </p:txBody>
      </p:sp>
      <p:sp>
        <p:nvSpPr>
          <p:cNvPr id="6" name="TextBox 5">
            <a:extLst>
              <a:ext uri="{FF2B5EF4-FFF2-40B4-BE49-F238E27FC236}">
                <a16:creationId xmlns:a16="http://schemas.microsoft.com/office/drawing/2014/main" id="{647AF5A9-F8C5-42EB-968F-0E207367454A}"/>
              </a:ext>
            </a:extLst>
          </p:cNvPr>
          <p:cNvSpPr txBox="1"/>
          <p:nvPr/>
        </p:nvSpPr>
        <p:spPr>
          <a:xfrm>
            <a:off x="4429125" y="1643063"/>
            <a:ext cx="4714875" cy="5441950"/>
          </a:xfrm>
          <a:prstGeom prst="rect">
            <a:avLst/>
          </a:prstGeom>
          <a:noFill/>
        </p:spPr>
        <p:txBody>
          <a:bodyPr>
            <a:spAutoFit/>
          </a:bodyPr>
          <a:lstStyle/>
          <a:p>
            <a:pPr>
              <a:lnSpc>
                <a:spcPct val="90000"/>
              </a:lnSpc>
              <a:buFont typeface="Wingdings" pitchFamily="2" charset="2"/>
              <a:buChar char="q"/>
              <a:defRPr/>
            </a:pPr>
            <a:r>
              <a:rPr lang="en-GB" sz="2800" b="1" dirty="0">
                <a:solidFill>
                  <a:srgbClr val="00FFFF"/>
                </a:solidFill>
                <a:effectLst>
                  <a:outerShdw blurRad="38100" dist="38100" dir="2700000" algn="tl">
                    <a:srgbClr val="000000"/>
                  </a:outerShdw>
                </a:effectLst>
                <a:latin typeface="Arial" charset="0"/>
                <a:cs typeface="Arial" charset="0"/>
              </a:rPr>
              <a:t>That it has and is being fulfilled under our very noses through clever manipulators and false flag operations carried out over many centuries.</a:t>
            </a:r>
          </a:p>
          <a:p>
            <a:pPr>
              <a:lnSpc>
                <a:spcPct val="90000"/>
              </a:lnSpc>
              <a:buFont typeface="Wingdings" pitchFamily="2" charset="2"/>
              <a:buChar char="q"/>
              <a:defRPr/>
            </a:pPr>
            <a:endParaRPr lang="en-GB" sz="2800" b="1" dirty="0">
              <a:solidFill>
                <a:srgbClr val="FF00FF"/>
              </a:solidFill>
              <a:effectLst>
                <a:outerShdw blurRad="38100" dist="38100" dir="2700000" algn="tl">
                  <a:srgbClr val="000000"/>
                </a:outerShdw>
              </a:effectLst>
              <a:latin typeface="Arial" charset="0"/>
              <a:cs typeface="Arial" charset="0"/>
            </a:endParaRPr>
          </a:p>
          <a:p>
            <a:pPr>
              <a:lnSpc>
                <a:spcPct val="90000"/>
              </a:lnSpc>
              <a:buFont typeface="Wingdings" pitchFamily="2" charset="2"/>
              <a:buChar char="q"/>
              <a:defRPr/>
            </a:pPr>
            <a:r>
              <a:rPr lang="en-GB" sz="2800" b="1" dirty="0">
                <a:effectLst>
                  <a:outerShdw blurRad="38100" dist="38100" dir="2700000" algn="tl">
                    <a:srgbClr val="000000"/>
                  </a:outerShdw>
                </a:effectLst>
                <a:latin typeface="Arial" charset="0"/>
                <a:cs typeface="Arial" charset="0"/>
              </a:rPr>
              <a:t> </a:t>
            </a:r>
            <a:r>
              <a:rPr lang="en-GB" sz="2800" b="1" dirty="0">
                <a:solidFill>
                  <a:srgbClr val="FFCC00"/>
                </a:solidFill>
                <a:effectLst>
                  <a:outerShdw blurRad="38100" dist="38100" dir="2700000" algn="tl">
                    <a:srgbClr val="000000"/>
                  </a:outerShdw>
                </a:effectLst>
                <a:latin typeface="Arial" charset="0"/>
                <a:cs typeface="Arial" charset="0"/>
              </a:rPr>
              <a:t>In the following presentation I will endeavour to show that there is another more sinister interpretation to this prophecy.</a:t>
            </a:r>
          </a:p>
          <a:p>
            <a:pPr eaLnBrk="0" hangingPunct="0">
              <a:defRPr/>
            </a:pPr>
            <a:endParaRPr lang="en-GB" dirty="0">
              <a:latin typeface="Arial" charset="0"/>
              <a:cs typeface="Arial" charset="0"/>
            </a:endParaRPr>
          </a:p>
        </p:txBody>
      </p:sp>
      <p:pic>
        <p:nvPicPr>
          <p:cNvPr id="324610" name="Picture 2" descr="http://2.bp.blogspot.com/_8AQUw1IaBPI/SVua8c1HPOI/AAAAAAAAFZg/m933tRO5WM0/s400/israel_flag.jpg">
            <a:extLst>
              <a:ext uri="{FF2B5EF4-FFF2-40B4-BE49-F238E27FC236}">
                <a16:creationId xmlns:a16="http://schemas.microsoft.com/office/drawing/2014/main" id="{8EFFDAB3-4E10-4B44-993C-AC3174BF4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2500313"/>
            <a:ext cx="381000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4610"/>
                                        </p:tgtEl>
                                        <p:attrNameLst>
                                          <p:attrName>style.visibility</p:attrName>
                                        </p:attrNameLst>
                                      </p:cBhvr>
                                      <p:to>
                                        <p:strVal val="visible"/>
                                      </p:to>
                                    </p:set>
                                    <p:animEffect transition="in" filter="circle(in)">
                                      <p:cBhvr>
                                        <p:cTn id="7" dur="2000"/>
                                        <p:tgtEl>
                                          <p:spTgt spid="324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81CD6BD8-796C-4304-B411-98710490A605}"/>
              </a:ext>
            </a:extLst>
          </p:cNvPr>
          <p:cNvSpPr>
            <a:spLocks noGrp="1" noChangeArrowheads="1"/>
          </p:cNvSpPr>
          <p:nvPr>
            <p:ph type="title"/>
          </p:nvPr>
        </p:nvSpPr>
        <p:spPr>
          <a:xfrm>
            <a:off x="428625" y="428625"/>
            <a:ext cx="8229600" cy="1143000"/>
          </a:xfrm>
        </p:spPr>
        <p:txBody>
          <a:bodyPr/>
          <a:lstStyle/>
          <a:p>
            <a:pPr eaLnBrk="1" hangingPunct="1">
              <a:defRPr/>
            </a:pPr>
            <a:r>
              <a:rPr lang="en-GB" b="1" dirty="0">
                <a:solidFill>
                  <a:srgbClr val="FFFF00"/>
                </a:solidFill>
                <a:latin typeface="Arial Black" pitchFamily="34" charset="0"/>
              </a:rPr>
              <a:t>This is The Story of       </a:t>
            </a:r>
            <a:r>
              <a:rPr lang="en-GB" b="1" dirty="0">
                <a:solidFill>
                  <a:srgbClr val="FF0000"/>
                </a:solidFill>
              </a:rPr>
              <a:t>Gog</a:t>
            </a:r>
            <a:r>
              <a:rPr lang="en-GB" b="1" dirty="0"/>
              <a:t> </a:t>
            </a:r>
            <a:r>
              <a:rPr lang="en-GB" b="1" dirty="0">
                <a:solidFill>
                  <a:srgbClr val="00FF00"/>
                </a:solidFill>
              </a:rPr>
              <a:t>of The Land of </a:t>
            </a:r>
            <a:r>
              <a:rPr lang="en-GB" b="1" dirty="0">
                <a:solidFill>
                  <a:srgbClr val="FF0000"/>
                </a:solidFill>
              </a:rPr>
              <a:t>Magog</a:t>
            </a:r>
            <a:br>
              <a:rPr lang="en-GB" b="1" dirty="0">
                <a:solidFill>
                  <a:srgbClr val="FFFF00"/>
                </a:solidFill>
                <a:latin typeface="Arial Black" pitchFamily="34" charset="0"/>
              </a:rPr>
            </a:br>
            <a:endParaRPr lang="en-GB" b="1" dirty="0">
              <a:solidFill>
                <a:srgbClr val="FF0000"/>
              </a:solidFill>
            </a:endParaRPr>
          </a:p>
        </p:txBody>
      </p:sp>
      <p:sp>
        <p:nvSpPr>
          <p:cNvPr id="7" name="Rectangle 25">
            <a:extLst>
              <a:ext uri="{FF2B5EF4-FFF2-40B4-BE49-F238E27FC236}">
                <a16:creationId xmlns:a16="http://schemas.microsoft.com/office/drawing/2014/main" id="{9D099733-6487-4840-A61A-B21661F2932C}"/>
              </a:ext>
            </a:extLst>
          </p:cNvPr>
          <p:cNvSpPr>
            <a:spLocks noGrp="1" noChangeArrowheads="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83DF48B-17D6-42E7-9772-DC4612B00C4F}" type="slidenum">
              <a:rPr lang="en-GB" altLang="en-US" sz="1200"/>
              <a:pPr eaLnBrk="1" hangingPunct="1"/>
              <a:t>29</a:t>
            </a:fld>
            <a:endParaRPr lang="en-GB" altLang="en-US" sz="1200"/>
          </a:p>
        </p:txBody>
      </p:sp>
      <p:graphicFrame>
        <p:nvGraphicFramePr>
          <p:cNvPr id="4098" name="Object 4">
            <a:extLst>
              <a:ext uri="{FF2B5EF4-FFF2-40B4-BE49-F238E27FC236}">
                <a16:creationId xmlns:a16="http://schemas.microsoft.com/office/drawing/2014/main" id="{E3B43698-CBFD-4F4E-BCFF-D3FAEC65A4B7}"/>
              </a:ext>
            </a:extLst>
          </p:cNvPr>
          <p:cNvGraphicFramePr>
            <a:graphicFrameLocks noChangeAspect="1"/>
          </p:cNvGraphicFramePr>
          <p:nvPr/>
        </p:nvGraphicFramePr>
        <p:xfrm>
          <a:off x="1403350" y="5445125"/>
          <a:ext cx="7416800" cy="3619500"/>
        </p:xfrm>
        <a:graphic>
          <a:graphicData uri="http://schemas.openxmlformats.org/presentationml/2006/ole">
            <mc:AlternateContent xmlns:mc="http://schemas.openxmlformats.org/markup-compatibility/2006">
              <mc:Choice xmlns:v="urn:schemas-microsoft-com:vml" Requires="v">
                <p:oleObj name="Chart" r:id="rId3" imgW="5381549" imgH="3619500" progId="MSGraph.Chart.8">
                  <p:embed followColorScheme="full"/>
                </p:oleObj>
              </mc:Choice>
              <mc:Fallback>
                <p:oleObj name="Chart" r:id="rId3" imgW="5381549" imgH="3619500"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5445125"/>
                        <a:ext cx="7416800" cy="361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a:extLst>
              <a:ext uri="{FF2B5EF4-FFF2-40B4-BE49-F238E27FC236}">
                <a16:creationId xmlns:a16="http://schemas.microsoft.com/office/drawing/2014/main" id="{ED07C349-E41C-499A-9502-E5272C44A9CA}"/>
              </a:ext>
            </a:extLst>
          </p:cNvPr>
          <p:cNvSpPr txBox="1"/>
          <p:nvPr/>
        </p:nvSpPr>
        <p:spPr>
          <a:xfrm>
            <a:off x="4214813" y="1595438"/>
            <a:ext cx="4714875" cy="4832350"/>
          </a:xfrm>
          <a:prstGeom prst="rect">
            <a:avLst/>
          </a:prstGeom>
          <a:noFill/>
        </p:spPr>
        <p:txBody>
          <a:bodyPr>
            <a:spAutoFit/>
          </a:bodyPr>
          <a:lstStyle/>
          <a:p>
            <a:pPr eaLnBrk="0" hangingPunct="0">
              <a:defRPr/>
            </a:pPr>
            <a:r>
              <a:rPr lang="en-GB" sz="2800" b="1" dirty="0">
                <a:solidFill>
                  <a:srgbClr val="00FFFF"/>
                </a:solidFill>
                <a:effectLst>
                  <a:outerShdw blurRad="38100" dist="38100" dir="2700000" algn="tl">
                    <a:srgbClr val="000000"/>
                  </a:outerShdw>
                </a:effectLst>
                <a:latin typeface="Arial" charset="0"/>
                <a:cs typeface="Arial" charset="0"/>
              </a:rPr>
              <a:t>Much of the information given in this presentation has been gleaned from stalwart Bible and BI expositors more learned than myself. </a:t>
            </a:r>
            <a:r>
              <a:rPr lang="en-GB" sz="2800" b="1" dirty="0">
                <a:solidFill>
                  <a:srgbClr val="00FF00"/>
                </a:solidFill>
                <a:effectLst>
                  <a:outerShdw blurRad="38100" dist="38100" dir="2700000" algn="tl">
                    <a:srgbClr val="000000"/>
                  </a:outerShdw>
                </a:effectLst>
                <a:latin typeface="Arial" charset="0"/>
                <a:cs typeface="Arial" charset="0"/>
              </a:rPr>
              <a:t>All I have done is fit the jigsaw pieces together to form the overall picture as I see it, and this is being shared with you now.</a:t>
            </a:r>
            <a:endParaRPr lang="en-GB" sz="2800" dirty="0">
              <a:solidFill>
                <a:srgbClr val="00FF00"/>
              </a:solidFill>
              <a:latin typeface="Arial" charset="0"/>
              <a:cs typeface="Arial" charset="0"/>
            </a:endParaRPr>
          </a:p>
        </p:txBody>
      </p:sp>
      <p:pic>
        <p:nvPicPr>
          <p:cNvPr id="4104" name="Picture 8" descr="http://www.newpaltz.org/images/books.gif">
            <a:extLst>
              <a:ext uri="{FF2B5EF4-FFF2-40B4-BE49-F238E27FC236}">
                <a16:creationId xmlns:a16="http://schemas.microsoft.com/office/drawing/2014/main" id="{9C23D217-9E44-4455-9012-748A554DA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2071688"/>
            <a:ext cx="39719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circle(in)">
                                      <p:cBhvr>
                                        <p:cTn id="7" dur="2000"/>
                                        <p:tgtEl>
                                          <p:spTgt spid="41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7E79EA1-1321-4662-81D6-F36122BF07E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D05A4E9-087A-4095-AC25-67054277219A}" type="slidenum">
              <a:rPr lang="en-GB" altLang="en-US" sz="1200"/>
              <a:pPr eaLnBrk="1" hangingPunct="1"/>
              <a:t>3</a:t>
            </a:fld>
            <a:endParaRPr lang="en-GB" altLang="en-US" sz="1200"/>
          </a:p>
        </p:txBody>
      </p:sp>
      <p:sp>
        <p:nvSpPr>
          <p:cNvPr id="1162242" name="Rectangle 2">
            <a:extLst>
              <a:ext uri="{FF2B5EF4-FFF2-40B4-BE49-F238E27FC236}">
                <a16:creationId xmlns:a16="http://schemas.microsoft.com/office/drawing/2014/main" id="{E510FC34-0C1A-498A-9E06-C7B3904E4067}"/>
              </a:ext>
            </a:extLst>
          </p:cNvPr>
          <p:cNvSpPr>
            <a:spLocks noGrp="1" noChangeArrowheads="1"/>
          </p:cNvSpPr>
          <p:nvPr>
            <p:ph type="title"/>
          </p:nvPr>
        </p:nvSpPr>
        <p:spPr/>
        <p:txBody>
          <a:bodyPr/>
          <a:lstStyle/>
          <a:p>
            <a:pPr eaLnBrk="1" hangingPunct="1">
              <a:defRPr/>
            </a:pPr>
            <a:r>
              <a:rPr lang="en-GB" b="1">
                <a:solidFill>
                  <a:srgbClr val="FF0000"/>
                </a:solidFill>
              </a:rPr>
              <a:t>The Story of Gog &amp; Magog</a:t>
            </a:r>
            <a:br>
              <a:rPr lang="en-GB" b="1">
                <a:solidFill>
                  <a:srgbClr val="FF0000"/>
                </a:solidFill>
              </a:rPr>
            </a:br>
            <a:r>
              <a:rPr lang="en-GB" sz="2400" b="1">
                <a:solidFill>
                  <a:srgbClr val="00FF00"/>
                </a:solidFill>
              </a:rPr>
              <a:t>Will be covered in a series of 10 parts</a:t>
            </a:r>
            <a:endParaRPr lang="en-GB" b="1">
              <a:solidFill>
                <a:srgbClr val="00FF00"/>
              </a:solidFill>
            </a:endParaRPr>
          </a:p>
        </p:txBody>
      </p:sp>
      <p:sp>
        <p:nvSpPr>
          <p:cNvPr id="1162243" name="Rectangle 3">
            <a:extLst>
              <a:ext uri="{FF2B5EF4-FFF2-40B4-BE49-F238E27FC236}">
                <a16:creationId xmlns:a16="http://schemas.microsoft.com/office/drawing/2014/main" id="{9BFE542E-7D59-4252-AFD5-106A760C5B25}"/>
              </a:ext>
            </a:extLst>
          </p:cNvPr>
          <p:cNvSpPr>
            <a:spLocks noGrp="1" noChangeArrowheads="1"/>
          </p:cNvSpPr>
          <p:nvPr>
            <p:ph type="body" idx="1"/>
          </p:nvPr>
        </p:nvSpPr>
        <p:spPr/>
        <p:txBody>
          <a:bodyPr/>
          <a:lstStyle/>
          <a:p>
            <a:pPr marL="609600" indent="-609600" eaLnBrk="1" hangingPunct="1">
              <a:buFontTx/>
              <a:buAutoNum type="arabicPeriod" startAt="8"/>
              <a:defRPr/>
            </a:pPr>
            <a:r>
              <a:rPr lang="en-GB" sz="2800" b="1" dirty="0">
                <a:solidFill>
                  <a:srgbClr val="FFFF00"/>
                </a:solidFill>
                <a:effectLst>
                  <a:outerShdw blurRad="38100" dist="38100" dir="2700000" algn="tl">
                    <a:srgbClr val="000000"/>
                  </a:outerShdw>
                </a:effectLst>
              </a:rPr>
              <a:t>Gog’s covert attack on western culture, education, legal system, health, art &amp; education.</a:t>
            </a:r>
          </a:p>
          <a:p>
            <a:pPr marL="609600" indent="-609600" eaLnBrk="1" hangingPunct="1">
              <a:buFontTx/>
              <a:buAutoNum type="arabicPeriod" startAt="8"/>
              <a:defRPr/>
            </a:pPr>
            <a:r>
              <a:rPr lang="en-GB" sz="2800" b="1" dirty="0">
                <a:solidFill>
                  <a:srgbClr val="FFFF00"/>
                </a:solidFill>
                <a:effectLst>
                  <a:outerShdw blurRad="38100" dist="38100" dir="2700000" algn="tl">
                    <a:srgbClr val="000000"/>
                  </a:outerShdw>
                </a:effectLst>
              </a:rPr>
              <a:t>False flag operations</a:t>
            </a:r>
          </a:p>
          <a:p>
            <a:pPr marL="609600" indent="-609600" eaLnBrk="1" hangingPunct="1">
              <a:buFontTx/>
              <a:buAutoNum type="arabicPeriod" startAt="8"/>
              <a:defRPr/>
            </a:pPr>
            <a:r>
              <a:rPr lang="en-GB" sz="2800" b="1" dirty="0">
                <a:solidFill>
                  <a:srgbClr val="FFFF00"/>
                </a:solidFill>
                <a:effectLst>
                  <a:outerShdw blurRad="38100" dist="38100" dir="2700000" algn="tl">
                    <a:srgbClr val="000000"/>
                  </a:outerShdw>
                </a:effectLst>
              </a:rPr>
              <a:t>Conclusion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5">
            <a:extLst>
              <a:ext uri="{FF2B5EF4-FFF2-40B4-BE49-F238E27FC236}">
                <a16:creationId xmlns:a16="http://schemas.microsoft.com/office/drawing/2014/main" id="{3D70C0D8-FD06-48FC-AC47-836960439DC2}"/>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E930515-C2B4-48EB-95FB-551BBD535340}" type="slidenum">
              <a:rPr lang="en-GB" altLang="en-US" sz="1200"/>
              <a:pPr eaLnBrk="1" hangingPunct="1"/>
              <a:t>30</a:t>
            </a:fld>
            <a:endParaRPr lang="en-GB" altLang="en-US" sz="1200"/>
          </a:p>
        </p:txBody>
      </p:sp>
      <p:sp>
        <p:nvSpPr>
          <p:cNvPr id="84994" name="Rectangle 2">
            <a:extLst>
              <a:ext uri="{FF2B5EF4-FFF2-40B4-BE49-F238E27FC236}">
                <a16:creationId xmlns:a16="http://schemas.microsoft.com/office/drawing/2014/main" id="{B582AA48-698A-4B24-B0F8-9EE8D4C3AB77}"/>
              </a:ext>
            </a:extLst>
          </p:cNvPr>
          <p:cNvSpPr>
            <a:spLocks noGrp="1" noChangeArrowheads="1"/>
          </p:cNvSpPr>
          <p:nvPr>
            <p:ph type="ctrTitle"/>
          </p:nvPr>
        </p:nvSpPr>
        <p:spPr>
          <a:xfrm>
            <a:off x="468313" y="260350"/>
            <a:ext cx="8229600" cy="2384425"/>
          </a:xfrm>
        </p:spPr>
        <p:txBody>
          <a:bodyPr/>
          <a:lstStyle/>
          <a:p>
            <a:pPr eaLnBrk="1" hangingPunct="1">
              <a:defRPr/>
            </a:pPr>
            <a:r>
              <a:rPr lang="en-GB" b="1" dirty="0">
                <a:solidFill>
                  <a:srgbClr val="FF0000"/>
                </a:solidFill>
              </a:rPr>
              <a:t>Gog </a:t>
            </a:r>
            <a:r>
              <a:rPr lang="en-GB" b="1" dirty="0">
                <a:solidFill>
                  <a:srgbClr val="00FF00"/>
                </a:solidFill>
              </a:rPr>
              <a:t>of The Land of</a:t>
            </a:r>
            <a:r>
              <a:rPr lang="en-GB" b="1" dirty="0">
                <a:solidFill>
                  <a:srgbClr val="FF0000"/>
                </a:solidFill>
              </a:rPr>
              <a:t> Magog</a:t>
            </a:r>
          </a:p>
        </p:txBody>
      </p:sp>
      <p:sp>
        <p:nvSpPr>
          <p:cNvPr id="84995" name="Rectangle 3">
            <a:extLst>
              <a:ext uri="{FF2B5EF4-FFF2-40B4-BE49-F238E27FC236}">
                <a16:creationId xmlns:a16="http://schemas.microsoft.com/office/drawing/2014/main" id="{4BF160CF-726C-4D00-8C99-095414D1CF0F}"/>
              </a:ext>
            </a:extLst>
          </p:cNvPr>
          <p:cNvSpPr>
            <a:spLocks noGrp="1" noChangeArrowheads="1"/>
          </p:cNvSpPr>
          <p:nvPr>
            <p:ph type="subTitle" idx="1"/>
          </p:nvPr>
        </p:nvSpPr>
        <p:spPr>
          <a:xfrm>
            <a:off x="3857625" y="1714500"/>
            <a:ext cx="5465763" cy="3600450"/>
          </a:xfrm>
        </p:spPr>
        <p:txBody>
          <a:bodyPr/>
          <a:lstStyle/>
          <a:p>
            <a:pPr algn="l" eaLnBrk="1" hangingPunct="1">
              <a:buFont typeface="Wingdings" pitchFamily="2" charset="2"/>
              <a:buChar char="q"/>
              <a:defRPr/>
            </a:pPr>
            <a:r>
              <a:rPr lang="en-GB" dirty="0"/>
              <a:t> </a:t>
            </a:r>
            <a:r>
              <a:rPr lang="en-GB" b="1" dirty="0">
                <a:solidFill>
                  <a:srgbClr val="FFFF00"/>
                </a:solidFill>
                <a:effectLst>
                  <a:outerShdw blurRad="38100" dist="38100" dir="2700000" algn="tl">
                    <a:srgbClr val="000000"/>
                  </a:outerShdw>
                </a:effectLst>
              </a:rPr>
              <a:t>I would take this opportunity to acknowledge with grateful thanks </a:t>
            </a:r>
            <a:r>
              <a:rPr lang="en-GB" b="1" dirty="0">
                <a:solidFill>
                  <a:schemeClr val="hlink"/>
                </a:solidFill>
                <a:effectLst>
                  <a:outerShdw blurRad="38100" dist="38100" dir="2700000" algn="tl">
                    <a:srgbClr val="000000"/>
                  </a:outerShdw>
                </a:effectLst>
              </a:rPr>
              <a:t>to those listed below for their diligent research on matters</a:t>
            </a:r>
            <a:r>
              <a:rPr lang="en-GB" b="1" dirty="0">
                <a:solidFill>
                  <a:srgbClr val="FFFF00"/>
                </a:solidFill>
                <a:effectLst>
                  <a:outerShdw blurRad="38100" dist="38100" dir="2700000" algn="tl">
                    <a:srgbClr val="000000"/>
                  </a:outerShdw>
                </a:effectLst>
              </a:rPr>
              <a:t> </a:t>
            </a:r>
            <a:r>
              <a:rPr lang="en-GB" b="1" dirty="0">
                <a:solidFill>
                  <a:srgbClr val="00FF00"/>
                </a:solidFill>
                <a:effectLst>
                  <a:outerShdw blurRad="38100" dist="38100" dir="2700000" algn="tl">
                    <a:srgbClr val="000000"/>
                  </a:outerShdw>
                </a:effectLst>
              </a:rPr>
              <a:t>appertaining to this prophecy which has enabled this presentation to be made.</a:t>
            </a:r>
          </a:p>
        </p:txBody>
      </p:sp>
      <p:sp>
        <p:nvSpPr>
          <p:cNvPr id="84997" name="Text Box 5">
            <a:extLst>
              <a:ext uri="{FF2B5EF4-FFF2-40B4-BE49-F238E27FC236}">
                <a16:creationId xmlns:a16="http://schemas.microsoft.com/office/drawing/2014/main" id="{1845F72E-18D6-4141-8AA6-D6857746F4D5}"/>
              </a:ext>
            </a:extLst>
          </p:cNvPr>
          <p:cNvSpPr txBox="1">
            <a:spLocks noChangeArrowheads="1"/>
          </p:cNvSpPr>
          <p:nvPr/>
        </p:nvSpPr>
        <p:spPr bwMode="auto">
          <a:xfrm>
            <a:off x="1285875" y="285750"/>
            <a:ext cx="6665913" cy="70802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This is The Story of</a:t>
            </a:r>
          </a:p>
        </p:txBody>
      </p:sp>
      <p:pic>
        <p:nvPicPr>
          <p:cNvPr id="40967" name="Picture 7" descr="http://www.malicepress.com/_wizardimages/Library_book_shelves.jpg">
            <a:extLst>
              <a:ext uri="{FF2B5EF4-FFF2-40B4-BE49-F238E27FC236}">
                <a16:creationId xmlns:a16="http://schemas.microsoft.com/office/drawing/2014/main" id="{DA241367-EBEB-4FBC-BEFA-D95DF7EDC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928813"/>
            <a:ext cx="3268662"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circle(in)">
                                      <p:cBhvr>
                                        <p:cTn id="7" dur="2000"/>
                                        <p:tgtEl>
                                          <p:spTgt spid="409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849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5">
            <a:extLst>
              <a:ext uri="{FF2B5EF4-FFF2-40B4-BE49-F238E27FC236}">
                <a16:creationId xmlns:a16="http://schemas.microsoft.com/office/drawing/2014/main" id="{DD019A41-3C2D-4B64-9320-C075BC31361C}"/>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E7EDFF8-BE63-4B93-B346-0B654CFFE0E9}" type="slidenum">
              <a:rPr lang="en-GB" altLang="en-US" sz="1200"/>
              <a:pPr eaLnBrk="1" hangingPunct="1"/>
              <a:t>31</a:t>
            </a:fld>
            <a:endParaRPr lang="en-GB" altLang="en-US" sz="1200"/>
          </a:p>
        </p:txBody>
      </p:sp>
      <p:sp>
        <p:nvSpPr>
          <p:cNvPr id="5125" name="Rectangle 2">
            <a:extLst>
              <a:ext uri="{FF2B5EF4-FFF2-40B4-BE49-F238E27FC236}">
                <a16:creationId xmlns:a16="http://schemas.microsoft.com/office/drawing/2014/main" id="{66FE774C-55F3-4DC6-8933-F2C49D723B2D}"/>
              </a:ext>
            </a:extLst>
          </p:cNvPr>
          <p:cNvSpPr>
            <a:spLocks noGrp="1" noChangeArrowheads="1"/>
          </p:cNvSpPr>
          <p:nvPr>
            <p:ph type="ctrTitle"/>
          </p:nvPr>
        </p:nvSpPr>
        <p:spPr>
          <a:xfrm>
            <a:off x="571500" y="571500"/>
            <a:ext cx="8229600" cy="2384425"/>
          </a:xfrm>
        </p:spPr>
        <p:txBody>
          <a:bodyPr/>
          <a:lstStyle/>
          <a:p>
            <a:pPr eaLnBrk="1" hangingPunct="1"/>
            <a:r>
              <a:rPr lang="en-GB" altLang="en-US" b="1">
                <a:solidFill>
                  <a:srgbClr val="FF0000"/>
                </a:solidFill>
                <a:effectLst/>
              </a:rPr>
              <a:t>Gog</a:t>
            </a:r>
            <a:r>
              <a:rPr lang="en-GB" altLang="en-US" b="1">
                <a:effectLst/>
              </a:rPr>
              <a:t> </a:t>
            </a:r>
            <a:r>
              <a:rPr lang="en-GB" altLang="en-US" b="1">
                <a:solidFill>
                  <a:srgbClr val="00FF00"/>
                </a:solidFill>
                <a:effectLst/>
              </a:rPr>
              <a:t>of The Land of</a:t>
            </a:r>
            <a:r>
              <a:rPr lang="en-GB" altLang="en-US" b="1">
                <a:effectLst/>
              </a:rPr>
              <a:t> </a:t>
            </a:r>
            <a:r>
              <a:rPr lang="en-GB" altLang="en-US" b="1">
                <a:solidFill>
                  <a:srgbClr val="FF0000"/>
                </a:solidFill>
                <a:effectLst/>
              </a:rPr>
              <a:t>Magog</a:t>
            </a:r>
          </a:p>
        </p:txBody>
      </p:sp>
      <p:sp>
        <p:nvSpPr>
          <p:cNvPr id="86019" name="Rectangle 3">
            <a:extLst>
              <a:ext uri="{FF2B5EF4-FFF2-40B4-BE49-F238E27FC236}">
                <a16:creationId xmlns:a16="http://schemas.microsoft.com/office/drawing/2014/main" id="{DD86796B-A472-4374-A4EF-73E348AB271E}"/>
              </a:ext>
            </a:extLst>
          </p:cNvPr>
          <p:cNvSpPr>
            <a:spLocks noGrp="1" noChangeArrowheads="1"/>
          </p:cNvSpPr>
          <p:nvPr>
            <p:ph type="subTitle" idx="1"/>
          </p:nvPr>
        </p:nvSpPr>
        <p:spPr>
          <a:xfrm>
            <a:off x="0" y="2276475"/>
            <a:ext cx="9144000" cy="3600450"/>
          </a:xfrm>
        </p:spPr>
        <p:txBody>
          <a:bodyPr/>
          <a:lstStyle/>
          <a:p>
            <a:pPr algn="l" eaLnBrk="1" hangingPunct="1">
              <a:lnSpc>
                <a:spcPct val="80000"/>
              </a:lnSpc>
              <a:buFont typeface="Wingdings" pitchFamily="2" charset="2"/>
              <a:buChar char="q"/>
              <a:defRPr/>
            </a:pPr>
            <a:r>
              <a:rPr lang="en-GB" sz="2800" b="1">
                <a:solidFill>
                  <a:srgbClr val="FFFF00"/>
                </a:solidFill>
                <a:effectLst>
                  <a:outerShdw blurRad="38100" dist="38100" dir="2700000" algn="tl">
                    <a:srgbClr val="000000"/>
                  </a:outerShdw>
                </a:effectLst>
              </a:rPr>
              <a:t>Frank Dowsett ( Covenant Vision Ministries – Australia)</a:t>
            </a:r>
          </a:p>
          <a:p>
            <a:pPr algn="l" eaLnBrk="1" hangingPunct="1">
              <a:lnSpc>
                <a:spcPct val="80000"/>
              </a:lnSpc>
              <a:buFont typeface="Wingdings" pitchFamily="2" charset="2"/>
              <a:buChar char="q"/>
              <a:defRPr/>
            </a:pPr>
            <a:r>
              <a:rPr lang="en-GB" sz="2800" b="1">
                <a:solidFill>
                  <a:srgbClr val="00FFCC"/>
                </a:solidFill>
                <a:effectLst>
                  <a:outerShdw blurRad="38100" dist="38100" dir="2700000" algn="tl">
                    <a:srgbClr val="000000"/>
                  </a:outerShdw>
                </a:effectLst>
              </a:rPr>
              <a:t>The Late Jack Mohr (America’s Promise Ministries – USA )</a:t>
            </a:r>
          </a:p>
          <a:p>
            <a:pPr algn="l" eaLnBrk="1" hangingPunct="1">
              <a:lnSpc>
                <a:spcPct val="80000"/>
              </a:lnSpc>
              <a:buFont typeface="Wingdings" pitchFamily="2" charset="2"/>
              <a:buChar char="q"/>
              <a:defRPr/>
            </a:pPr>
            <a:r>
              <a:rPr lang="en-GB" sz="2800" b="1">
                <a:solidFill>
                  <a:srgbClr val="00FF00"/>
                </a:solidFill>
                <a:effectLst>
                  <a:outerShdw blurRad="38100" dist="38100" dir="2700000" algn="tl">
                    <a:srgbClr val="000000"/>
                  </a:outerShdw>
                </a:effectLst>
              </a:rPr>
              <a:t>Clifton Emahiser (Bible Teaching Ministries)</a:t>
            </a:r>
          </a:p>
          <a:p>
            <a:pPr algn="l" eaLnBrk="1" hangingPunct="1">
              <a:lnSpc>
                <a:spcPct val="80000"/>
              </a:lnSpc>
              <a:buFont typeface="Wingdings" pitchFamily="2" charset="2"/>
              <a:buChar char="q"/>
              <a:defRPr/>
            </a:pPr>
            <a:r>
              <a:rPr lang="en-GB" sz="2800" b="1">
                <a:solidFill>
                  <a:srgbClr val="FF33CC"/>
                </a:solidFill>
                <a:effectLst>
                  <a:outerShdw blurRad="38100" dist="38100" dir="2700000" algn="tl">
                    <a:srgbClr val="000000"/>
                  </a:outerShdw>
                </a:effectLst>
              </a:rPr>
              <a:t>Rev. William P.Gale (Children of Yahweh)</a:t>
            </a:r>
          </a:p>
          <a:p>
            <a:pPr algn="l" eaLnBrk="1" hangingPunct="1">
              <a:lnSpc>
                <a:spcPct val="80000"/>
              </a:lnSpc>
              <a:buFont typeface="Wingdings" pitchFamily="2" charset="2"/>
              <a:buChar char="q"/>
              <a:defRPr/>
            </a:pPr>
            <a:r>
              <a:rPr lang="en-GB" sz="2800" b="1">
                <a:solidFill>
                  <a:srgbClr val="FFFF00"/>
                </a:solidFill>
                <a:effectLst>
                  <a:outerShdw blurRad="38100" dist="38100" dir="2700000" algn="tl">
                    <a:srgbClr val="000000"/>
                  </a:outerShdw>
                </a:effectLst>
              </a:rPr>
              <a:t>The Late Willie Martin</a:t>
            </a:r>
          </a:p>
          <a:p>
            <a:pPr algn="l" eaLnBrk="1" hangingPunct="1">
              <a:lnSpc>
                <a:spcPct val="80000"/>
              </a:lnSpc>
              <a:buFont typeface="Wingdings" pitchFamily="2" charset="2"/>
              <a:buChar char="q"/>
              <a:defRPr/>
            </a:pPr>
            <a:r>
              <a:rPr lang="en-GB" sz="2800" b="1">
                <a:solidFill>
                  <a:schemeClr val="bg2"/>
                </a:solidFill>
                <a:effectLst>
                  <a:outerShdw blurRad="38100" dist="38100" dir="2700000" algn="tl">
                    <a:srgbClr val="000000"/>
                  </a:outerShdw>
                </a:effectLst>
              </a:rPr>
              <a:t>Orange Street Congregational Church Library</a:t>
            </a:r>
          </a:p>
          <a:p>
            <a:pPr algn="l" eaLnBrk="1" hangingPunct="1">
              <a:lnSpc>
                <a:spcPct val="80000"/>
              </a:lnSpc>
              <a:buFont typeface="Wingdings" pitchFamily="2" charset="2"/>
              <a:buChar char="q"/>
              <a:defRPr/>
            </a:pPr>
            <a:r>
              <a:rPr lang="en-GB" sz="2800" b="1">
                <a:solidFill>
                  <a:srgbClr val="FF0000"/>
                </a:solidFill>
                <a:effectLst>
                  <a:outerShdw blurRad="38100" dist="38100" dir="2700000" algn="tl">
                    <a:srgbClr val="000000"/>
                  </a:outerShdw>
                </a:effectLst>
              </a:rPr>
              <a:t>The Late Harold Stough</a:t>
            </a:r>
          </a:p>
        </p:txBody>
      </p:sp>
      <p:graphicFrame>
        <p:nvGraphicFramePr>
          <p:cNvPr id="5122" name="Object 4">
            <a:extLst>
              <a:ext uri="{FF2B5EF4-FFF2-40B4-BE49-F238E27FC236}">
                <a16:creationId xmlns:a16="http://schemas.microsoft.com/office/drawing/2014/main" id="{13296035-77CD-466D-81F9-B37DA8FB9767}"/>
              </a:ext>
            </a:extLst>
          </p:cNvPr>
          <p:cNvGraphicFramePr>
            <a:graphicFrameLocks noChangeAspect="1"/>
          </p:cNvGraphicFramePr>
          <p:nvPr/>
        </p:nvGraphicFramePr>
        <p:xfrm>
          <a:off x="1403350" y="5445125"/>
          <a:ext cx="7416800" cy="3619500"/>
        </p:xfrm>
        <a:graphic>
          <a:graphicData uri="http://schemas.openxmlformats.org/presentationml/2006/ole">
            <mc:AlternateContent xmlns:mc="http://schemas.openxmlformats.org/markup-compatibility/2006">
              <mc:Choice xmlns:v="urn:schemas-microsoft-com:vml" Requires="v">
                <p:oleObj name="Chart" r:id="rId3" imgW="5381549" imgH="3619500" progId="MSGraph.Chart.8">
                  <p:embed followColorScheme="full"/>
                </p:oleObj>
              </mc:Choice>
              <mc:Fallback>
                <p:oleObj name="Chart" r:id="rId3" imgW="5381549" imgH="3619500"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5445125"/>
                        <a:ext cx="7416800" cy="361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021" name="Text Box 5">
            <a:extLst>
              <a:ext uri="{FF2B5EF4-FFF2-40B4-BE49-F238E27FC236}">
                <a16:creationId xmlns:a16="http://schemas.microsoft.com/office/drawing/2014/main" id="{C96DF421-6AEE-46FF-A4F1-DC67F6C91B31}"/>
              </a:ext>
            </a:extLst>
          </p:cNvPr>
          <p:cNvSpPr txBox="1">
            <a:spLocks noChangeArrowheads="1"/>
          </p:cNvSpPr>
          <p:nvPr/>
        </p:nvSpPr>
        <p:spPr bwMode="auto">
          <a:xfrm>
            <a:off x="1714500" y="142875"/>
            <a:ext cx="5616575" cy="13239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This is The Story of</a:t>
            </a:r>
          </a:p>
        </p:txBody>
      </p:sp>
      <p:graphicFrame>
        <p:nvGraphicFramePr>
          <p:cNvPr id="5123" name="Object 6">
            <a:extLst>
              <a:ext uri="{FF2B5EF4-FFF2-40B4-BE49-F238E27FC236}">
                <a16:creationId xmlns:a16="http://schemas.microsoft.com/office/drawing/2014/main" id="{BE76C5B2-51D2-4D9B-A415-2FDC4D5488F3}"/>
              </a:ext>
            </a:extLst>
          </p:cNvPr>
          <p:cNvGraphicFramePr>
            <a:graphicFrameLocks noChangeAspect="1"/>
          </p:cNvGraphicFramePr>
          <p:nvPr/>
        </p:nvGraphicFramePr>
        <p:xfrm>
          <a:off x="1619250" y="5661025"/>
          <a:ext cx="7416800" cy="3619500"/>
        </p:xfrm>
        <a:graphic>
          <a:graphicData uri="http://schemas.openxmlformats.org/presentationml/2006/ole">
            <mc:AlternateContent xmlns:mc="http://schemas.openxmlformats.org/markup-compatibility/2006">
              <mc:Choice xmlns:v="urn:schemas-microsoft-com:vml" Requires="v">
                <p:oleObj name="Chart" r:id="rId5" imgW="5381549" imgH="3619500" progId="MSGraph.Chart.8">
                  <p:embed followColorScheme="full"/>
                </p:oleObj>
              </mc:Choice>
              <mc:Fallback>
                <p:oleObj name="Chart" r:id="rId5" imgW="5381549" imgH="3619500" progId="MSGraph.Chart.8">
                  <p:embed followColorScheme="full"/>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0" y="5661025"/>
                        <a:ext cx="7416800" cy="3619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86019">
                                            <p:txEl>
                                              <p:pRg st="0" end="0"/>
                                            </p:txEl>
                                          </p:spTgt>
                                        </p:tgtEl>
                                        <p:attrNameLst>
                                          <p:attrName>style.visibility</p:attrName>
                                        </p:attrNameLst>
                                      </p:cBhvr>
                                      <p:to>
                                        <p:strVal val="visible"/>
                                      </p:to>
                                    </p:set>
                                    <p:anim calcmode="discrete" valueType="clr">
                                      <p:cBhvr override="childStyle">
                                        <p:cTn id="7" dur="80"/>
                                        <p:tgtEl>
                                          <p:spTgt spid="8601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601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601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86019">
                                            <p:txEl>
                                              <p:pRg st="1" end="1"/>
                                            </p:txEl>
                                          </p:spTgt>
                                        </p:tgtEl>
                                        <p:attrNameLst>
                                          <p:attrName>style.visibility</p:attrName>
                                        </p:attrNameLst>
                                      </p:cBhvr>
                                      <p:to>
                                        <p:strVal val="visible"/>
                                      </p:to>
                                    </p:set>
                                    <p:anim calcmode="discrete" valueType="clr">
                                      <p:cBhvr override="childStyle">
                                        <p:cTn id="14" dur="80"/>
                                        <p:tgtEl>
                                          <p:spTgt spid="8601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6019">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6019">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86019">
                                            <p:txEl>
                                              <p:pRg st="2" end="2"/>
                                            </p:txEl>
                                          </p:spTgt>
                                        </p:tgtEl>
                                        <p:attrNameLst>
                                          <p:attrName>style.visibility</p:attrName>
                                        </p:attrNameLst>
                                      </p:cBhvr>
                                      <p:to>
                                        <p:strVal val="visible"/>
                                      </p:to>
                                    </p:set>
                                    <p:anim calcmode="discrete" valueType="clr">
                                      <p:cBhvr override="childStyle">
                                        <p:cTn id="21" dur="80"/>
                                        <p:tgtEl>
                                          <p:spTgt spid="8601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6019">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6019">
                                            <p:txEl>
                                              <p:pRg st="2" end="2"/>
                                            </p:txEl>
                                          </p:spTgt>
                                        </p:tgtEl>
                                        <p:attrNameLst>
                                          <p:attrName>fill.type</p:attrName>
                                        </p:attrNameLst>
                                      </p:cBhvr>
                                      <p:to>
                                        <p:strVal val="solid"/>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86019">
                                            <p:txEl>
                                              <p:pRg st="3" end="3"/>
                                            </p:txEl>
                                          </p:spTgt>
                                        </p:tgtEl>
                                        <p:attrNameLst>
                                          <p:attrName>style.visibility</p:attrName>
                                        </p:attrNameLst>
                                      </p:cBhvr>
                                      <p:to>
                                        <p:strVal val="visible"/>
                                      </p:to>
                                    </p:set>
                                    <p:anim calcmode="discrete" valueType="clr">
                                      <p:cBhvr override="childStyle">
                                        <p:cTn id="28" dur="80"/>
                                        <p:tgtEl>
                                          <p:spTgt spid="8601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6019">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6019">
                                            <p:txEl>
                                              <p:pRg st="3" end="3"/>
                                            </p:txEl>
                                          </p:spTgt>
                                        </p:tgtEl>
                                        <p:attrNameLst>
                                          <p:attrName>fill.type</p:attrName>
                                        </p:attrNameLst>
                                      </p:cBhvr>
                                      <p:to>
                                        <p:strVal val="solid"/>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86019">
                                            <p:txEl>
                                              <p:pRg st="4" end="4"/>
                                            </p:txEl>
                                          </p:spTgt>
                                        </p:tgtEl>
                                        <p:attrNameLst>
                                          <p:attrName>style.visibility</p:attrName>
                                        </p:attrNameLst>
                                      </p:cBhvr>
                                      <p:to>
                                        <p:strVal val="visible"/>
                                      </p:to>
                                    </p:set>
                                    <p:anim calcmode="discrete" valueType="clr">
                                      <p:cBhvr override="childStyle">
                                        <p:cTn id="35" dur="80"/>
                                        <p:tgtEl>
                                          <p:spTgt spid="8601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86019">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86019">
                                            <p:txEl>
                                              <p:pRg st="4" end="4"/>
                                            </p:txEl>
                                          </p:spTgt>
                                        </p:tgtEl>
                                        <p:attrNameLst>
                                          <p:attrName>fill.type</p:attrName>
                                        </p:attrNameLst>
                                      </p:cBhvr>
                                      <p:to>
                                        <p:strVal val="solid"/>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86019">
                                            <p:txEl>
                                              <p:pRg st="5" end="5"/>
                                            </p:txEl>
                                          </p:spTgt>
                                        </p:tgtEl>
                                        <p:attrNameLst>
                                          <p:attrName>style.visibility</p:attrName>
                                        </p:attrNameLst>
                                      </p:cBhvr>
                                      <p:to>
                                        <p:strVal val="visible"/>
                                      </p:to>
                                    </p:set>
                                    <p:anim calcmode="discrete" valueType="clr">
                                      <p:cBhvr override="childStyle">
                                        <p:cTn id="42" dur="80"/>
                                        <p:tgtEl>
                                          <p:spTgt spid="86019">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6019">
                                            <p:txEl>
                                              <p:pRg st="5" end="5"/>
                                            </p:txEl>
                                          </p:spTgt>
                                        </p:tgtEl>
                                        <p:attrNameLst>
                                          <p:attrName>fillcolor</p:attrName>
                                        </p:attrNameLst>
                                      </p:cBhvr>
                                      <p:tavLst>
                                        <p:tav tm="0">
                                          <p:val>
                                            <p:clrVal>
                                              <a:schemeClr val="accent2"/>
                                            </p:clrVal>
                                          </p:val>
                                        </p:tav>
                                        <p:tav tm="50000">
                                          <p:val>
                                            <p:clrVal>
                                              <a:schemeClr val="hlink"/>
                                            </p:clrVal>
                                          </p:val>
                                        </p:tav>
                                      </p:tavLst>
                                    </p:anim>
                                    <p:set>
                                      <p:cBhvr>
                                        <p:cTn id="44" dur="80"/>
                                        <p:tgtEl>
                                          <p:spTgt spid="86019">
                                            <p:txEl>
                                              <p:pRg st="5" end="5"/>
                                            </p:txEl>
                                          </p:spTgt>
                                        </p:tgtEl>
                                        <p:attrNameLst>
                                          <p:attrName>fill.type</p:attrName>
                                        </p:attrNameLst>
                                      </p:cBhvr>
                                      <p:to>
                                        <p:strVal val="solid"/>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86019">
                                            <p:txEl>
                                              <p:pRg st="6" end="6"/>
                                            </p:txEl>
                                          </p:spTgt>
                                        </p:tgtEl>
                                        <p:attrNameLst>
                                          <p:attrName>style.visibility</p:attrName>
                                        </p:attrNameLst>
                                      </p:cBhvr>
                                      <p:to>
                                        <p:strVal val="visible"/>
                                      </p:to>
                                    </p:set>
                                    <p:anim calcmode="discrete" valueType="clr">
                                      <p:cBhvr override="childStyle">
                                        <p:cTn id="49" dur="80"/>
                                        <p:tgtEl>
                                          <p:spTgt spid="86019">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86019">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86019">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6E20AE5C-3F50-4B37-8A66-6AC9D8CFFE69}"/>
              </a:ext>
            </a:extLst>
          </p:cNvPr>
          <p:cNvSpPr>
            <a:spLocks noGrp="1" noChangeArrowheads="1"/>
          </p:cNvSpPr>
          <p:nvPr>
            <p:ph type="title"/>
          </p:nvPr>
        </p:nvSpPr>
        <p:spPr/>
        <p:txBody>
          <a:bodyPr/>
          <a:lstStyle/>
          <a:p>
            <a:pPr eaLnBrk="1" hangingPunct="1">
              <a:defRPr/>
            </a:pPr>
            <a:r>
              <a:rPr lang="en-GB" b="1" dirty="0">
                <a:solidFill>
                  <a:srgbClr val="FFFF00"/>
                </a:solidFill>
                <a:latin typeface="Arial Black" pitchFamily="34" charset="0"/>
              </a:rPr>
              <a:t>This is The Story of       </a:t>
            </a:r>
            <a:r>
              <a:rPr lang="en-GB" b="1" dirty="0">
                <a:solidFill>
                  <a:srgbClr val="FF0000"/>
                </a:solidFill>
              </a:rPr>
              <a:t>Gog </a:t>
            </a:r>
            <a:r>
              <a:rPr lang="en-GB" b="1" dirty="0">
                <a:solidFill>
                  <a:srgbClr val="00FF00"/>
                </a:solidFill>
              </a:rPr>
              <a:t>of The Land of</a:t>
            </a:r>
            <a:r>
              <a:rPr lang="en-GB" b="1" dirty="0">
                <a:solidFill>
                  <a:srgbClr val="FF0000"/>
                </a:solidFill>
              </a:rPr>
              <a:t> Magog</a:t>
            </a:r>
          </a:p>
        </p:txBody>
      </p:sp>
      <p:sp>
        <p:nvSpPr>
          <p:cNvPr id="8" name="Rectangle 25">
            <a:extLst>
              <a:ext uri="{FF2B5EF4-FFF2-40B4-BE49-F238E27FC236}">
                <a16:creationId xmlns:a16="http://schemas.microsoft.com/office/drawing/2014/main" id="{3D1EBF01-ECE0-46D4-A0DC-32C40A2E8B5A}"/>
              </a:ext>
            </a:extLst>
          </p:cNvPr>
          <p:cNvSpPr>
            <a:spLocks noGrp="1" noChangeArrowheads="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4C3B731-F0B4-4591-9208-84C845AB38EC}" type="slidenum">
              <a:rPr lang="en-GB" altLang="en-US" sz="1200"/>
              <a:pPr eaLnBrk="1" hangingPunct="1"/>
              <a:t>32</a:t>
            </a:fld>
            <a:endParaRPr lang="en-GB" altLang="en-US" sz="1200"/>
          </a:p>
        </p:txBody>
      </p:sp>
      <p:sp>
        <p:nvSpPr>
          <p:cNvPr id="11" name="Rectangle 3">
            <a:extLst>
              <a:ext uri="{FF2B5EF4-FFF2-40B4-BE49-F238E27FC236}">
                <a16:creationId xmlns:a16="http://schemas.microsoft.com/office/drawing/2014/main" id="{9C4E6F9F-A9F2-43E2-93E9-4DDB2973301E}"/>
              </a:ext>
            </a:extLst>
          </p:cNvPr>
          <p:cNvSpPr txBox="1">
            <a:spLocks noChangeArrowheads="1"/>
          </p:cNvSpPr>
          <p:nvPr/>
        </p:nvSpPr>
        <p:spPr>
          <a:xfrm>
            <a:off x="5000625" y="2214563"/>
            <a:ext cx="4143375" cy="3600450"/>
          </a:xfrm>
          <a:prstGeom prst="rect">
            <a:avLst/>
          </a:prstGeom>
        </p:spPr>
        <p:txBody>
          <a:bodyPr/>
          <a:lstStyle/>
          <a:p>
            <a:pPr marL="342900" indent="-342900">
              <a:spcBef>
                <a:spcPct val="20000"/>
              </a:spcBef>
              <a:buClr>
                <a:schemeClr val="tx2"/>
              </a:buClr>
              <a:buFont typeface="Wingdings" pitchFamily="2" charset="2"/>
              <a:buChar char="q"/>
              <a:defRPr/>
            </a:pPr>
            <a:r>
              <a:rPr lang="en-GB" sz="3200" b="1" kern="0" dirty="0">
                <a:solidFill>
                  <a:srgbClr val="FFFF00"/>
                </a:solidFill>
                <a:effectLst>
                  <a:outerShdw blurRad="38100" dist="38100" dir="2700000" algn="tl">
                    <a:srgbClr val="000000"/>
                  </a:outerShdw>
                </a:effectLst>
                <a:latin typeface="+mn-lt"/>
                <a:cs typeface="+mn-cs"/>
              </a:rPr>
              <a:t>This acknowledgement in</a:t>
            </a:r>
            <a:r>
              <a:rPr lang="en-GB" sz="3200" kern="0" dirty="0">
                <a:solidFill>
                  <a:srgbClr val="FFFF00"/>
                </a:solidFill>
                <a:latin typeface="+mn-lt"/>
                <a:cs typeface="+mn-cs"/>
              </a:rPr>
              <a:t> </a:t>
            </a:r>
            <a:r>
              <a:rPr lang="en-GB" sz="3200" b="1" kern="0" dirty="0">
                <a:solidFill>
                  <a:srgbClr val="FFFF00"/>
                </a:solidFill>
                <a:effectLst>
                  <a:outerShdw blurRad="38100" dist="38100" dir="2700000" algn="tl">
                    <a:srgbClr val="000000"/>
                  </a:outerShdw>
                </a:effectLst>
                <a:latin typeface="+mn-lt"/>
                <a:cs typeface="+mn-cs"/>
              </a:rPr>
              <a:t>no way infers their acceptance</a:t>
            </a:r>
            <a:r>
              <a:rPr lang="en-GB" sz="3200" b="1" kern="0" dirty="0">
                <a:solidFill>
                  <a:srgbClr val="FF0000"/>
                </a:solidFill>
                <a:effectLst>
                  <a:outerShdw blurRad="38100" dist="38100" dir="2700000" algn="tl">
                    <a:srgbClr val="000000"/>
                  </a:outerShdw>
                </a:effectLst>
                <a:latin typeface="+mn-lt"/>
                <a:cs typeface="+mn-cs"/>
              </a:rPr>
              <a:t> </a:t>
            </a:r>
            <a:r>
              <a:rPr lang="en-GB" sz="3200" b="1" kern="0" dirty="0">
                <a:solidFill>
                  <a:srgbClr val="00FF00"/>
                </a:solidFill>
                <a:effectLst>
                  <a:outerShdw blurRad="38100" dist="38100" dir="2700000" algn="tl">
                    <a:srgbClr val="000000"/>
                  </a:outerShdw>
                </a:effectLst>
                <a:latin typeface="+mn-lt"/>
                <a:cs typeface="+mn-cs"/>
              </a:rPr>
              <a:t>of this interpretation.</a:t>
            </a:r>
          </a:p>
        </p:txBody>
      </p:sp>
      <p:pic>
        <p:nvPicPr>
          <p:cNvPr id="45061" name="Picture 10" descr="http://www.cooperativeindividualism.org/library-books.jpg">
            <a:extLst>
              <a:ext uri="{FF2B5EF4-FFF2-40B4-BE49-F238E27FC236}">
                <a16:creationId xmlns:a16="http://schemas.microsoft.com/office/drawing/2014/main" id="{82BC88E7-3C2C-48B2-A7AB-78028E955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643063"/>
            <a:ext cx="4762500"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5">
            <a:extLst>
              <a:ext uri="{FF2B5EF4-FFF2-40B4-BE49-F238E27FC236}">
                <a16:creationId xmlns:a16="http://schemas.microsoft.com/office/drawing/2014/main" id="{F6B76626-45BE-4AB1-B803-9041E59E444A}"/>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EFAED8F-308F-4D0A-B816-FC581F73B1BA}" type="slidenum">
              <a:rPr lang="en-GB" altLang="en-US" sz="1200"/>
              <a:pPr eaLnBrk="1" hangingPunct="1"/>
              <a:t>33</a:t>
            </a:fld>
            <a:endParaRPr lang="en-GB" altLang="en-US" sz="1200"/>
          </a:p>
        </p:txBody>
      </p:sp>
      <p:sp>
        <p:nvSpPr>
          <p:cNvPr id="15362" name="Rectangle 2">
            <a:extLst>
              <a:ext uri="{FF2B5EF4-FFF2-40B4-BE49-F238E27FC236}">
                <a16:creationId xmlns:a16="http://schemas.microsoft.com/office/drawing/2014/main" id="{13C9F949-B72C-41C6-B1B8-9E08B0B4F117}"/>
              </a:ext>
            </a:extLst>
          </p:cNvPr>
          <p:cNvSpPr>
            <a:spLocks noGrp="1" noChangeArrowheads="1"/>
          </p:cNvSpPr>
          <p:nvPr>
            <p:ph type="ctrTitle"/>
          </p:nvPr>
        </p:nvSpPr>
        <p:spPr>
          <a:xfrm>
            <a:off x="468313" y="476250"/>
            <a:ext cx="8229600" cy="17367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 </a:t>
            </a:r>
            <a:r>
              <a:rPr lang="en-GB" b="1" dirty="0">
                <a:solidFill>
                  <a:srgbClr val="FF0000"/>
                </a:solidFill>
              </a:rPr>
              <a:t>Magog</a:t>
            </a:r>
          </a:p>
        </p:txBody>
      </p:sp>
      <p:sp>
        <p:nvSpPr>
          <p:cNvPr id="15363" name="Rectangle 3">
            <a:extLst>
              <a:ext uri="{FF2B5EF4-FFF2-40B4-BE49-F238E27FC236}">
                <a16:creationId xmlns:a16="http://schemas.microsoft.com/office/drawing/2014/main" id="{2C3FB1E1-38D8-48DF-8F02-4FE2927B74D3}"/>
              </a:ext>
            </a:extLst>
          </p:cNvPr>
          <p:cNvSpPr>
            <a:spLocks noGrp="1" noChangeArrowheads="1"/>
          </p:cNvSpPr>
          <p:nvPr>
            <p:ph type="subTitle" idx="1"/>
          </p:nvPr>
        </p:nvSpPr>
        <p:spPr>
          <a:xfrm>
            <a:off x="827088" y="3429000"/>
            <a:ext cx="7848600" cy="3240088"/>
          </a:xfrm>
        </p:spPr>
        <p:txBody>
          <a:bodyPr/>
          <a:lstStyle/>
          <a:p>
            <a:pPr eaLnBrk="1" hangingPunct="1">
              <a:defRPr/>
            </a:pPr>
            <a:r>
              <a:rPr lang="en-GB" b="1">
                <a:solidFill>
                  <a:srgbClr val="FF9933"/>
                </a:solidFill>
                <a:effectLst>
                  <a:outerShdw blurRad="38100" dist="38100" dir="2700000" algn="tl">
                    <a:srgbClr val="000000"/>
                  </a:outerShdw>
                </a:effectLst>
              </a:rPr>
              <a:t>And Thou (</a:t>
            </a:r>
            <a:r>
              <a:rPr lang="en-GB" b="1">
                <a:solidFill>
                  <a:srgbClr val="FF0000"/>
                </a:solidFill>
                <a:effectLst>
                  <a:outerShdw blurRad="38100" dist="38100" dir="2700000" algn="tl">
                    <a:srgbClr val="000000"/>
                  </a:outerShdw>
                </a:effectLst>
              </a:rPr>
              <a:t>Attila</a:t>
            </a:r>
            <a:r>
              <a:rPr lang="en-GB" b="1">
                <a:solidFill>
                  <a:srgbClr val="FF9933"/>
                </a:solidFill>
                <a:effectLst>
                  <a:outerShdw blurRad="38100" dist="38100" dir="2700000" algn="tl">
                    <a:srgbClr val="000000"/>
                  </a:outerShdw>
                </a:effectLst>
              </a:rPr>
              <a:t>/</a:t>
            </a:r>
            <a:r>
              <a:rPr lang="en-GB" b="1">
                <a:solidFill>
                  <a:srgbClr val="FF0000"/>
                </a:solidFill>
                <a:effectLst>
                  <a:outerShdw blurRad="38100" dist="38100" dir="2700000" algn="tl">
                    <a:srgbClr val="000000"/>
                  </a:outerShdw>
                </a:effectLst>
              </a:rPr>
              <a:t>Genghis Khan</a:t>
            </a:r>
            <a:r>
              <a:rPr lang="en-GB" b="1">
                <a:solidFill>
                  <a:srgbClr val="FF9933"/>
                </a:solidFill>
                <a:effectLst>
                  <a:outerShdw blurRad="38100" dist="38100" dir="2700000" algn="tl">
                    <a:srgbClr val="000000"/>
                  </a:outerShdw>
                </a:effectLst>
              </a:rPr>
              <a:t>) Shalt Come From Thy Place </a:t>
            </a:r>
            <a:r>
              <a:rPr lang="en-GB" b="1">
                <a:solidFill>
                  <a:srgbClr val="FF33CC"/>
                </a:solidFill>
                <a:effectLst>
                  <a:outerShdw blurRad="38100" dist="38100" dir="2700000" algn="tl">
                    <a:srgbClr val="000000"/>
                  </a:outerShdw>
                </a:effectLst>
              </a:rPr>
              <a:t>Out Of The North Parts</a:t>
            </a:r>
            <a:r>
              <a:rPr lang="en-GB" b="1">
                <a:solidFill>
                  <a:srgbClr val="FF9933"/>
                </a:solidFill>
                <a:effectLst>
                  <a:outerShdw blurRad="38100" dist="38100" dir="2700000" algn="tl">
                    <a:srgbClr val="000000"/>
                  </a:outerShdw>
                </a:effectLst>
              </a:rPr>
              <a:t>, Thou And Many People With Thee All Of Them </a:t>
            </a:r>
            <a:r>
              <a:rPr lang="en-GB" b="1">
                <a:solidFill>
                  <a:srgbClr val="FF33CC"/>
                </a:solidFill>
                <a:effectLst>
                  <a:outerShdw blurRad="38100" dist="38100" dir="2700000" algn="tl">
                    <a:srgbClr val="000000"/>
                  </a:outerShdw>
                </a:effectLst>
              </a:rPr>
              <a:t>Riding Upon Horses, A Great Company</a:t>
            </a:r>
            <a:r>
              <a:rPr lang="en-GB" b="1">
                <a:solidFill>
                  <a:srgbClr val="FF9933"/>
                </a:solidFill>
                <a:effectLst>
                  <a:outerShdw blurRad="38100" dist="38100" dir="2700000" algn="tl">
                    <a:srgbClr val="000000"/>
                  </a:outerShdw>
                </a:effectLst>
              </a:rPr>
              <a:t>, And </a:t>
            </a:r>
            <a:r>
              <a:rPr lang="en-GB" b="1">
                <a:solidFill>
                  <a:srgbClr val="FF33CC"/>
                </a:solidFill>
                <a:effectLst>
                  <a:outerShdw blurRad="38100" dist="38100" dir="2700000" algn="tl">
                    <a:srgbClr val="000000"/>
                  </a:outerShdw>
                </a:effectLst>
              </a:rPr>
              <a:t>A Mighty Army</a:t>
            </a:r>
          </a:p>
        </p:txBody>
      </p:sp>
      <p:sp>
        <p:nvSpPr>
          <p:cNvPr id="15365" name="Text Box 5">
            <a:extLst>
              <a:ext uri="{FF2B5EF4-FFF2-40B4-BE49-F238E27FC236}">
                <a16:creationId xmlns:a16="http://schemas.microsoft.com/office/drawing/2014/main" id="{67C62841-0547-4D6D-B9D5-8F1ADD9BDAF2}"/>
              </a:ext>
            </a:extLst>
          </p:cNvPr>
          <p:cNvSpPr txBox="1">
            <a:spLocks noChangeArrowheads="1"/>
          </p:cNvSpPr>
          <p:nvPr/>
        </p:nvSpPr>
        <p:spPr bwMode="auto">
          <a:xfrm>
            <a:off x="1692275" y="333375"/>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The Story of</a:t>
            </a:r>
          </a:p>
        </p:txBody>
      </p:sp>
      <p:grpSp>
        <p:nvGrpSpPr>
          <p:cNvPr id="46086" name="Group 9">
            <a:extLst>
              <a:ext uri="{FF2B5EF4-FFF2-40B4-BE49-F238E27FC236}">
                <a16:creationId xmlns:a16="http://schemas.microsoft.com/office/drawing/2014/main" id="{CF8AB673-D69E-4A6B-A016-BD8F187EC9B5}"/>
              </a:ext>
            </a:extLst>
          </p:cNvPr>
          <p:cNvGrpSpPr>
            <a:grpSpLocks noChangeAspect="1"/>
          </p:cNvGrpSpPr>
          <p:nvPr/>
        </p:nvGrpSpPr>
        <p:grpSpPr bwMode="auto">
          <a:xfrm>
            <a:off x="1116013" y="3284538"/>
            <a:ext cx="7273925" cy="1584325"/>
            <a:chOff x="703" y="2069"/>
            <a:chExt cx="4582" cy="2008"/>
          </a:xfrm>
        </p:grpSpPr>
        <p:sp>
          <p:nvSpPr>
            <p:cNvPr id="46094" name="AutoShape 8">
              <a:extLst>
                <a:ext uri="{FF2B5EF4-FFF2-40B4-BE49-F238E27FC236}">
                  <a16:creationId xmlns:a16="http://schemas.microsoft.com/office/drawing/2014/main" id="{699523F0-5FAA-437A-9DFC-7362E94AE062}"/>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6087" name="Group 11">
            <a:extLst>
              <a:ext uri="{FF2B5EF4-FFF2-40B4-BE49-F238E27FC236}">
                <a16:creationId xmlns:a16="http://schemas.microsoft.com/office/drawing/2014/main" id="{53D70022-0C11-4C89-9D8F-C2D2FB806A09}"/>
              </a:ext>
            </a:extLst>
          </p:cNvPr>
          <p:cNvGrpSpPr>
            <a:grpSpLocks noChangeAspect="1"/>
          </p:cNvGrpSpPr>
          <p:nvPr/>
        </p:nvGrpSpPr>
        <p:grpSpPr bwMode="auto">
          <a:xfrm flipV="1">
            <a:off x="1116013" y="6669088"/>
            <a:ext cx="7273925" cy="73025"/>
            <a:chOff x="703" y="2069"/>
            <a:chExt cx="4582" cy="2008"/>
          </a:xfrm>
        </p:grpSpPr>
        <p:sp>
          <p:nvSpPr>
            <p:cNvPr id="46093" name="AutoShape 10">
              <a:extLst>
                <a:ext uri="{FF2B5EF4-FFF2-40B4-BE49-F238E27FC236}">
                  <a16:creationId xmlns:a16="http://schemas.microsoft.com/office/drawing/2014/main" id="{82EE16D0-3518-41FA-8CF9-8B362564660C}"/>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6088" name="Group 12">
            <a:extLst>
              <a:ext uri="{FF2B5EF4-FFF2-40B4-BE49-F238E27FC236}">
                <a16:creationId xmlns:a16="http://schemas.microsoft.com/office/drawing/2014/main" id="{8572BBA4-D3EF-456A-B025-C9990E6B97B9}"/>
              </a:ext>
            </a:extLst>
          </p:cNvPr>
          <p:cNvGrpSpPr>
            <a:grpSpLocks noChangeAspect="1"/>
          </p:cNvGrpSpPr>
          <p:nvPr/>
        </p:nvGrpSpPr>
        <p:grpSpPr bwMode="auto">
          <a:xfrm>
            <a:off x="250825" y="6669088"/>
            <a:ext cx="8893175" cy="188912"/>
            <a:chOff x="703" y="2069"/>
            <a:chExt cx="4582" cy="2008"/>
          </a:xfrm>
        </p:grpSpPr>
        <p:sp>
          <p:nvSpPr>
            <p:cNvPr id="46092" name="AutoShape 13">
              <a:extLst>
                <a:ext uri="{FF2B5EF4-FFF2-40B4-BE49-F238E27FC236}">
                  <a16:creationId xmlns:a16="http://schemas.microsoft.com/office/drawing/2014/main" id="{14CA9F73-DE0F-4614-B2C2-700036C4A252}"/>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46089" name="Text Box 14">
            <a:extLst>
              <a:ext uri="{FF2B5EF4-FFF2-40B4-BE49-F238E27FC236}">
                <a16:creationId xmlns:a16="http://schemas.microsoft.com/office/drawing/2014/main" id="{0310198E-21CE-44C0-81A3-C12CA4B2E538}"/>
              </a:ext>
            </a:extLst>
          </p:cNvPr>
          <p:cNvSpPr txBox="1">
            <a:spLocks noChangeArrowheads="1"/>
          </p:cNvSpPr>
          <p:nvPr/>
        </p:nvSpPr>
        <p:spPr bwMode="auto">
          <a:xfrm>
            <a:off x="0" y="2205038"/>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sp>
        <p:nvSpPr>
          <p:cNvPr id="46090" name="Text Box 15">
            <a:extLst>
              <a:ext uri="{FF2B5EF4-FFF2-40B4-BE49-F238E27FC236}">
                <a16:creationId xmlns:a16="http://schemas.microsoft.com/office/drawing/2014/main" id="{804F20AA-661D-426F-8DB1-F46B17EE0A38}"/>
              </a:ext>
            </a:extLst>
          </p:cNvPr>
          <p:cNvSpPr txBox="1">
            <a:spLocks noChangeArrowheads="1"/>
          </p:cNvSpPr>
          <p:nvPr/>
        </p:nvSpPr>
        <p:spPr bwMode="auto">
          <a:xfrm>
            <a:off x="0" y="2133600"/>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GB" altLang="en-US" sz="4000" b="1">
                <a:solidFill>
                  <a:srgbClr val="FFFF00"/>
                </a:solidFill>
                <a:latin typeface="Arial Black" panose="020B0A04020102020204" pitchFamily="34" charset="0"/>
              </a:rPr>
              <a:t>Analysis of Ezekiel 38 : 15</a:t>
            </a:r>
          </a:p>
        </p:txBody>
      </p:sp>
      <p:sp>
        <p:nvSpPr>
          <p:cNvPr id="15377" name="Text Box 17">
            <a:extLst>
              <a:ext uri="{FF2B5EF4-FFF2-40B4-BE49-F238E27FC236}">
                <a16:creationId xmlns:a16="http://schemas.microsoft.com/office/drawing/2014/main" id="{7B178F1B-8BDF-4238-8808-8F4D3E94FA54}"/>
              </a:ext>
            </a:extLst>
          </p:cNvPr>
          <p:cNvSpPr txBox="1">
            <a:spLocks noChangeArrowheads="1"/>
          </p:cNvSpPr>
          <p:nvPr/>
        </p:nvSpPr>
        <p:spPr bwMode="auto">
          <a:xfrm>
            <a:off x="1692275" y="2852738"/>
            <a:ext cx="5543550" cy="579437"/>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Arial Black" pitchFamily="34" charset="0"/>
                <a:cs typeface="Arial" charset="0"/>
              </a:rPr>
              <a:t>First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363">
                                            <p:txEl>
                                              <p:pRg st="0" end="0"/>
                                            </p:txEl>
                                          </p:spTgt>
                                        </p:tgtEl>
                                        <p:attrNameLst>
                                          <p:attrName>style.visibility</p:attrName>
                                        </p:attrNameLst>
                                      </p:cBhvr>
                                      <p:to>
                                        <p:strVal val="visible"/>
                                      </p:to>
                                    </p:set>
                                    <p:anim calcmode="discrete" valueType="clr">
                                      <p:cBhvr override="childStyle">
                                        <p:cTn id="7" dur="80"/>
                                        <p:tgtEl>
                                          <p:spTgt spid="15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36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5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5B72E26-413C-49E2-84E8-CB7D0ADACDFA}"/>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D2CE05E-5998-4A10-8C42-A027FB921AB2}" type="slidenum">
              <a:rPr lang="en-GB" altLang="en-US" sz="1200"/>
              <a:pPr eaLnBrk="1" hangingPunct="1"/>
              <a:t>34</a:t>
            </a:fld>
            <a:endParaRPr lang="en-GB" altLang="en-US" sz="1200"/>
          </a:p>
        </p:txBody>
      </p:sp>
      <p:sp>
        <p:nvSpPr>
          <p:cNvPr id="1277958" name="Rectangle 6">
            <a:extLst>
              <a:ext uri="{FF2B5EF4-FFF2-40B4-BE49-F238E27FC236}">
                <a16:creationId xmlns:a16="http://schemas.microsoft.com/office/drawing/2014/main" id="{7CD1B129-5A90-4C1C-9910-B2FB6BC68E1F}"/>
              </a:ext>
            </a:extLst>
          </p:cNvPr>
          <p:cNvSpPr>
            <a:spLocks noGrp="1" noChangeArrowheads="1"/>
          </p:cNvSpPr>
          <p:nvPr>
            <p:ph type="title"/>
          </p:nvPr>
        </p:nvSpPr>
        <p:spPr/>
        <p:txBody>
          <a:bodyPr/>
          <a:lstStyle/>
          <a:p>
            <a:pPr eaLnBrk="1" hangingPunct="1">
              <a:defRPr/>
            </a:pPr>
            <a:endParaRPr lang="en-US"/>
          </a:p>
        </p:txBody>
      </p:sp>
      <p:pic>
        <p:nvPicPr>
          <p:cNvPr id="47108" name="Picture 5" descr="Genghis02">
            <a:extLst>
              <a:ext uri="{FF2B5EF4-FFF2-40B4-BE49-F238E27FC236}">
                <a16:creationId xmlns:a16="http://schemas.microsoft.com/office/drawing/2014/main" id="{14F9FAD0-FA43-4FA4-B61D-3CD523D526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902450"/>
          </a:xfrm>
        </p:spPr>
      </p:pic>
      <p:sp>
        <p:nvSpPr>
          <p:cNvPr id="1277960" name="Text Box 8">
            <a:extLst>
              <a:ext uri="{FF2B5EF4-FFF2-40B4-BE49-F238E27FC236}">
                <a16:creationId xmlns:a16="http://schemas.microsoft.com/office/drawing/2014/main" id="{50584942-1038-4487-9C08-8494C121927A}"/>
              </a:ext>
            </a:extLst>
          </p:cNvPr>
          <p:cNvSpPr txBox="1">
            <a:spLocks noChangeArrowheads="1"/>
          </p:cNvSpPr>
          <p:nvPr/>
        </p:nvSpPr>
        <p:spPr bwMode="auto">
          <a:xfrm>
            <a:off x="179388" y="6021388"/>
            <a:ext cx="7777162"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FF0000"/>
                </a:solidFill>
                <a:effectLst>
                  <a:outerShdw blurRad="38100" dist="38100" dir="2700000" algn="tl">
                    <a:srgbClr val="000000"/>
                  </a:outerShdw>
                </a:effectLst>
                <a:latin typeface="Arial" charset="0"/>
                <a:cs typeface="Arial" charset="0"/>
              </a:rPr>
              <a:t>The horse cavalries of Genghis Khan</a:t>
            </a:r>
          </a:p>
        </p:txBody>
      </p:sp>
      <p:sp>
        <p:nvSpPr>
          <p:cNvPr id="1277961" name="Text Box 9">
            <a:extLst>
              <a:ext uri="{FF2B5EF4-FFF2-40B4-BE49-F238E27FC236}">
                <a16:creationId xmlns:a16="http://schemas.microsoft.com/office/drawing/2014/main" id="{B88C144E-3309-4803-88FD-DFB4DF831AC5}"/>
              </a:ext>
            </a:extLst>
          </p:cNvPr>
          <p:cNvSpPr txBox="1">
            <a:spLocks noChangeArrowheads="1"/>
          </p:cNvSpPr>
          <p:nvPr/>
        </p:nvSpPr>
        <p:spPr bwMode="auto">
          <a:xfrm>
            <a:off x="3924300" y="260350"/>
            <a:ext cx="5219700" cy="2100263"/>
          </a:xfrm>
          <a:prstGeom prst="rect">
            <a:avLst/>
          </a:prstGeom>
          <a:noFill/>
          <a:ln w="9525">
            <a:noFill/>
            <a:miter lim="800000"/>
            <a:headEnd/>
            <a:tailEnd/>
          </a:ln>
          <a:effectLst/>
        </p:spPr>
        <p:txBody>
          <a:bodyPr>
            <a:spAutoFit/>
          </a:bodyPr>
          <a:lstStyle/>
          <a:p>
            <a:pPr algn="ctr">
              <a:spcBef>
                <a:spcPct val="20000"/>
              </a:spcBef>
              <a:buClr>
                <a:schemeClr val="tx2"/>
              </a:buClr>
              <a:defRPr/>
            </a:pPr>
            <a:r>
              <a:rPr lang="en-GB" sz="2400" b="1">
                <a:solidFill>
                  <a:srgbClr val="0033CC"/>
                </a:solidFill>
                <a:effectLst>
                  <a:outerShdw blurRad="38100" dist="38100" dir="2700000" algn="tl">
                    <a:srgbClr val="000000"/>
                  </a:outerShdw>
                </a:effectLst>
                <a:latin typeface="Arial" charset="0"/>
                <a:cs typeface="Arial" charset="0"/>
              </a:rPr>
              <a:t>Thou And Many People With Thee All Of Them Riding Upon Horses, A Great Company, And A Mighty Army</a:t>
            </a:r>
          </a:p>
          <a:p>
            <a:pPr eaLnBrk="0" hangingPunct="0">
              <a:spcBef>
                <a:spcPct val="50000"/>
              </a:spcBef>
              <a:defRPr/>
            </a:pPr>
            <a:endParaRPr lang="en-GB" sz="2400">
              <a:solidFill>
                <a:srgbClr val="0033CC"/>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77961"/>
                                        </p:tgtEl>
                                        <p:attrNameLst>
                                          <p:attrName>style.visibility</p:attrName>
                                        </p:attrNameLst>
                                      </p:cBhvr>
                                      <p:to>
                                        <p:strVal val="visible"/>
                                      </p:to>
                                    </p:set>
                                    <p:anim calcmode="discrete" valueType="clr">
                                      <p:cBhvr override="childStyle">
                                        <p:cTn id="7" dur="80"/>
                                        <p:tgtEl>
                                          <p:spTgt spid="12779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77961"/>
                                        </p:tgtEl>
                                        <p:attrNameLst>
                                          <p:attrName>fillcolor</p:attrName>
                                        </p:attrNameLst>
                                      </p:cBhvr>
                                      <p:tavLst>
                                        <p:tav tm="0">
                                          <p:val>
                                            <p:clrVal>
                                              <a:schemeClr val="accent2"/>
                                            </p:clrVal>
                                          </p:val>
                                        </p:tav>
                                        <p:tav tm="50000">
                                          <p:val>
                                            <p:clrVal>
                                              <a:schemeClr val="hlink"/>
                                            </p:clrVal>
                                          </p:val>
                                        </p:tav>
                                      </p:tavLst>
                                    </p:anim>
                                    <p:set>
                                      <p:cBhvr>
                                        <p:cTn id="9" dur="80"/>
                                        <p:tgtEl>
                                          <p:spTgt spid="12779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77960"/>
                                        </p:tgtEl>
                                        <p:attrNameLst>
                                          <p:attrName>style.visibility</p:attrName>
                                        </p:attrNameLst>
                                      </p:cBhvr>
                                      <p:to>
                                        <p:strVal val="visible"/>
                                      </p:to>
                                    </p:set>
                                    <p:anim calcmode="discrete" valueType="clr">
                                      <p:cBhvr override="childStyle">
                                        <p:cTn id="14" dur="80"/>
                                        <p:tgtEl>
                                          <p:spTgt spid="1277960"/>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77960"/>
                                        </p:tgtEl>
                                        <p:attrNameLst>
                                          <p:attrName>fillcolor</p:attrName>
                                        </p:attrNameLst>
                                      </p:cBhvr>
                                      <p:tavLst>
                                        <p:tav tm="0">
                                          <p:val>
                                            <p:clrVal>
                                              <a:schemeClr val="accent2"/>
                                            </p:clrVal>
                                          </p:val>
                                        </p:tav>
                                        <p:tav tm="50000">
                                          <p:val>
                                            <p:clrVal>
                                              <a:schemeClr val="hlink"/>
                                            </p:clrVal>
                                          </p:val>
                                        </p:tav>
                                      </p:tavLst>
                                    </p:anim>
                                    <p:set>
                                      <p:cBhvr>
                                        <p:cTn id="16" dur="80"/>
                                        <p:tgtEl>
                                          <p:spTgt spid="12779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7960" grpId="0"/>
      <p:bldP spid="1277961"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13" name="Rectangle 25">
            <a:extLst>
              <a:ext uri="{FF2B5EF4-FFF2-40B4-BE49-F238E27FC236}">
                <a16:creationId xmlns:a16="http://schemas.microsoft.com/office/drawing/2014/main" id="{EFB0094A-5DD4-4AC2-9B33-8C5DEE41A9E6}"/>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E151555-9CCB-4E36-A8BD-69DA7334E0D6}" type="slidenum">
              <a:rPr lang="en-GB" altLang="en-US" sz="1200"/>
              <a:pPr eaLnBrk="1" hangingPunct="1"/>
              <a:t>35</a:t>
            </a:fld>
            <a:endParaRPr lang="en-GB" altLang="en-US" sz="1200"/>
          </a:p>
        </p:txBody>
      </p:sp>
      <p:sp>
        <p:nvSpPr>
          <p:cNvPr id="38914" name="Rectangle 2">
            <a:extLst>
              <a:ext uri="{FF2B5EF4-FFF2-40B4-BE49-F238E27FC236}">
                <a16:creationId xmlns:a16="http://schemas.microsoft.com/office/drawing/2014/main" id="{113D8EB7-6A87-4BB3-84E4-99D27C984D67}"/>
              </a:ext>
            </a:extLst>
          </p:cNvPr>
          <p:cNvSpPr>
            <a:spLocks noGrp="1" noChangeArrowheads="1"/>
          </p:cNvSpPr>
          <p:nvPr>
            <p:ph type="ctrTitle"/>
          </p:nvPr>
        </p:nvSpPr>
        <p:spPr>
          <a:xfrm>
            <a:off x="539750" y="404813"/>
            <a:ext cx="8229600" cy="1736725"/>
          </a:xfrm>
        </p:spPr>
        <p:txBody>
          <a:bodyPr/>
          <a:lstStyle/>
          <a:p>
            <a:pPr eaLnBrk="1" hangingPunct="1">
              <a:defRPr/>
            </a:pP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p>
        </p:txBody>
      </p:sp>
      <p:sp>
        <p:nvSpPr>
          <p:cNvPr id="38915" name="Rectangle 3">
            <a:extLst>
              <a:ext uri="{FF2B5EF4-FFF2-40B4-BE49-F238E27FC236}">
                <a16:creationId xmlns:a16="http://schemas.microsoft.com/office/drawing/2014/main" id="{83292A3C-6919-4FB7-859F-8BAA7446AAFA}"/>
              </a:ext>
            </a:extLst>
          </p:cNvPr>
          <p:cNvSpPr>
            <a:spLocks noGrp="1" noChangeArrowheads="1"/>
          </p:cNvSpPr>
          <p:nvPr>
            <p:ph type="subTitle" idx="1"/>
          </p:nvPr>
        </p:nvSpPr>
        <p:spPr>
          <a:xfrm>
            <a:off x="323850" y="2492375"/>
            <a:ext cx="8569325" cy="3816350"/>
          </a:xfrm>
        </p:spPr>
        <p:txBody>
          <a:bodyPr/>
          <a:lstStyle/>
          <a:p>
            <a:pPr eaLnBrk="1" hangingPunct="1">
              <a:defRPr/>
            </a:pPr>
            <a:r>
              <a:rPr lang="en-GB" b="1" dirty="0">
                <a:solidFill>
                  <a:srgbClr val="FF33CC"/>
                </a:solidFill>
                <a:effectLst>
                  <a:outerShdw blurRad="38100" dist="38100" dir="2700000" algn="tl">
                    <a:srgbClr val="000000"/>
                  </a:outerShdw>
                </a:effectLst>
              </a:rPr>
              <a:t>And Thou Shalt Come </a:t>
            </a:r>
            <a:r>
              <a:rPr lang="en-GB" b="1" dirty="0">
                <a:solidFill>
                  <a:srgbClr val="FF0000"/>
                </a:solidFill>
                <a:effectLst>
                  <a:outerShdw blurRad="38100" dist="38100" dir="2700000" algn="tl">
                    <a:srgbClr val="000000"/>
                  </a:outerShdw>
                </a:effectLst>
              </a:rPr>
              <a:t>Up</a:t>
            </a:r>
            <a:r>
              <a:rPr lang="en-GB" b="1" dirty="0">
                <a:solidFill>
                  <a:srgbClr val="FF33CC"/>
                </a:solidFill>
                <a:effectLst>
                  <a:outerShdw blurRad="38100" dist="38100" dir="2700000" algn="tl">
                    <a:srgbClr val="000000"/>
                  </a:outerShdw>
                </a:effectLst>
              </a:rPr>
              <a:t> Against </a:t>
            </a:r>
            <a:r>
              <a:rPr lang="en-GB" b="1" dirty="0">
                <a:solidFill>
                  <a:srgbClr val="FFFF00"/>
                </a:solidFill>
                <a:effectLst>
                  <a:outerShdw blurRad="38100" dist="38100" dir="2700000" algn="tl">
                    <a:srgbClr val="000000"/>
                  </a:outerShdw>
                </a:effectLst>
              </a:rPr>
              <a:t>My People of Israel,</a:t>
            </a:r>
            <a:r>
              <a:rPr lang="en-GB" b="1" dirty="0">
                <a:solidFill>
                  <a:srgbClr val="FF33CC"/>
                </a:solidFill>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As A Cloud To Cover</a:t>
            </a:r>
            <a:r>
              <a:rPr lang="en-GB" b="1" dirty="0">
                <a:solidFill>
                  <a:srgbClr val="FF33CC"/>
                </a:solidFill>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The Land</a:t>
            </a:r>
            <a:r>
              <a:rPr lang="en-GB" b="1" dirty="0">
                <a:solidFill>
                  <a:srgbClr val="FF33CC"/>
                </a:solidFill>
                <a:effectLst>
                  <a:outerShdw blurRad="38100" dist="38100" dir="2700000" algn="tl">
                    <a:srgbClr val="000000"/>
                  </a:outerShdw>
                </a:effectLst>
              </a:rPr>
              <a:t>: It Shall Be In The Latter Days, And I Will Bring Thee </a:t>
            </a:r>
            <a:r>
              <a:rPr lang="en-GB" b="1" dirty="0">
                <a:solidFill>
                  <a:srgbClr val="FF0000"/>
                </a:solidFill>
                <a:effectLst>
                  <a:outerShdw blurRad="38100" dist="38100" dir="2700000" algn="tl">
                    <a:srgbClr val="000000"/>
                  </a:outerShdw>
                </a:effectLst>
              </a:rPr>
              <a:t>Against My Land</a:t>
            </a:r>
            <a:r>
              <a:rPr lang="en-GB" b="1" dirty="0">
                <a:solidFill>
                  <a:srgbClr val="FF33CC"/>
                </a:solidFill>
                <a:effectLst>
                  <a:outerShdw blurRad="38100" dist="38100" dir="2700000" algn="tl">
                    <a:srgbClr val="000000"/>
                  </a:outerShdw>
                </a:effectLst>
              </a:rPr>
              <a:t> That The Heathen May Know Me, When I Shall Be Sanctified In Thee, </a:t>
            </a:r>
            <a:r>
              <a:rPr lang="en-GB" b="1" dirty="0">
                <a:solidFill>
                  <a:srgbClr val="FF0000"/>
                </a:solidFill>
                <a:effectLst>
                  <a:outerShdw blurRad="38100" dist="38100" dir="2700000" algn="tl">
                    <a:srgbClr val="000000"/>
                  </a:outerShdw>
                </a:effectLst>
              </a:rPr>
              <a:t>O Gog</a:t>
            </a:r>
            <a:r>
              <a:rPr lang="en-GB" b="1" dirty="0">
                <a:solidFill>
                  <a:srgbClr val="FF33CC"/>
                </a:solidFill>
                <a:effectLst>
                  <a:outerShdw blurRad="38100" dist="38100" dir="2700000" algn="tl">
                    <a:srgbClr val="000000"/>
                  </a:outerShdw>
                </a:effectLst>
              </a:rPr>
              <a:t>, Before Their Eyes.</a:t>
            </a:r>
            <a:r>
              <a:rPr lang="en-GB" dirty="0">
                <a:solidFill>
                  <a:srgbClr val="FF33CC"/>
                </a:solidFill>
              </a:rPr>
              <a:t>           </a:t>
            </a:r>
          </a:p>
        </p:txBody>
      </p:sp>
      <p:sp>
        <p:nvSpPr>
          <p:cNvPr id="38916" name="Text Box 4">
            <a:extLst>
              <a:ext uri="{FF2B5EF4-FFF2-40B4-BE49-F238E27FC236}">
                <a16:creationId xmlns:a16="http://schemas.microsoft.com/office/drawing/2014/main" id="{9FAB6B8F-A7B6-49BB-ADDA-8759F3F585B5}"/>
              </a:ext>
            </a:extLst>
          </p:cNvPr>
          <p:cNvSpPr txBox="1">
            <a:spLocks noChangeArrowheads="1"/>
          </p:cNvSpPr>
          <p:nvPr/>
        </p:nvSpPr>
        <p:spPr bwMode="auto">
          <a:xfrm>
            <a:off x="1692275" y="333375"/>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The Story of</a:t>
            </a:r>
          </a:p>
        </p:txBody>
      </p:sp>
      <p:grpSp>
        <p:nvGrpSpPr>
          <p:cNvPr id="48134" name="Group 5">
            <a:extLst>
              <a:ext uri="{FF2B5EF4-FFF2-40B4-BE49-F238E27FC236}">
                <a16:creationId xmlns:a16="http://schemas.microsoft.com/office/drawing/2014/main" id="{282C10D9-F05E-418F-83D2-CDD1E22CC231}"/>
              </a:ext>
            </a:extLst>
          </p:cNvPr>
          <p:cNvGrpSpPr>
            <a:grpSpLocks noChangeAspect="1"/>
          </p:cNvGrpSpPr>
          <p:nvPr/>
        </p:nvGrpSpPr>
        <p:grpSpPr bwMode="auto">
          <a:xfrm>
            <a:off x="827088" y="4221163"/>
            <a:ext cx="7273925" cy="71437"/>
            <a:chOff x="703" y="2069"/>
            <a:chExt cx="4582" cy="2008"/>
          </a:xfrm>
        </p:grpSpPr>
        <p:sp>
          <p:nvSpPr>
            <p:cNvPr id="48140" name="AutoShape 6">
              <a:extLst>
                <a:ext uri="{FF2B5EF4-FFF2-40B4-BE49-F238E27FC236}">
                  <a16:creationId xmlns:a16="http://schemas.microsoft.com/office/drawing/2014/main" id="{22958523-465E-415E-9814-5926779762E7}"/>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8135" name="Group 7">
            <a:extLst>
              <a:ext uri="{FF2B5EF4-FFF2-40B4-BE49-F238E27FC236}">
                <a16:creationId xmlns:a16="http://schemas.microsoft.com/office/drawing/2014/main" id="{7BEBE17B-E867-49F0-89C7-AC8FA7A8426B}"/>
              </a:ext>
            </a:extLst>
          </p:cNvPr>
          <p:cNvGrpSpPr>
            <a:grpSpLocks noChangeAspect="1"/>
          </p:cNvGrpSpPr>
          <p:nvPr/>
        </p:nvGrpSpPr>
        <p:grpSpPr bwMode="auto">
          <a:xfrm flipV="1">
            <a:off x="1116013" y="6669088"/>
            <a:ext cx="7273925" cy="73025"/>
            <a:chOff x="703" y="2069"/>
            <a:chExt cx="4582" cy="2008"/>
          </a:xfrm>
        </p:grpSpPr>
        <p:sp>
          <p:nvSpPr>
            <p:cNvPr id="48139" name="AutoShape 8">
              <a:extLst>
                <a:ext uri="{FF2B5EF4-FFF2-40B4-BE49-F238E27FC236}">
                  <a16:creationId xmlns:a16="http://schemas.microsoft.com/office/drawing/2014/main" id="{86900634-C376-4127-8916-25B0543097F0}"/>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8136" name="Group 9">
            <a:extLst>
              <a:ext uri="{FF2B5EF4-FFF2-40B4-BE49-F238E27FC236}">
                <a16:creationId xmlns:a16="http://schemas.microsoft.com/office/drawing/2014/main" id="{10BD8261-362C-41F7-B40D-27CF865AA826}"/>
              </a:ext>
            </a:extLst>
          </p:cNvPr>
          <p:cNvGrpSpPr>
            <a:grpSpLocks noChangeAspect="1"/>
          </p:cNvGrpSpPr>
          <p:nvPr/>
        </p:nvGrpSpPr>
        <p:grpSpPr bwMode="auto">
          <a:xfrm>
            <a:off x="250825" y="6669088"/>
            <a:ext cx="8893175" cy="188912"/>
            <a:chOff x="703" y="2069"/>
            <a:chExt cx="4582" cy="2008"/>
          </a:xfrm>
        </p:grpSpPr>
        <p:sp>
          <p:nvSpPr>
            <p:cNvPr id="48138" name="AutoShape 10">
              <a:extLst>
                <a:ext uri="{FF2B5EF4-FFF2-40B4-BE49-F238E27FC236}">
                  <a16:creationId xmlns:a16="http://schemas.microsoft.com/office/drawing/2014/main" id="{D17D59A8-C26D-4028-8A12-EE8268D61E3B}"/>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38923" name="Text Box 11">
            <a:extLst>
              <a:ext uri="{FF2B5EF4-FFF2-40B4-BE49-F238E27FC236}">
                <a16:creationId xmlns:a16="http://schemas.microsoft.com/office/drawing/2014/main" id="{89A01A41-0702-4E5F-A879-F185A22B1D12}"/>
              </a:ext>
            </a:extLst>
          </p:cNvPr>
          <p:cNvSpPr txBox="1">
            <a:spLocks noChangeArrowheads="1"/>
          </p:cNvSpPr>
          <p:nvPr/>
        </p:nvSpPr>
        <p:spPr bwMode="auto">
          <a:xfrm>
            <a:off x="1071563" y="1714500"/>
            <a:ext cx="7237412" cy="70802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Second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915">
                                            <p:txEl>
                                              <p:pRg st="0" end="0"/>
                                            </p:txEl>
                                          </p:spTgt>
                                        </p:tgtEl>
                                        <p:attrNameLst>
                                          <p:attrName>style.visibility</p:attrName>
                                        </p:attrNameLst>
                                      </p:cBhvr>
                                      <p:to>
                                        <p:strVal val="visible"/>
                                      </p:to>
                                    </p:set>
                                    <p:anim calcmode="discrete" valueType="clr">
                                      <p:cBhvr override="childStyle">
                                        <p:cTn id="7" dur="80"/>
                                        <p:tgtEl>
                                          <p:spTgt spid="389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91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891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Rectangle 25">
            <a:extLst>
              <a:ext uri="{FF2B5EF4-FFF2-40B4-BE49-F238E27FC236}">
                <a16:creationId xmlns:a16="http://schemas.microsoft.com/office/drawing/2014/main" id="{9E7A6B9B-6CD0-47AE-95D4-02B63E9A1C56}"/>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369F60A-C780-4213-A3A6-3E28D981F548}" type="slidenum">
              <a:rPr lang="en-GB" altLang="en-US" sz="1200"/>
              <a:pPr eaLnBrk="1" hangingPunct="1"/>
              <a:t>36</a:t>
            </a:fld>
            <a:endParaRPr lang="en-GB" altLang="en-US" sz="1200"/>
          </a:p>
        </p:txBody>
      </p:sp>
      <p:sp>
        <p:nvSpPr>
          <p:cNvPr id="114690" name="Rectangle 2">
            <a:extLst>
              <a:ext uri="{FF2B5EF4-FFF2-40B4-BE49-F238E27FC236}">
                <a16:creationId xmlns:a16="http://schemas.microsoft.com/office/drawing/2014/main" id="{C1B3E6BA-0C85-435E-A639-4714AB2D044C}"/>
              </a:ext>
            </a:extLst>
          </p:cNvPr>
          <p:cNvSpPr>
            <a:spLocks noGrp="1" noChangeArrowheads="1"/>
          </p:cNvSpPr>
          <p:nvPr>
            <p:ph type="ctrTitle"/>
          </p:nvPr>
        </p:nvSpPr>
        <p:spPr>
          <a:xfrm>
            <a:off x="395288" y="476250"/>
            <a:ext cx="8229600" cy="1736725"/>
          </a:xfrm>
        </p:spPr>
        <p:txBody>
          <a:bodyPr/>
          <a:lstStyle/>
          <a:p>
            <a:pPr eaLnBrk="1" hangingPunct="1">
              <a:defRPr/>
            </a:pPr>
            <a:r>
              <a:rPr lang="en-GB" b="1">
                <a:solidFill>
                  <a:srgbClr val="FF0000"/>
                </a:solidFill>
              </a:rPr>
              <a:t>Gog</a:t>
            </a:r>
            <a:r>
              <a:rPr lang="en-GB" b="1"/>
              <a:t> </a:t>
            </a:r>
            <a:r>
              <a:rPr lang="en-GB" b="1">
                <a:solidFill>
                  <a:srgbClr val="00FF00"/>
                </a:solidFill>
              </a:rPr>
              <a:t>of The Land of</a:t>
            </a:r>
            <a:r>
              <a:rPr lang="en-GB" b="1"/>
              <a:t> </a:t>
            </a:r>
            <a:r>
              <a:rPr lang="en-GB" b="1">
                <a:solidFill>
                  <a:srgbClr val="FF0000"/>
                </a:solidFill>
              </a:rPr>
              <a:t>Magog</a:t>
            </a:r>
          </a:p>
        </p:txBody>
      </p:sp>
      <p:sp>
        <p:nvSpPr>
          <p:cNvPr id="114691" name="Rectangle 3">
            <a:extLst>
              <a:ext uri="{FF2B5EF4-FFF2-40B4-BE49-F238E27FC236}">
                <a16:creationId xmlns:a16="http://schemas.microsoft.com/office/drawing/2014/main" id="{34CD5263-87BC-42F3-8D19-AFAF9E2E9D71}"/>
              </a:ext>
            </a:extLst>
          </p:cNvPr>
          <p:cNvSpPr>
            <a:spLocks noGrp="1" noChangeArrowheads="1"/>
          </p:cNvSpPr>
          <p:nvPr>
            <p:ph type="subTitle" idx="1"/>
          </p:nvPr>
        </p:nvSpPr>
        <p:spPr>
          <a:xfrm>
            <a:off x="323850" y="1989138"/>
            <a:ext cx="8569325" cy="3816350"/>
          </a:xfrm>
        </p:spPr>
        <p:txBody>
          <a:bodyPr/>
          <a:lstStyle/>
          <a:p>
            <a:pPr marL="457200" lvl="1" indent="0" eaLnBrk="1" hangingPunct="1">
              <a:buFont typeface="Wingdings" pitchFamily="2" charset="2"/>
              <a:buChar char="q"/>
              <a:defRPr/>
            </a:pPr>
            <a:r>
              <a:rPr lang="en-GB" dirty="0">
                <a:solidFill>
                  <a:srgbClr val="FF33CC"/>
                </a:solidFill>
              </a:rPr>
              <a:t> </a:t>
            </a:r>
            <a:r>
              <a:rPr lang="en-GB" sz="3600" b="1" dirty="0">
                <a:solidFill>
                  <a:srgbClr val="FF33CC"/>
                </a:solidFill>
                <a:effectLst>
                  <a:outerShdw blurRad="38100" dist="38100" dir="2700000" algn="tl">
                    <a:srgbClr val="000000"/>
                  </a:outerShdw>
                </a:effectLst>
              </a:rPr>
              <a:t>This verse indicates an assault in two phases </a:t>
            </a:r>
            <a:r>
              <a:rPr lang="en-GB" sz="3600" b="1" dirty="0">
                <a:solidFill>
                  <a:schemeClr val="hlink"/>
                </a:solidFill>
                <a:effectLst>
                  <a:outerShdw blurRad="38100" dist="38100" dir="2700000" algn="tl">
                    <a:srgbClr val="000000"/>
                  </a:outerShdw>
                </a:effectLst>
              </a:rPr>
              <a:t>(over many centuries):-</a:t>
            </a:r>
          </a:p>
          <a:p>
            <a:pPr algn="l" eaLnBrk="1" hangingPunct="1">
              <a:buFont typeface="Wingdings" pitchFamily="2" charset="2"/>
              <a:buNone/>
              <a:defRPr/>
            </a:pPr>
            <a:endParaRPr lang="en-GB" sz="3600" b="1" dirty="0">
              <a:solidFill>
                <a:schemeClr val="hlink"/>
              </a:solidFill>
              <a:effectLst>
                <a:outerShdw blurRad="38100" dist="38100" dir="2700000" algn="tl">
                  <a:srgbClr val="000000"/>
                </a:outerShdw>
              </a:effectLst>
            </a:endParaRPr>
          </a:p>
          <a:p>
            <a:pPr eaLnBrk="1" hangingPunct="1">
              <a:buFont typeface="Wingdings" pitchFamily="2" charset="2"/>
              <a:buChar char="q"/>
              <a:defRPr/>
            </a:pPr>
            <a:r>
              <a:rPr lang="en-GB" b="1" dirty="0">
                <a:solidFill>
                  <a:srgbClr val="FF33CC"/>
                </a:solidFill>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First Phase –</a:t>
            </a:r>
            <a:r>
              <a:rPr lang="en-GB" b="1" dirty="0">
                <a:solidFill>
                  <a:srgbClr val="FF33CC"/>
                </a:solidFill>
                <a:effectLst>
                  <a:outerShdw blurRad="38100" dist="38100" dir="2700000" algn="tl">
                    <a:srgbClr val="000000"/>
                  </a:outerShdw>
                </a:effectLst>
              </a:rPr>
              <a:t> </a:t>
            </a:r>
            <a:r>
              <a:rPr lang="en-GB" sz="3600" b="1" dirty="0">
                <a:solidFill>
                  <a:srgbClr val="FFFF00"/>
                </a:solidFill>
                <a:effectLst>
                  <a:outerShdw blurRad="38100" dist="38100" dir="2700000" algn="tl">
                    <a:srgbClr val="000000"/>
                  </a:outerShdw>
                </a:effectLst>
              </a:rPr>
              <a:t>Frontal and in the open</a:t>
            </a:r>
          </a:p>
          <a:p>
            <a:pPr eaLnBrk="1" hangingPunct="1">
              <a:buFont typeface="Wingdings" pitchFamily="2" charset="2"/>
              <a:buChar char="q"/>
              <a:defRPr/>
            </a:pPr>
            <a:r>
              <a:rPr lang="en-GB" b="1" dirty="0">
                <a:solidFill>
                  <a:srgbClr val="FF33CC"/>
                </a:solidFill>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Second Phase –</a:t>
            </a:r>
            <a:r>
              <a:rPr lang="en-GB" b="1" dirty="0">
                <a:solidFill>
                  <a:srgbClr val="FF33CC"/>
                </a:solidFill>
                <a:effectLst>
                  <a:outerShdw blurRad="38100" dist="38100" dir="2700000" algn="tl">
                    <a:srgbClr val="000000"/>
                  </a:outerShdw>
                </a:effectLst>
              </a:rPr>
              <a:t> </a:t>
            </a:r>
            <a:r>
              <a:rPr lang="en-GB" sz="3600" b="1" dirty="0">
                <a:solidFill>
                  <a:srgbClr val="FFFF00"/>
                </a:solidFill>
                <a:effectLst>
                  <a:outerShdw blurRad="38100" dist="38100" dir="2700000" algn="tl">
                    <a:srgbClr val="000000"/>
                  </a:outerShdw>
                </a:effectLst>
              </a:rPr>
              <a:t>Covertly and under cover</a:t>
            </a:r>
          </a:p>
        </p:txBody>
      </p:sp>
      <p:sp>
        <p:nvSpPr>
          <p:cNvPr id="114692" name="Text Box 4">
            <a:extLst>
              <a:ext uri="{FF2B5EF4-FFF2-40B4-BE49-F238E27FC236}">
                <a16:creationId xmlns:a16="http://schemas.microsoft.com/office/drawing/2014/main" id="{E865D041-D7F9-4CD1-811C-2951BE74CA4D}"/>
              </a:ext>
            </a:extLst>
          </p:cNvPr>
          <p:cNvSpPr txBox="1">
            <a:spLocks noChangeArrowheads="1"/>
          </p:cNvSpPr>
          <p:nvPr/>
        </p:nvSpPr>
        <p:spPr bwMode="auto">
          <a:xfrm>
            <a:off x="1692275" y="333375"/>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The Story of</a:t>
            </a:r>
          </a:p>
        </p:txBody>
      </p:sp>
      <p:grpSp>
        <p:nvGrpSpPr>
          <p:cNvPr id="49158" name="Group 5">
            <a:extLst>
              <a:ext uri="{FF2B5EF4-FFF2-40B4-BE49-F238E27FC236}">
                <a16:creationId xmlns:a16="http://schemas.microsoft.com/office/drawing/2014/main" id="{704C05D3-1BD3-4046-A9D6-614A19177D63}"/>
              </a:ext>
            </a:extLst>
          </p:cNvPr>
          <p:cNvGrpSpPr>
            <a:grpSpLocks noChangeAspect="1"/>
          </p:cNvGrpSpPr>
          <p:nvPr/>
        </p:nvGrpSpPr>
        <p:grpSpPr bwMode="auto">
          <a:xfrm>
            <a:off x="971550" y="4149725"/>
            <a:ext cx="7273925" cy="71438"/>
            <a:chOff x="703" y="2069"/>
            <a:chExt cx="4582" cy="2008"/>
          </a:xfrm>
        </p:grpSpPr>
        <p:sp>
          <p:nvSpPr>
            <p:cNvPr id="49163" name="AutoShape 6">
              <a:extLst>
                <a:ext uri="{FF2B5EF4-FFF2-40B4-BE49-F238E27FC236}">
                  <a16:creationId xmlns:a16="http://schemas.microsoft.com/office/drawing/2014/main" id="{B21AF55B-B655-4D5C-B6C3-B27C194D29D9}"/>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9159" name="Group 7">
            <a:extLst>
              <a:ext uri="{FF2B5EF4-FFF2-40B4-BE49-F238E27FC236}">
                <a16:creationId xmlns:a16="http://schemas.microsoft.com/office/drawing/2014/main" id="{B55E9678-3760-48F6-A806-D4DB78D7A33E}"/>
              </a:ext>
            </a:extLst>
          </p:cNvPr>
          <p:cNvGrpSpPr>
            <a:grpSpLocks noChangeAspect="1"/>
          </p:cNvGrpSpPr>
          <p:nvPr/>
        </p:nvGrpSpPr>
        <p:grpSpPr bwMode="auto">
          <a:xfrm flipV="1">
            <a:off x="1116013" y="6669088"/>
            <a:ext cx="7273925" cy="73025"/>
            <a:chOff x="703" y="2069"/>
            <a:chExt cx="4582" cy="2008"/>
          </a:xfrm>
        </p:grpSpPr>
        <p:sp>
          <p:nvSpPr>
            <p:cNvPr id="49162" name="AutoShape 8">
              <a:extLst>
                <a:ext uri="{FF2B5EF4-FFF2-40B4-BE49-F238E27FC236}">
                  <a16:creationId xmlns:a16="http://schemas.microsoft.com/office/drawing/2014/main" id="{B7910AB5-97D0-419D-A2A9-182BC1CF7EC3}"/>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49160" name="Group 9">
            <a:extLst>
              <a:ext uri="{FF2B5EF4-FFF2-40B4-BE49-F238E27FC236}">
                <a16:creationId xmlns:a16="http://schemas.microsoft.com/office/drawing/2014/main" id="{F86E8D03-224D-456C-A997-E4043E26009A}"/>
              </a:ext>
            </a:extLst>
          </p:cNvPr>
          <p:cNvGrpSpPr>
            <a:grpSpLocks noChangeAspect="1"/>
          </p:cNvGrpSpPr>
          <p:nvPr/>
        </p:nvGrpSpPr>
        <p:grpSpPr bwMode="auto">
          <a:xfrm>
            <a:off x="250825" y="6669088"/>
            <a:ext cx="8893175" cy="188912"/>
            <a:chOff x="703" y="2069"/>
            <a:chExt cx="4582" cy="2008"/>
          </a:xfrm>
        </p:grpSpPr>
        <p:sp>
          <p:nvSpPr>
            <p:cNvPr id="49161" name="AutoShape 10">
              <a:extLst>
                <a:ext uri="{FF2B5EF4-FFF2-40B4-BE49-F238E27FC236}">
                  <a16:creationId xmlns:a16="http://schemas.microsoft.com/office/drawing/2014/main" id="{AF903116-692B-45A6-B037-DC318EC84343}"/>
                </a:ext>
              </a:extLst>
            </p:cNvPr>
            <p:cNvSpPr>
              <a:spLocks noChangeAspect="1" noChangeArrowheads="1" noTextEdit="1"/>
            </p:cNvSpPr>
            <p:nvPr/>
          </p:nvSpPr>
          <p:spPr bwMode="auto">
            <a:xfrm>
              <a:off x="703" y="2069"/>
              <a:ext cx="4582" cy="2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iterate type="lt">
                                    <p:tmPct val="10000"/>
                                  </p:iterate>
                                  <p:childTnLst>
                                    <p:set>
                                      <p:cBhvr>
                                        <p:cTn id="6" dur="1" fill="hold">
                                          <p:stCondLst>
                                            <p:cond delay="0"/>
                                          </p:stCondLst>
                                        </p:cTn>
                                        <p:tgtEl>
                                          <p:spTgt spid="114691">
                                            <p:txEl>
                                              <p:pRg st="0" end="0"/>
                                            </p:txEl>
                                          </p:spTgt>
                                        </p:tgtEl>
                                        <p:attrNameLst>
                                          <p:attrName>style.visibility</p:attrName>
                                        </p:attrNameLst>
                                      </p:cBhvr>
                                      <p:to>
                                        <p:strVal val="visible"/>
                                      </p:to>
                                    </p:set>
                                    <p:animEffect transition="in" filter="fade">
                                      <p:cBhvr>
                                        <p:cTn id="7" dur="500"/>
                                        <p:tgtEl>
                                          <p:spTgt spid="114691">
                                            <p:txEl>
                                              <p:pRg st="0" end="0"/>
                                            </p:txEl>
                                          </p:spTgt>
                                        </p:tgtEl>
                                      </p:cBhvr>
                                    </p:animEffect>
                                    <p:anim calcmode="lin" valueType="num">
                                      <p:cBhvr>
                                        <p:cTn id="8" dur="500" fill="hold"/>
                                        <p:tgtEl>
                                          <p:spTgt spid="11469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14691">
                                            <p:txEl>
                                              <p:pRg st="0" end="0"/>
                                            </p:txEl>
                                          </p:spTgt>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400"/>
                            </p:stCondLst>
                            <p:childTnLst>
                              <p:par>
                                <p:cTn id="11" presetID="47" presetClass="entr" presetSubtype="0" fill="hold" grpId="0" nodeType="afterEffect">
                                  <p:stCondLst>
                                    <p:cond delay="0"/>
                                  </p:stCondLst>
                                  <p:iterate type="lt">
                                    <p:tmPct val="10000"/>
                                  </p:iterate>
                                  <p:childTnLst>
                                    <p:set>
                                      <p:cBhvr>
                                        <p:cTn id="12" dur="1" fill="hold">
                                          <p:stCondLst>
                                            <p:cond delay="0"/>
                                          </p:stCondLst>
                                        </p:cTn>
                                        <p:tgtEl>
                                          <p:spTgt spid="114691">
                                            <p:txEl>
                                              <p:pRg st="2" end="2"/>
                                            </p:txEl>
                                          </p:spTgt>
                                        </p:tgtEl>
                                        <p:attrNameLst>
                                          <p:attrName>style.visibility</p:attrName>
                                        </p:attrNameLst>
                                      </p:cBhvr>
                                      <p:to>
                                        <p:strVal val="visible"/>
                                      </p:to>
                                    </p:set>
                                    <p:animEffect transition="in" filter="fade">
                                      <p:cBhvr>
                                        <p:cTn id="13" dur="500"/>
                                        <p:tgtEl>
                                          <p:spTgt spid="114691">
                                            <p:txEl>
                                              <p:pRg st="2" end="2"/>
                                            </p:txEl>
                                          </p:spTgt>
                                        </p:tgtEl>
                                      </p:cBhvr>
                                    </p:animEffect>
                                    <p:anim calcmode="lin" valueType="num">
                                      <p:cBhvr>
                                        <p:cTn id="14" dur="500" fill="hold"/>
                                        <p:tgtEl>
                                          <p:spTgt spid="114691">
                                            <p:txEl>
                                              <p:pRg st="2" end="2"/>
                                            </p:txEl>
                                          </p:spTgt>
                                        </p:tgtEl>
                                        <p:attrNameLst>
                                          <p:attrName>ppt_x</p:attrName>
                                        </p:attrNameLst>
                                      </p:cBhvr>
                                      <p:tavLst>
                                        <p:tav tm="0">
                                          <p:val>
                                            <p:strVal val="#ppt_x"/>
                                          </p:val>
                                        </p:tav>
                                        <p:tav tm="100000">
                                          <p:val>
                                            <p:strVal val="#ppt_x"/>
                                          </p:val>
                                        </p:tav>
                                      </p:tavLst>
                                    </p:anim>
                                    <p:anim calcmode="lin" valueType="num">
                                      <p:cBhvr>
                                        <p:cTn id="15" dur="500" fill="hold"/>
                                        <p:tgtEl>
                                          <p:spTgt spid="114691">
                                            <p:txEl>
                                              <p:pRg st="2" end="2"/>
                                            </p:txEl>
                                          </p:spTgt>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5350"/>
                            </p:stCondLst>
                            <p:childTnLst>
                              <p:par>
                                <p:cTn id="17" presetID="47" presetClass="entr" presetSubtype="0" fill="hold" grpId="0" nodeType="afterEffect">
                                  <p:stCondLst>
                                    <p:cond delay="0"/>
                                  </p:stCondLst>
                                  <p:iterate type="lt">
                                    <p:tmPct val="10000"/>
                                  </p:iterate>
                                  <p:childTnLst>
                                    <p:set>
                                      <p:cBhvr>
                                        <p:cTn id="18" dur="1" fill="hold">
                                          <p:stCondLst>
                                            <p:cond delay="0"/>
                                          </p:stCondLst>
                                        </p:cTn>
                                        <p:tgtEl>
                                          <p:spTgt spid="114691">
                                            <p:txEl>
                                              <p:pRg st="3" end="3"/>
                                            </p:txEl>
                                          </p:spTgt>
                                        </p:tgtEl>
                                        <p:attrNameLst>
                                          <p:attrName>style.visibility</p:attrName>
                                        </p:attrNameLst>
                                      </p:cBhvr>
                                      <p:to>
                                        <p:strVal val="visible"/>
                                      </p:to>
                                    </p:set>
                                    <p:animEffect transition="in" filter="fade">
                                      <p:cBhvr>
                                        <p:cTn id="19" dur="500"/>
                                        <p:tgtEl>
                                          <p:spTgt spid="114691">
                                            <p:txEl>
                                              <p:pRg st="3" end="3"/>
                                            </p:txEl>
                                          </p:spTgt>
                                        </p:tgtEl>
                                      </p:cBhvr>
                                    </p:animEffect>
                                    <p:anim calcmode="lin" valueType="num">
                                      <p:cBhvr>
                                        <p:cTn id="20" dur="500" fill="hold"/>
                                        <p:tgtEl>
                                          <p:spTgt spid="114691">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11469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CD7059-C6CD-4DFD-9E8C-3627E1F3096D}"/>
              </a:ext>
            </a:extLst>
          </p:cNvPr>
          <p:cNvSpPr>
            <a:spLocks noGrp="1"/>
          </p:cNvSpPr>
          <p:nvPr>
            <p:ph type="title"/>
          </p:nvPr>
        </p:nvSpPr>
        <p:spPr>
          <a:xfrm>
            <a:off x="0" y="428625"/>
            <a:ext cx="9144000" cy="1143000"/>
          </a:xfrm>
        </p:spPr>
        <p:txBody>
          <a:bodyPr/>
          <a:lstStyle/>
          <a:p>
            <a:pPr>
              <a:defRPr/>
            </a:pPr>
            <a:r>
              <a:rPr lang="en-GB" b="1" dirty="0">
                <a:solidFill>
                  <a:srgbClr val="FFFF00"/>
                </a:solidFill>
                <a:latin typeface="Arial Black" pitchFamily="34" charset="0"/>
              </a:rPr>
              <a:t>This is The Story of            </a:t>
            </a: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br>
              <a:rPr lang="en-GB" b="1" dirty="0">
                <a:solidFill>
                  <a:srgbClr val="FFFF00"/>
                </a:solidFill>
                <a:latin typeface="Arial Black" pitchFamily="34" charset="0"/>
              </a:rPr>
            </a:br>
            <a:endParaRPr lang="en-GB" dirty="0"/>
          </a:p>
        </p:txBody>
      </p:sp>
      <p:sp>
        <p:nvSpPr>
          <p:cNvPr id="4" name="Slide Number Placeholder 3">
            <a:extLst>
              <a:ext uri="{FF2B5EF4-FFF2-40B4-BE49-F238E27FC236}">
                <a16:creationId xmlns:a16="http://schemas.microsoft.com/office/drawing/2014/main" id="{217141C8-B156-4117-8D4B-A1741B25D0E9}"/>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A364EC2-17B5-458E-AEFB-47147873BED4}" type="slidenum">
              <a:rPr lang="en-GB" altLang="en-US" sz="1200"/>
              <a:pPr eaLnBrk="1" hangingPunct="1"/>
              <a:t>37</a:t>
            </a:fld>
            <a:endParaRPr lang="en-GB" altLang="en-US" sz="1200"/>
          </a:p>
        </p:txBody>
      </p:sp>
      <p:sp>
        <p:nvSpPr>
          <p:cNvPr id="6" name="TextBox 5">
            <a:extLst>
              <a:ext uri="{FF2B5EF4-FFF2-40B4-BE49-F238E27FC236}">
                <a16:creationId xmlns:a16="http://schemas.microsoft.com/office/drawing/2014/main" id="{62B11DC0-A3A3-43B2-84B8-652EC635B397}"/>
              </a:ext>
            </a:extLst>
          </p:cNvPr>
          <p:cNvSpPr txBox="1"/>
          <p:nvPr/>
        </p:nvSpPr>
        <p:spPr>
          <a:xfrm>
            <a:off x="4500563" y="1857375"/>
            <a:ext cx="4429125" cy="4524375"/>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The first part of this prophecy has, </a:t>
            </a:r>
            <a:r>
              <a:rPr lang="en-GB" sz="3200" b="1" dirty="0">
                <a:solidFill>
                  <a:srgbClr val="FFC000"/>
                </a:solidFill>
                <a:effectLst>
                  <a:outerShdw blurRad="38100" dist="38100" dir="2700000" algn="tl">
                    <a:srgbClr val="000000"/>
                  </a:outerShdw>
                </a:effectLst>
                <a:latin typeface="Arial" charset="0"/>
                <a:cs typeface="Arial" charset="0"/>
              </a:rPr>
              <a:t>I believe, been fulfilled by the savage incursions </a:t>
            </a:r>
            <a:r>
              <a:rPr lang="en-GB" sz="3200" b="1" dirty="0">
                <a:solidFill>
                  <a:srgbClr val="00FF00"/>
                </a:solidFill>
                <a:effectLst>
                  <a:outerShdw blurRad="38100" dist="38100" dir="2700000" algn="tl">
                    <a:srgbClr val="000000"/>
                  </a:outerShdw>
                </a:effectLst>
                <a:latin typeface="Arial" charset="0"/>
                <a:cs typeface="Arial" charset="0"/>
              </a:rPr>
              <a:t>of the fierce wild and cruel armies of horse cavalries of</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Attila and</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Genghis Khan </a:t>
            </a:r>
            <a:endParaRPr lang="en-GB" sz="3200" dirty="0">
              <a:solidFill>
                <a:srgbClr val="FF0000"/>
              </a:solidFill>
              <a:latin typeface="Arial" charset="0"/>
              <a:cs typeface="Arial" charset="0"/>
            </a:endParaRPr>
          </a:p>
        </p:txBody>
      </p:sp>
      <p:pic>
        <p:nvPicPr>
          <p:cNvPr id="334850" name="Picture 2" descr="Genghis Khan">
            <a:extLst>
              <a:ext uri="{FF2B5EF4-FFF2-40B4-BE49-F238E27FC236}">
                <a16:creationId xmlns:a16="http://schemas.microsoft.com/office/drawing/2014/main" id="{819803C4-23AE-43D2-9B36-F8A35D0DA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458913"/>
            <a:ext cx="3786188" cy="528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4850"/>
                                        </p:tgtEl>
                                        <p:attrNameLst>
                                          <p:attrName>style.visibility</p:attrName>
                                        </p:attrNameLst>
                                      </p:cBhvr>
                                      <p:to>
                                        <p:strVal val="visible"/>
                                      </p:to>
                                    </p:set>
                                    <p:animEffect transition="in" filter="circle(in)">
                                      <p:cBhvr>
                                        <p:cTn id="7" dur="2000"/>
                                        <p:tgtEl>
                                          <p:spTgt spid="334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823FA-F1FF-4496-BCE5-E8118EFC5070}"/>
              </a:ext>
            </a:extLst>
          </p:cNvPr>
          <p:cNvSpPr>
            <a:spLocks noGrp="1"/>
          </p:cNvSpPr>
          <p:nvPr>
            <p:ph type="title"/>
          </p:nvPr>
        </p:nvSpPr>
        <p:spPr>
          <a:xfrm>
            <a:off x="0" y="500063"/>
            <a:ext cx="9144000" cy="1143000"/>
          </a:xfrm>
        </p:spPr>
        <p:txBody>
          <a:bodyPr/>
          <a:lstStyle/>
          <a:p>
            <a:pPr>
              <a:defRPr/>
            </a:pPr>
            <a:r>
              <a:rPr lang="en-GB" b="1" dirty="0">
                <a:solidFill>
                  <a:srgbClr val="FFFF00"/>
                </a:solidFill>
                <a:latin typeface="Arial Black" pitchFamily="34" charset="0"/>
              </a:rPr>
              <a:t>This is The Story of            </a:t>
            </a: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br>
              <a:rPr lang="en-GB" b="1" dirty="0">
                <a:solidFill>
                  <a:srgbClr val="FFFF00"/>
                </a:solidFill>
                <a:latin typeface="Arial Black" pitchFamily="34" charset="0"/>
              </a:rPr>
            </a:br>
            <a:endParaRPr lang="en-GB" dirty="0"/>
          </a:p>
        </p:txBody>
      </p:sp>
      <p:sp>
        <p:nvSpPr>
          <p:cNvPr id="3" name="Slide Number Placeholder 2">
            <a:extLst>
              <a:ext uri="{FF2B5EF4-FFF2-40B4-BE49-F238E27FC236}">
                <a16:creationId xmlns:a16="http://schemas.microsoft.com/office/drawing/2014/main" id="{8781ACAB-6406-47C7-A8AE-2FE86D472CFD}"/>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443A35B-03DE-4445-B8A4-61BD12EEEB61}" type="slidenum">
              <a:rPr lang="en-GB" altLang="en-US" sz="1200"/>
              <a:pPr eaLnBrk="1" hangingPunct="1"/>
              <a:t>38</a:t>
            </a:fld>
            <a:endParaRPr lang="en-GB" altLang="en-US" sz="1200"/>
          </a:p>
        </p:txBody>
      </p:sp>
      <p:sp>
        <p:nvSpPr>
          <p:cNvPr id="4" name="TextBox 3">
            <a:extLst>
              <a:ext uri="{FF2B5EF4-FFF2-40B4-BE49-F238E27FC236}">
                <a16:creationId xmlns:a16="http://schemas.microsoft.com/office/drawing/2014/main" id="{A074E5FB-3335-447E-AB39-AF7BAD47DD0F}"/>
              </a:ext>
            </a:extLst>
          </p:cNvPr>
          <p:cNvSpPr txBox="1"/>
          <p:nvPr/>
        </p:nvSpPr>
        <p:spPr>
          <a:xfrm>
            <a:off x="5072063" y="1785938"/>
            <a:ext cx="3857625" cy="4400550"/>
          </a:xfrm>
          <a:prstGeom prst="rect">
            <a:avLst/>
          </a:prstGeom>
          <a:noFill/>
        </p:spPr>
        <p:txBody>
          <a:bodyPr>
            <a:spAutoFit/>
          </a:bodyPr>
          <a:lstStyle/>
          <a:p>
            <a:pPr eaLnBrk="0" hangingPunct="0">
              <a:defRPr/>
            </a:pPr>
            <a:r>
              <a:rPr lang="en-GB" sz="2800" b="1" dirty="0">
                <a:solidFill>
                  <a:srgbClr val="00FFFF"/>
                </a:solidFill>
                <a:effectLst>
                  <a:outerShdw blurRad="38100" dist="38100" dir="2700000" algn="tl">
                    <a:srgbClr val="000000"/>
                  </a:outerShdw>
                </a:effectLst>
                <a:latin typeface="Arial" charset="0"/>
                <a:cs typeface="Arial" charset="0"/>
              </a:rPr>
              <a:t>These incursions coincided with the migrations of the </a:t>
            </a:r>
            <a:r>
              <a:rPr lang="en-GB" sz="2800" b="1" dirty="0">
                <a:solidFill>
                  <a:srgbClr val="00FF00"/>
                </a:solidFill>
                <a:effectLst>
                  <a:outerShdw blurRad="38100" dist="38100" dir="2700000" algn="tl">
                    <a:srgbClr val="000000"/>
                  </a:outerShdw>
                </a:effectLst>
                <a:latin typeface="Arial" charset="0"/>
                <a:cs typeface="Arial" charset="0"/>
              </a:rPr>
              <a:t>“lost tribes” </a:t>
            </a:r>
            <a:r>
              <a:rPr lang="en-GB" sz="2800" b="1" dirty="0">
                <a:solidFill>
                  <a:srgbClr val="FFCC00"/>
                </a:solidFill>
                <a:effectLst>
                  <a:outerShdw blurRad="38100" dist="38100" dir="2700000" algn="tl">
                    <a:srgbClr val="000000"/>
                  </a:outerShdw>
                </a:effectLst>
                <a:latin typeface="Arial" charset="0"/>
                <a:cs typeface="Arial" charset="0"/>
              </a:rPr>
              <a:t>of Israel and probably had the effect of speeding and forcing the tribes westward to the strongholds of their brethren.</a:t>
            </a:r>
            <a:endParaRPr lang="en-GB" sz="2800" dirty="0">
              <a:solidFill>
                <a:srgbClr val="FFCC00"/>
              </a:solidFill>
              <a:latin typeface="Arial" charset="0"/>
              <a:cs typeface="Arial" charset="0"/>
            </a:endParaRPr>
          </a:p>
        </p:txBody>
      </p:sp>
      <p:pic>
        <p:nvPicPr>
          <p:cNvPr id="5" name="Picture 2" descr="File:Celts 800-400BC.PNG">
            <a:hlinkClick r:id="rId3"/>
            <a:extLst>
              <a:ext uri="{FF2B5EF4-FFF2-40B4-BE49-F238E27FC236}">
                <a16:creationId xmlns:a16="http://schemas.microsoft.com/office/drawing/2014/main" id="{23FFB852-05EF-4776-A82C-AEEDEA2A01EA}"/>
              </a:ext>
            </a:extLst>
          </p:cNvPr>
          <p:cNvPicPr>
            <a:picLocks noChangeAspect="1" noChangeArrowheads="1"/>
          </p:cNvPicPr>
          <p:nvPr/>
        </p:nvPicPr>
        <p:blipFill>
          <a:blip r:embed="rId4" cstate="print"/>
          <a:srcRect/>
          <a:stretch>
            <a:fillRect/>
          </a:stretch>
        </p:blipFill>
        <p:spPr bwMode="auto">
          <a:xfrm>
            <a:off x="428596" y="1928802"/>
            <a:ext cx="4286250" cy="30384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a:extLst>
              <a:ext uri="{FF2B5EF4-FFF2-40B4-BE49-F238E27FC236}">
                <a16:creationId xmlns:a16="http://schemas.microsoft.com/office/drawing/2014/main" id="{12578B1B-D214-4590-9592-2242743A36EC}"/>
              </a:ext>
            </a:extLst>
          </p:cNvPr>
          <p:cNvSpPr txBox="1"/>
          <p:nvPr/>
        </p:nvSpPr>
        <p:spPr>
          <a:xfrm>
            <a:off x="500063" y="5357813"/>
            <a:ext cx="4500562" cy="1200150"/>
          </a:xfrm>
          <a:prstGeom prst="rect">
            <a:avLst/>
          </a:prstGeom>
          <a:noFill/>
        </p:spPr>
        <p:txBody>
          <a:bodyPr>
            <a:spAutoFit/>
          </a:bodyPr>
          <a:lstStyle/>
          <a:p>
            <a:pP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First Wave of Celts (Israelites)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6887-5A63-4D99-8E42-1EDFE378ECE0}"/>
              </a:ext>
            </a:extLst>
          </p:cNvPr>
          <p:cNvSpPr>
            <a:spLocks noGrp="1"/>
          </p:cNvSpPr>
          <p:nvPr>
            <p:ph type="title"/>
          </p:nvPr>
        </p:nvSpPr>
        <p:spPr>
          <a:xfrm>
            <a:off x="0" y="571500"/>
            <a:ext cx="9144000" cy="1143000"/>
          </a:xfrm>
        </p:spPr>
        <p:txBody>
          <a:bodyPr/>
          <a:lstStyle/>
          <a:p>
            <a:pPr>
              <a:defRPr/>
            </a:pPr>
            <a:r>
              <a:rPr lang="en-GB" b="1" dirty="0">
                <a:solidFill>
                  <a:srgbClr val="FFFF00"/>
                </a:solidFill>
                <a:latin typeface="Arial Black" pitchFamily="34" charset="0"/>
              </a:rPr>
              <a:t>This is The Story of            </a:t>
            </a:r>
            <a:r>
              <a:rPr lang="en-GB" b="1" dirty="0">
                <a:solidFill>
                  <a:srgbClr val="FF0000"/>
                </a:solidFill>
              </a:rPr>
              <a:t>Gog</a:t>
            </a:r>
            <a:r>
              <a:rPr lang="en-GB" b="1" dirty="0"/>
              <a:t> </a:t>
            </a:r>
            <a:r>
              <a:rPr lang="en-GB" b="1" dirty="0">
                <a:solidFill>
                  <a:srgbClr val="00FF00"/>
                </a:solidFill>
              </a:rPr>
              <a:t>of The Land of</a:t>
            </a:r>
            <a:r>
              <a:rPr lang="en-GB" b="1" dirty="0"/>
              <a:t> </a:t>
            </a:r>
            <a:r>
              <a:rPr lang="en-GB" b="1" dirty="0">
                <a:solidFill>
                  <a:srgbClr val="FF0000"/>
                </a:solidFill>
              </a:rPr>
              <a:t>Magog</a:t>
            </a:r>
            <a:br>
              <a:rPr lang="en-GB" b="1" dirty="0">
                <a:solidFill>
                  <a:srgbClr val="FFFF00"/>
                </a:solidFill>
                <a:latin typeface="Arial Black" pitchFamily="34" charset="0"/>
              </a:rPr>
            </a:br>
            <a:endParaRPr lang="en-GB" dirty="0"/>
          </a:p>
        </p:txBody>
      </p:sp>
      <p:sp>
        <p:nvSpPr>
          <p:cNvPr id="3" name="Slide Number Placeholder 2">
            <a:extLst>
              <a:ext uri="{FF2B5EF4-FFF2-40B4-BE49-F238E27FC236}">
                <a16:creationId xmlns:a16="http://schemas.microsoft.com/office/drawing/2014/main" id="{3FDBA57C-E079-4892-A1EF-CC79A11DC673}"/>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25352E2-25FB-497F-8CDC-B43EABE5B4A3}" type="slidenum">
              <a:rPr lang="en-GB" altLang="en-US" sz="1200"/>
              <a:pPr eaLnBrk="1" hangingPunct="1"/>
              <a:t>39</a:t>
            </a:fld>
            <a:endParaRPr lang="en-GB" altLang="en-US" sz="1200"/>
          </a:p>
        </p:txBody>
      </p:sp>
      <p:pic>
        <p:nvPicPr>
          <p:cNvPr id="4" name="Picture 6" descr="Keltic_Chariot_and_Villagers">
            <a:extLst>
              <a:ext uri="{FF2B5EF4-FFF2-40B4-BE49-F238E27FC236}">
                <a16:creationId xmlns:a16="http://schemas.microsoft.com/office/drawing/2014/main" id="{3FF48CD7-BB9C-421F-AA21-D6D6EF104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1643063"/>
            <a:ext cx="59055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CCA75C8-A8C8-499A-A4E0-2D3A775CBF79}"/>
              </a:ext>
            </a:extLst>
          </p:cNvPr>
          <p:cNvSpPr txBox="1"/>
          <p:nvPr/>
        </p:nvSpPr>
        <p:spPr>
          <a:xfrm>
            <a:off x="0" y="5288340"/>
            <a:ext cx="9286844"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3200" b="1" dirty="0">
                <a:solidFill>
                  <a:srgbClr val="00FFFF"/>
                </a:solidFill>
                <a:effectLst>
                  <a:outerShdw blurRad="38100" dist="38100" dir="2700000" algn="tl">
                    <a:srgbClr val="000000"/>
                  </a:outerShdw>
                </a:effectLst>
              </a:rPr>
              <a:t>We shall see in the next slide most of Europe was home to the tribes of Israel under various new names</a:t>
            </a:r>
            <a:r>
              <a:rPr lang="en-GB" sz="3200" dirty="0">
                <a:solidFill>
                  <a:srgbClr val="00FFFF"/>
                </a:solidFill>
              </a:rPr>
              <a:t>.</a:t>
            </a:r>
            <a:endParaRPr lang="en-GB" dirty="0">
              <a:solidFill>
                <a:srgbClr val="00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9E4FA4E-0993-451D-85F0-8F1765BEEE1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5BF2F4A-3CB2-43C7-861B-0BCF3C2E3663}" type="slidenum">
              <a:rPr lang="en-GB" altLang="en-US" sz="1200"/>
              <a:pPr eaLnBrk="1" hangingPunct="1"/>
              <a:t>4</a:t>
            </a:fld>
            <a:endParaRPr lang="en-GB" altLang="en-US" sz="1200"/>
          </a:p>
        </p:txBody>
      </p:sp>
      <p:sp>
        <p:nvSpPr>
          <p:cNvPr id="547845" name="Rectangle 5">
            <a:extLst>
              <a:ext uri="{FF2B5EF4-FFF2-40B4-BE49-F238E27FC236}">
                <a16:creationId xmlns:a16="http://schemas.microsoft.com/office/drawing/2014/main" id="{4291059F-9F5F-4430-A66B-C22FD8FFB6C4}"/>
              </a:ext>
            </a:extLst>
          </p:cNvPr>
          <p:cNvSpPr>
            <a:spLocks noGrp="1" noChangeArrowheads="1"/>
          </p:cNvSpPr>
          <p:nvPr>
            <p:ph type="title"/>
          </p:nvPr>
        </p:nvSpPr>
        <p:spPr/>
        <p:txBody>
          <a:bodyPr/>
          <a:lstStyle/>
          <a:p>
            <a:pPr eaLnBrk="1" hangingPunct="1">
              <a:defRPr/>
            </a:pPr>
            <a:r>
              <a:rPr lang="en-GB" sz="4000" b="1">
                <a:solidFill>
                  <a:srgbClr val="FFFF00"/>
                </a:solidFill>
              </a:rPr>
              <a:t>Time </a:t>
            </a:r>
            <a:r>
              <a:rPr lang="en-GB" sz="4000" b="1">
                <a:solidFill>
                  <a:srgbClr val="00FF99"/>
                </a:solidFill>
              </a:rPr>
              <a:t>For Truth As We Near</a:t>
            </a:r>
            <a:r>
              <a:rPr lang="en-GB" sz="4000" b="1">
                <a:solidFill>
                  <a:srgbClr val="FFFF00"/>
                </a:solidFill>
              </a:rPr>
              <a:t> The Midnight Hour</a:t>
            </a:r>
          </a:p>
        </p:txBody>
      </p:sp>
      <p:pic>
        <p:nvPicPr>
          <p:cNvPr id="21508" name="Picture 4" descr="timefortruth">
            <a:extLst>
              <a:ext uri="{FF2B5EF4-FFF2-40B4-BE49-F238E27FC236}">
                <a16:creationId xmlns:a16="http://schemas.microsoft.com/office/drawing/2014/main" id="{E7C3F04B-F203-4C78-9C57-056A6F1CAAA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1773238"/>
            <a:ext cx="9144000" cy="508476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iterate type="lt">
                                    <p:tmPct val="15000"/>
                                  </p:iterate>
                                  <p:childTnLst>
                                    <p:set>
                                      <p:cBhvr>
                                        <p:cTn id="6" dur="1" fill="hold">
                                          <p:stCondLst>
                                            <p:cond delay="0"/>
                                          </p:stCondLst>
                                        </p:cTn>
                                        <p:tgtEl>
                                          <p:spTgt spid="547845"/>
                                        </p:tgtEl>
                                        <p:attrNameLst>
                                          <p:attrName>style.visibility</p:attrName>
                                        </p:attrNameLst>
                                      </p:cBhvr>
                                      <p:to>
                                        <p:strVal val="visible"/>
                                      </p:to>
                                    </p:set>
                                    <p:anim calcmode="lin" valueType="num">
                                      <p:cBhvr additive="base">
                                        <p:cTn id="7" dur="500" fill="hold"/>
                                        <p:tgtEl>
                                          <p:spTgt spid="547845"/>
                                        </p:tgtEl>
                                        <p:attrNameLst>
                                          <p:attrName>ppt_x</p:attrName>
                                        </p:attrNameLst>
                                      </p:cBhvr>
                                      <p:tavLst>
                                        <p:tav tm="0">
                                          <p:val>
                                            <p:strVal val="#ppt_x"/>
                                          </p:val>
                                        </p:tav>
                                        <p:tav tm="100000">
                                          <p:val>
                                            <p:strVal val="#ppt_x"/>
                                          </p:val>
                                        </p:tav>
                                      </p:tavLst>
                                    </p:anim>
                                    <p:anim calcmode="lin" valueType="num">
                                      <p:cBhvr additive="base">
                                        <p:cTn id="8" dur="500" fill="hold"/>
                                        <p:tgtEl>
                                          <p:spTgt spid="5478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5">
            <a:extLst>
              <a:ext uri="{FF2B5EF4-FFF2-40B4-BE49-F238E27FC236}">
                <a16:creationId xmlns:a16="http://schemas.microsoft.com/office/drawing/2014/main" id="{1BF83B2F-0D0C-42F4-851B-90038F782DA3}"/>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9C656E1-74AC-4ED2-A4FD-2DC567522644}" type="slidenum">
              <a:rPr lang="en-GB" altLang="en-US" sz="1200"/>
              <a:pPr eaLnBrk="1" hangingPunct="1"/>
              <a:t>40</a:t>
            </a:fld>
            <a:endParaRPr lang="en-GB" altLang="en-US" sz="1200"/>
          </a:p>
        </p:txBody>
      </p:sp>
      <p:sp>
        <p:nvSpPr>
          <p:cNvPr id="16389" name="Text Box 5">
            <a:extLst>
              <a:ext uri="{FF2B5EF4-FFF2-40B4-BE49-F238E27FC236}">
                <a16:creationId xmlns:a16="http://schemas.microsoft.com/office/drawing/2014/main" id="{96F635AD-32F6-4279-B1E7-866EE5505782}"/>
              </a:ext>
            </a:extLst>
          </p:cNvPr>
          <p:cNvSpPr txBox="1">
            <a:spLocks noChangeArrowheads="1"/>
          </p:cNvSpPr>
          <p:nvPr/>
        </p:nvSpPr>
        <p:spPr bwMode="auto">
          <a:xfrm>
            <a:off x="0" y="0"/>
            <a:ext cx="9144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GB" altLang="en-US" sz="4000" b="1">
                <a:solidFill>
                  <a:srgbClr val="FFFF00"/>
                </a:solidFill>
                <a:latin typeface="Arial Black" panose="020B0A04020102020204" pitchFamily="34" charset="0"/>
              </a:rPr>
              <a:t>Western &amp; Eastern Europe Filled </a:t>
            </a:r>
            <a:r>
              <a:rPr lang="en-GB" altLang="en-US" sz="4000" b="1">
                <a:solidFill>
                  <a:srgbClr val="00FF00"/>
                </a:solidFill>
                <a:latin typeface="Arial Black" panose="020B0A04020102020204" pitchFamily="34" charset="0"/>
              </a:rPr>
              <a:t>With Migrating Israel</a:t>
            </a:r>
          </a:p>
        </p:txBody>
      </p:sp>
      <p:pic>
        <p:nvPicPr>
          <p:cNvPr id="16390" name="Picture 6" descr="ltmap4">
            <a:extLst>
              <a:ext uri="{FF2B5EF4-FFF2-40B4-BE49-F238E27FC236}">
                <a16:creationId xmlns:a16="http://schemas.microsoft.com/office/drawing/2014/main" id="{01E5DC33-D47F-48CA-9598-4CEFE0778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914400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6389">
                                            <p:txEl>
                                              <p:pRg st="0" end="0"/>
                                            </p:txEl>
                                          </p:spTgt>
                                        </p:tgtEl>
                                        <p:attrNameLst>
                                          <p:attrName>style.visibility</p:attrName>
                                        </p:attrNameLst>
                                      </p:cBhvr>
                                      <p:to>
                                        <p:strVal val="visible"/>
                                      </p:to>
                                    </p:set>
                                    <p:anim calcmode="discrete" valueType="clr">
                                      <p:cBhvr override="childStyle">
                                        <p:cTn id="7" dur="80"/>
                                        <p:tgtEl>
                                          <p:spTgt spid="1638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8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89">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6390"/>
                                        </p:tgtEl>
                                        <p:attrNameLst>
                                          <p:attrName>style.visibility</p:attrName>
                                        </p:attrNameLst>
                                      </p:cBhvr>
                                      <p:to>
                                        <p:strVal val="visible"/>
                                      </p:to>
                                    </p:set>
                                    <p:animEffect transition="in" filter="circle(in)">
                                      <p:cBhvr>
                                        <p:cTn id="14"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CF80B39-9A81-4905-934E-BC36DEA46E8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0006AF0-43B8-4969-9260-F25A92EB36AB}" type="slidenum">
              <a:rPr lang="en-GB" altLang="en-US" sz="1200"/>
              <a:pPr eaLnBrk="1" hangingPunct="1"/>
              <a:t>41</a:t>
            </a:fld>
            <a:endParaRPr lang="en-GB" altLang="en-US" sz="1200"/>
          </a:p>
        </p:txBody>
      </p:sp>
      <p:sp>
        <p:nvSpPr>
          <p:cNvPr id="1315845" name="Rectangle 5">
            <a:extLst>
              <a:ext uri="{FF2B5EF4-FFF2-40B4-BE49-F238E27FC236}">
                <a16:creationId xmlns:a16="http://schemas.microsoft.com/office/drawing/2014/main" id="{5AC1B92A-F16D-4ACF-8272-33B0BC2062A2}"/>
              </a:ext>
            </a:extLst>
          </p:cNvPr>
          <p:cNvSpPr>
            <a:spLocks noGrp="1" noChangeArrowheads="1"/>
          </p:cNvSpPr>
          <p:nvPr>
            <p:ph type="title"/>
          </p:nvPr>
        </p:nvSpPr>
        <p:spPr/>
        <p:txBody>
          <a:bodyPr/>
          <a:lstStyle/>
          <a:p>
            <a:pPr eaLnBrk="1" hangingPunct="1"/>
            <a:r>
              <a:rPr lang="en-GB" altLang="en-US" sz="4000" b="1">
                <a:solidFill>
                  <a:srgbClr val="FFFF00"/>
                </a:solidFill>
                <a:effectLst/>
              </a:rPr>
              <a:t>Western &amp; Eastern Europe Filled </a:t>
            </a:r>
            <a:r>
              <a:rPr lang="en-GB" altLang="en-US" sz="4000" b="1">
                <a:solidFill>
                  <a:srgbClr val="00FF00"/>
                </a:solidFill>
                <a:effectLst/>
              </a:rPr>
              <a:t>With Migrating Israel</a:t>
            </a:r>
          </a:p>
        </p:txBody>
      </p:sp>
      <p:pic>
        <p:nvPicPr>
          <p:cNvPr id="1315844" name="Picture 4" descr="342indo-european">
            <a:extLst>
              <a:ext uri="{FF2B5EF4-FFF2-40B4-BE49-F238E27FC236}">
                <a16:creationId xmlns:a16="http://schemas.microsoft.com/office/drawing/2014/main" id="{D191BBDC-BD4E-4D5B-A36A-F8BF525F538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85750" y="1357313"/>
            <a:ext cx="4500563" cy="5373687"/>
          </a:xfrm>
        </p:spPr>
      </p:pic>
      <p:sp>
        <p:nvSpPr>
          <p:cNvPr id="9" name="Text Box 7">
            <a:extLst>
              <a:ext uri="{FF2B5EF4-FFF2-40B4-BE49-F238E27FC236}">
                <a16:creationId xmlns:a16="http://schemas.microsoft.com/office/drawing/2014/main" id="{F03A59CE-434C-47C9-BECF-E2C15000A62C}"/>
              </a:ext>
            </a:extLst>
          </p:cNvPr>
          <p:cNvSpPr txBox="1">
            <a:spLocks noChangeArrowheads="1"/>
          </p:cNvSpPr>
          <p:nvPr/>
        </p:nvSpPr>
        <p:spPr bwMode="auto">
          <a:xfrm>
            <a:off x="4932363" y="1628775"/>
            <a:ext cx="4032250" cy="440120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rPr>
              <a:t>Here we see another depiction from secular sources of the </a:t>
            </a:r>
            <a:r>
              <a:rPr lang="en-GB" sz="2800" b="1" dirty="0">
                <a:solidFill>
                  <a:srgbClr val="00FF00"/>
                </a:solidFill>
                <a:effectLst>
                  <a:outerShdw blurRad="38100" dist="38100" dir="2700000" algn="tl">
                    <a:srgbClr val="000000"/>
                  </a:outerShdw>
                </a:effectLst>
              </a:rPr>
              <a:t>“Lost Tribes” </a:t>
            </a:r>
            <a:r>
              <a:rPr lang="en-GB" sz="2800" b="1" dirty="0">
                <a:solidFill>
                  <a:srgbClr val="FF33CC"/>
                </a:solidFill>
                <a:effectLst>
                  <a:outerShdw blurRad="38100" dist="38100" dir="2700000" algn="tl">
                    <a:srgbClr val="000000"/>
                  </a:outerShdw>
                </a:effectLst>
              </a:rPr>
              <a:t>migration into Europe – the 10 horns of the Beast of Revelation </a:t>
            </a:r>
            <a:r>
              <a:rPr lang="en-GB" sz="2800" b="1" dirty="0">
                <a:solidFill>
                  <a:srgbClr val="00FFFF"/>
                </a:solidFill>
                <a:effectLst>
                  <a:outerShdw blurRad="38100" dist="38100" dir="2700000" algn="tl">
                    <a:srgbClr val="000000"/>
                  </a:outerShdw>
                </a:effectLst>
              </a:rPr>
              <a:t>(that is the beast people were controlling the horns of Israel Government)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5845"/>
                                        </p:tgtEl>
                                        <p:attrNameLst>
                                          <p:attrName>style.visibility</p:attrName>
                                        </p:attrNameLst>
                                      </p:cBhvr>
                                      <p:to>
                                        <p:strVal val="visible"/>
                                      </p:to>
                                    </p:set>
                                    <p:anim calcmode="lin" valueType="num">
                                      <p:cBhvr additive="base">
                                        <p:cTn id="7" dur="500" fill="hold"/>
                                        <p:tgtEl>
                                          <p:spTgt spid="1315845"/>
                                        </p:tgtEl>
                                        <p:attrNameLst>
                                          <p:attrName>ppt_x</p:attrName>
                                        </p:attrNameLst>
                                      </p:cBhvr>
                                      <p:tavLst>
                                        <p:tav tm="0">
                                          <p:val>
                                            <p:strVal val="#ppt_x"/>
                                          </p:val>
                                        </p:tav>
                                        <p:tav tm="100000">
                                          <p:val>
                                            <p:strVal val="#ppt_x"/>
                                          </p:val>
                                        </p:tav>
                                      </p:tavLst>
                                    </p:anim>
                                    <p:anim calcmode="lin" valueType="num">
                                      <p:cBhvr additive="base">
                                        <p:cTn id="8" dur="500" fill="hold"/>
                                        <p:tgtEl>
                                          <p:spTgt spid="131584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315844"/>
                                        </p:tgtEl>
                                        <p:attrNameLst>
                                          <p:attrName>style.visibility</p:attrName>
                                        </p:attrNameLst>
                                      </p:cBhvr>
                                      <p:to>
                                        <p:strVal val="visible"/>
                                      </p:to>
                                    </p:set>
                                    <p:animEffect transition="in" filter="circle(in)">
                                      <p:cBhvr>
                                        <p:cTn id="13" dur="2000"/>
                                        <p:tgtEl>
                                          <p:spTgt spid="131584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
                                        </p:tgtEl>
                                        <p:attrNameLst>
                                          <p:attrName>fillcolor</p:attrName>
                                        </p:attrNameLst>
                                      </p:cBhvr>
                                      <p:tavLst>
                                        <p:tav tm="0">
                                          <p:val>
                                            <p:clrVal>
                                              <a:schemeClr val="accent2"/>
                                            </p:clrVal>
                                          </p:val>
                                        </p:tav>
                                        <p:tav tm="50000">
                                          <p:val>
                                            <p:clrVal>
                                              <a:schemeClr val="hlink"/>
                                            </p:clrVal>
                                          </p:val>
                                        </p:tav>
                                      </p:tavLst>
                                    </p:anim>
                                    <p:set>
                                      <p:cBhvr>
                                        <p:cTn id="2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584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http://www.ias.unt.edu/llela/assets/images/preservation/lotus_marsh.jpg">
            <a:extLst>
              <a:ext uri="{FF2B5EF4-FFF2-40B4-BE49-F238E27FC236}">
                <a16:creationId xmlns:a16="http://schemas.microsoft.com/office/drawing/2014/main" id="{163A9E01-103D-4A94-A5BA-B278C302B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CE865E18-8712-4FE2-99A4-E0757C89E596}"/>
              </a:ext>
            </a:extLst>
          </p:cNvPr>
          <p:cNvSpPr>
            <a:spLocks noGrp="1"/>
          </p:cNvSpPr>
          <p:nvPr>
            <p:ph type="title"/>
          </p:nvPr>
        </p:nvSpPr>
        <p:spPr/>
        <p:txBody>
          <a:bodyPr/>
          <a:lstStyle/>
          <a:p>
            <a:pPr>
              <a:defRPr/>
            </a:pPr>
            <a:r>
              <a:rPr lang="en-GB" b="1" dirty="0">
                <a:solidFill>
                  <a:srgbClr val="00FFFF"/>
                </a:solidFill>
                <a:effectLst/>
              </a:rPr>
              <a:t>Western &amp; Eastern Europe Filled With Migrating Israel</a:t>
            </a:r>
            <a:endParaRPr lang="en-GB" dirty="0">
              <a:solidFill>
                <a:srgbClr val="00FFFF"/>
              </a:solidFill>
            </a:endParaRPr>
          </a:p>
        </p:txBody>
      </p:sp>
      <p:sp>
        <p:nvSpPr>
          <p:cNvPr id="4" name="Slide Number Placeholder 3">
            <a:extLst>
              <a:ext uri="{FF2B5EF4-FFF2-40B4-BE49-F238E27FC236}">
                <a16:creationId xmlns:a16="http://schemas.microsoft.com/office/drawing/2014/main" id="{2FCD362F-CDE0-472C-BA8E-D34BCA24B21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FFD7D8E-D9C6-4AF1-B6A7-6C0C5114EFF2}" type="slidenum">
              <a:rPr lang="en-GB" altLang="en-US" sz="1200"/>
              <a:pPr eaLnBrk="1" hangingPunct="1"/>
              <a:t>42</a:t>
            </a:fld>
            <a:endParaRPr lang="en-GB" altLang="en-US" sz="1200"/>
          </a:p>
        </p:txBody>
      </p:sp>
      <p:sp>
        <p:nvSpPr>
          <p:cNvPr id="7" name="TextBox 6">
            <a:extLst>
              <a:ext uri="{FF2B5EF4-FFF2-40B4-BE49-F238E27FC236}">
                <a16:creationId xmlns:a16="http://schemas.microsoft.com/office/drawing/2014/main" id="{07998B0A-ABAF-416B-A203-64570CB6FD98}"/>
              </a:ext>
            </a:extLst>
          </p:cNvPr>
          <p:cNvSpPr txBox="1"/>
          <p:nvPr/>
        </p:nvSpPr>
        <p:spPr>
          <a:xfrm>
            <a:off x="0" y="3441700"/>
            <a:ext cx="9144000" cy="3416300"/>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outerShdw>
                </a:effectLst>
                <a:latin typeface="Arial" charset="0"/>
                <a:cs typeface="Arial" charset="0"/>
              </a:rPr>
              <a:t>It should also be noted that during the period Israel was in Egypt – Europe was cut off by swamps and water from Asia, and was a wilderness – it was possible in those days to sail from the Black Sea to the Baltic</a:t>
            </a: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5874"/>
                                        </p:tgtEl>
                                        <p:attrNameLst>
                                          <p:attrName>style.visibility</p:attrName>
                                        </p:attrNameLst>
                                      </p:cBhvr>
                                      <p:to>
                                        <p:strVal val="visible"/>
                                      </p:to>
                                    </p:set>
                                    <p:animEffect transition="in" filter="circle(in)">
                                      <p:cBhvr>
                                        <p:cTn id="7" dur="2000"/>
                                        <p:tgtEl>
                                          <p:spTgt spid="3358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iterate type="lt">
                                    <p:tmPct val="19000"/>
                                  </p:iterate>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0558FA2-69F8-46C3-B5C3-B66F6B6A057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08FB10D-B32B-4AFC-A890-030816B278E2}" type="slidenum">
              <a:rPr lang="en-GB" altLang="en-US" sz="1200"/>
              <a:pPr eaLnBrk="1" hangingPunct="1"/>
              <a:t>43</a:t>
            </a:fld>
            <a:endParaRPr lang="en-GB" altLang="en-US" sz="1200"/>
          </a:p>
        </p:txBody>
      </p:sp>
      <p:sp>
        <p:nvSpPr>
          <p:cNvPr id="63490" name="Rectangle 2">
            <a:extLst>
              <a:ext uri="{FF2B5EF4-FFF2-40B4-BE49-F238E27FC236}">
                <a16:creationId xmlns:a16="http://schemas.microsoft.com/office/drawing/2014/main" id="{8BA9F404-8B1B-444F-B241-80F25F5214A8}"/>
              </a:ext>
            </a:extLst>
          </p:cNvPr>
          <p:cNvSpPr>
            <a:spLocks noGrp="1" noChangeArrowheads="1"/>
          </p:cNvSpPr>
          <p:nvPr>
            <p:ph type="title"/>
          </p:nvPr>
        </p:nvSpPr>
        <p:spPr>
          <a:xfrm>
            <a:off x="395288" y="0"/>
            <a:ext cx="8229600" cy="1143000"/>
          </a:xfrm>
        </p:spPr>
        <p:txBody>
          <a:bodyPr/>
          <a:lstStyle/>
          <a:p>
            <a:pPr eaLnBrk="1" hangingPunct="1">
              <a:defRPr/>
            </a:pPr>
            <a:r>
              <a:rPr lang="en-GB" b="1">
                <a:solidFill>
                  <a:srgbClr val="00FF00"/>
                </a:solidFill>
              </a:rPr>
              <a:t>Decoding Ezekiel 38 : 15</a:t>
            </a:r>
          </a:p>
        </p:txBody>
      </p:sp>
      <p:sp>
        <p:nvSpPr>
          <p:cNvPr id="63491" name="Rectangle 3">
            <a:extLst>
              <a:ext uri="{FF2B5EF4-FFF2-40B4-BE49-F238E27FC236}">
                <a16:creationId xmlns:a16="http://schemas.microsoft.com/office/drawing/2014/main" id="{49985D11-9596-478C-994A-78319E2E35EE}"/>
              </a:ext>
            </a:extLst>
          </p:cNvPr>
          <p:cNvSpPr>
            <a:spLocks noGrp="1" noChangeArrowheads="1"/>
          </p:cNvSpPr>
          <p:nvPr>
            <p:ph type="body" idx="1"/>
          </p:nvPr>
        </p:nvSpPr>
        <p:spPr>
          <a:xfrm>
            <a:off x="468313" y="1196975"/>
            <a:ext cx="8229600" cy="4495800"/>
          </a:xfrm>
        </p:spPr>
        <p:txBody>
          <a:bodyPr/>
          <a:lstStyle/>
          <a:p>
            <a:pPr eaLnBrk="1" hangingPunct="1">
              <a:lnSpc>
                <a:spcPct val="90000"/>
              </a:lnSpc>
              <a:defRPr/>
            </a:pPr>
            <a:r>
              <a:rPr lang="en-GB" b="1" dirty="0">
                <a:solidFill>
                  <a:srgbClr val="FFFF00"/>
                </a:solidFill>
                <a:effectLst>
                  <a:outerShdw blurRad="38100" dist="38100" dir="2700000" algn="tl">
                    <a:srgbClr val="000000"/>
                  </a:outerShdw>
                </a:effectLst>
              </a:rPr>
              <a:t>To discover what this encrypted prophecy really means, </a:t>
            </a:r>
            <a:r>
              <a:rPr lang="en-GB" b="1" dirty="0">
                <a:solidFill>
                  <a:srgbClr val="FF33CC"/>
                </a:solidFill>
                <a:effectLst>
                  <a:outerShdw blurRad="38100" dist="38100" dir="2700000" algn="tl">
                    <a:srgbClr val="000000"/>
                  </a:outerShdw>
                </a:effectLst>
              </a:rPr>
              <a:t>we need to study a number of key words in this verse:-</a:t>
            </a:r>
          </a:p>
          <a:p>
            <a:pPr eaLnBrk="1" hangingPunct="1">
              <a:lnSpc>
                <a:spcPct val="90000"/>
              </a:lnSpc>
              <a:defRPr/>
            </a:pPr>
            <a:endParaRPr lang="en-GB" sz="2400" b="1" dirty="0">
              <a:solidFill>
                <a:srgbClr val="FF33CC"/>
              </a:solidFill>
              <a:effectLst>
                <a:outerShdw blurRad="38100" dist="38100" dir="2700000" algn="tl">
                  <a:srgbClr val="000000"/>
                </a:outerShdw>
              </a:effectLst>
            </a:endParaRPr>
          </a:p>
          <a:p>
            <a:pPr eaLnBrk="1" hangingPunct="1">
              <a:lnSpc>
                <a:spcPct val="90000"/>
              </a:lnSpc>
              <a:defRPr/>
            </a:pPr>
            <a:r>
              <a:rPr lang="en-GB" sz="2800" b="1" dirty="0">
                <a:solidFill>
                  <a:srgbClr val="FF0000"/>
                </a:solidFill>
                <a:effectLst>
                  <a:outerShdw blurRad="38100" dist="38100" dir="2700000" algn="tl">
                    <a:srgbClr val="000000"/>
                  </a:outerShdw>
                </a:effectLst>
              </a:rPr>
              <a:t>1)</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Magog</a:t>
            </a:r>
          </a:p>
          <a:p>
            <a:pPr eaLnBrk="1" hangingPunct="1">
              <a:lnSpc>
                <a:spcPct val="90000"/>
              </a:lnSpc>
              <a:defRPr/>
            </a:pPr>
            <a:r>
              <a:rPr lang="en-GB" sz="2800" b="1" dirty="0">
                <a:solidFill>
                  <a:srgbClr val="FF0000"/>
                </a:solidFill>
                <a:effectLst>
                  <a:outerShdw blurRad="38100" dist="38100" dir="2700000" algn="tl">
                    <a:srgbClr val="000000"/>
                  </a:outerShdw>
                </a:effectLst>
              </a:rPr>
              <a:t>2)</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Gog</a:t>
            </a:r>
          </a:p>
          <a:p>
            <a:pPr eaLnBrk="1" hangingPunct="1">
              <a:lnSpc>
                <a:spcPct val="90000"/>
              </a:lnSpc>
              <a:defRPr/>
            </a:pPr>
            <a:r>
              <a:rPr lang="en-GB" sz="2800" b="1" dirty="0">
                <a:solidFill>
                  <a:srgbClr val="FF0000"/>
                </a:solidFill>
                <a:effectLst>
                  <a:outerShdw blurRad="38100" dist="38100" dir="2700000" algn="tl">
                    <a:srgbClr val="000000"/>
                  </a:outerShdw>
                </a:effectLst>
              </a:rPr>
              <a:t>3)</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Latter Days</a:t>
            </a:r>
          </a:p>
          <a:p>
            <a:pPr eaLnBrk="1" hangingPunct="1">
              <a:lnSpc>
                <a:spcPct val="90000"/>
              </a:lnSpc>
              <a:defRPr/>
            </a:pPr>
            <a:r>
              <a:rPr lang="en-GB" sz="2800" b="1" dirty="0">
                <a:solidFill>
                  <a:srgbClr val="FF0000"/>
                </a:solidFill>
                <a:effectLst>
                  <a:outerShdw blurRad="38100" dist="38100" dir="2700000" algn="tl">
                    <a:srgbClr val="000000"/>
                  </a:outerShdw>
                </a:effectLst>
              </a:rPr>
              <a:t>4)</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Up as a cloud</a:t>
            </a:r>
          </a:p>
          <a:p>
            <a:pPr eaLnBrk="1" hangingPunct="1">
              <a:lnSpc>
                <a:spcPct val="90000"/>
              </a:lnSpc>
              <a:defRPr/>
            </a:pPr>
            <a:r>
              <a:rPr lang="en-GB" sz="2800" b="1" dirty="0">
                <a:solidFill>
                  <a:srgbClr val="FF0000"/>
                </a:solidFill>
                <a:effectLst>
                  <a:outerShdw blurRad="38100" dist="38100" dir="2700000" algn="tl">
                    <a:srgbClr val="000000"/>
                  </a:outerShdw>
                </a:effectLst>
              </a:rPr>
              <a:t>5)</a:t>
            </a:r>
            <a:r>
              <a:rPr lang="en-GB" sz="2800" b="1" dirty="0">
                <a:effectLst>
                  <a:outerShdw blurRad="38100" dist="38100" dir="2700000" algn="tl">
                    <a:srgbClr val="000000"/>
                  </a:outerShdw>
                </a:effectLst>
              </a:rPr>
              <a:t> </a:t>
            </a:r>
            <a:r>
              <a:rPr lang="en-GB" sz="2800" b="1" dirty="0">
                <a:solidFill>
                  <a:srgbClr val="FFCC00"/>
                </a:solidFill>
                <a:effectLst>
                  <a:outerShdw blurRad="38100" dist="38100" dir="2700000" algn="tl">
                    <a:srgbClr val="000000"/>
                  </a:outerShdw>
                </a:effectLst>
              </a:rPr>
              <a:t>To cover the earth</a:t>
            </a:r>
          </a:p>
          <a:p>
            <a:pPr eaLnBrk="1" hangingPunct="1">
              <a:lnSpc>
                <a:spcPct val="90000"/>
              </a:lnSpc>
              <a:defRPr/>
            </a:pPr>
            <a:r>
              <a:rPr lang="en-GB" sz="2800" b="1" dirty="0">
                <a:solidFill>
                  <a:srgbClr val="FF0000"/>
                </a:solidFill>
                <a:effectLst>
                  <a:outerShdw blurRad="38100" dist="38100" dir="2700000" algn="tl">
                    <a:srgbClr val="000000"/>
                  </a:outerShdw>
                </a:effectLst>
              </a:rPr>
              <a:t>6)</a:t>
            </a:r>
            <a:r>
              <a:rPr lang="en-GB" sz="2800" b="1" dirty="0">
                <a:solidFill>
                  <a:srgbClr val="FFCC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My Land</a:t>
            </a:r>
          </a:p>
          <a:p>
            <a:pPr eaLnBrk="1" hangingPunct="1">
              <a:lnSpc>
                <a:spcPct val="90000"/>
              </a:lnSpc>
              <a:defRPr/>
            </a:pPr>
            <a:r>
              <a:rPr lang="en-GB" sz="2800" b="1" dirty="0">
                <a:solidFill>
                  <a:srgbClr val="FF0000"/>
                </a:solidFill>
                <a:effectLst>
                  <a:outerShdw blurRad="38100" dist="38100" dir="2700000" algn="tl">
                    <a:srgbClr val="000000"/>
                  </a:outerShdw>
                </a:effectLst>
              </a:rPr>
              <a:t>7)</a:t>
            </a:r>
            <a:r>
              <a:rPr lang="en-GB" sz="2800" b="1" dirty="0">
                <a:solidFill>
                  <a:srgbClr val="FFCC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My People</a:t>
            </a:r>
          </a:p>
        </p:txBody>
      </p:sp>
      <p:pic>
        <p:nvPicPr>
          <p:cNvPr id="46086" name="Picture 6" descr="http://images.google.co.uk/url?source=imgres&amp;ct=img&amp;q=http://www.genesis.net.au/~bible/bible.gif&amp;usg=AFQjCNFZa3P4HEOt31m6e3exWsTV9ya2ng">
            <a:extLst>
              <a:ext uri="{FF2B5EF4-FFF2-40B4-BE49-F238E27FC236}">
                <a16:creationId xmlns:a16="http://schemas.microsoft.com/office/drawing/2014/main" id="{54C8248F-1FAD-4C93-AEC0-7FE8B30600FE}"/>
              </a:ext>
            </a:extLst>
          </p:cNvPr>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4714876" y="2928934"/>
            <a:ext cx="3609979" cy="341759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63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82" name="Picture 6" descr="http://www.timeoutsydney.com.au/film/newsinterviews/large-mongol31.jpg">
            <a:extLst>
              <a:ext uri="{FF2B5EF4-FFF2-40B4-BE49-F238E27FC236}">
                <a16:creationId xmlns:a16="http://schemas.microsoft.com/office/drawing/2014/main" id="{04E73B16-FD3B-40E7-B997-9ED3649C4025}"/>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12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A65A73A0-DD75-460D-818A-17D900B817F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B7379B4-1C1F-4D91-BBAC-9FDA70F99F11}" type="slidenum">
              <a:rPr lang="en-GB" altLang="en-US" sz="1200"/>
              <a:pPr eaLnBrk="1" hangingPunct="1"/>
              <a:t>44</a:t>
            </a:fld>
            <a:endParaRPr lang="en-GB" altLang="en-US" sz="1200"/>
          </a:p>
        </p:txBody>
      </p:sp>
      <p:sp>
        <p:nvSpPr>
          <p:cNvPr id="613378" name="Rectangle 2">
            <a:extLst>
              <a:ext uri="{FF2B5EF4-FFF2-40B4-BE49-F238E27FC236}">
                <a16:creationId xmlns:a16="http://schemas.microsoft.com/office/drawing/2014/main" id="{0C562DD3-C375-42FF-B803-07B3EA77DBE3}"/>
              </a:ext>
            </a:extLst>
          </p:cNvPr>
          <p:cNvSpPr>
            <a:spLocks noGrp="1" noChangeArrowheads="1"/>
          </p:cNvSpPr>
          <p:nvPr>
            <p:ph type="title"/>
          </p:nvPr>
        </p:nvSpPr>
        <p:spPr/>
        <p:txBody>
          <a:bodyPr/>
          <a:lstStyle/>
          <a:p>
            <a:pPr eaLnBrk="1" hangingPunct="1">
              <a:defRPr/>
            </a:pPr>
            <a:r>
              <a:rPr lang="en-GB" sz="4000" b="1" dirty="0">
                <a:solidFill>
                  <a:srgbClr val="00FF00"/>
                </a:solidFill>
              </a:rPr>
              <a:t>Decoding Ezekiel 38 : 15</a:t>
            </a:r>
            <a:br>
              <a:rPr lang="en-GB" sz="4000" b="1" dirty="0">
                <a:solidFill>
                  <a:srgbClr val="00FF00"/>
                </a:solidFill>
              </a:rPr>
            </a:br>
            <a:r>
              <a:rPr lang="en-GB" sz="4000" b="1" dirty="0">
                <a:solidFill>
                  <a:srgbClr val="FFFF00"/>
                </a:solidFill>
              </a:rPr>
              <a:t> </a:t>
            </a:r>
            <a:r>
              <a:rPr lang="en-GB" sz="3200" b="1" dirty="0">
                <a:solidFill>
                  <a:srgbClr val="FF0000"/>
                </a:solidFill>
              </a:rPr>
              <a:t>The Name Magog</a:t>
            </a:r>
          </a:p>
        </p:txBody>
      </p:sp>
      <p:sp>
        <p:nvSpPr>
          <p:cNvPr id="613379" name="Rectangle 3">
            <a:extLst>
              <a:ext uri="{FF2B5EF4-FFF2-40B4-BE49-F238E27FC236}">
                <a16:creationId xmlns:a16="http://schemas.microsoft.com/office/drawing/2014/main" id="{35A680B7-89AC-4549-AD30-74B9762099BC}"/>
              </a:ext>
            </a:extLst>
          </p:cNvPr>
          <p:cNvSpPr>
            <a:spLocks noGrp="1" noChangeArrowheads="1"/>
          </p:cNvSpPr>
          <p:nvPr>
            <p:ph type="body" idx="1"/>
          </p:nvPr>
        </p:nvSpPr>
        <p:spPr>
          <a:xfrm>
            <a:off x="457200" y="1600200"/>
            <a:ext cx="8686800" cy="4495800"/>
          </a:xfrm>
        </p:spPr>
        <p:txBody>
          <a:bodyPr/>
          <a:lstStyle/>
          <a:p>
            <a:pPr marL="609600" indent="-609600" eaLnBrk="1" hangingPunct="1">
              <a:buFont typeface="Wingdings" pitchFamily="2" charset="2"/>
              <a:buChar char="Ø"/>
              <a:defRPr/>
            </a:pPr>
            <a:r>
              <a:rPr lang="en-GB" b="1" dirty="0">
                <a:solidFill>
                  <a:srgbClr val="FF0000"/>
                </a:solidFill>
                <a:effectLst>
                  <a:outerShdw blurRad="38100" dist="38100" dir="2700000" algn="tl">
                    <a:srgbClr val="000000"/>
                  </a:outerShdw>
                </a:effectLst>
              </a:rPr>
              <a:t>MAGOG</a:t>
            </a:r>
            <a:r>
              <a:rPr lang="en-GB" b="1" dirty="0">
                <a:solidFill>
                  <a:srgbClr val="99FF33"/>
                </a:solidFill>
                <a:effectLst>
                  <a:outerShdw blurRad="38100" dist="38100" dir="2700000" algn="tl">
                    <a:srgbClr val="000000"/>
                  </a:outerShdw>
                </a:effectLst>
              </a:rPr>
              <a:t> </a:t>
            </a:r>
            <a:r>
              <a:rPr lang="en-GB" b="1" dirty="0">
                <a:solidFill>
                  <a:srgbClr val="00FFFF"/>
                </a:solidFill>
                <a:effectLst>
                  <a:outerShdw blurRad="38100" dist="38100" dir="2700000" algn="tl">
                    <a:srgbClr val="000000"/>
                  </a:outerShdw>
                </a:effectLst>
              </a:rPr>
              <a:t>is synonymous with </a:t>
            </a:r>
            <a:r>
              <a:rPr lang="en-GB" b="1" dirty="0">
                <a:solidFill>
                  <a:srgbClr val="FFFF00"/>
                </a:solidFill>
                <a:effectLst>
                  <a:outerShdw blurRad="38100" dist="38100" dir="2700000" algn="tl">
                    <a:srgbClr val="000000"/>
                  </a:outerShdw>
                </a:effectLst>
              </a:rPr>
              <a:t>MONGOL</a:t>
            </a:r>
          </a:p>
          <a:p>
            <a:pPr marL="609600" indent="-609600" eaLnBrk="1" hangingPunct="1">
              <a:buFont typeface="Wingdings" pitchFamily="2" charset="2"/>
              <a:buChar char="Ø"/>
              <a:defRPr/>
            </a:pPr>
            <a:r>
              <a:rPr lang="en-GB" b="1" dirty="0">
                <a:solidFill>
                  <a:srgbClr val="FF0000"/>
                </a:solidFill>
                <a:effectLst>
                  <a:outerShdw blurRad="38100" dist="38100" dir="2700000" algn="tl">
                    <a:srgbClr val="000000"/>
                  </a:outerShdw>
                </a:effectLst>
              </a:rPr>
              <a:t>MONGOU</a:t>
            </a:r>
            <a:r>
              <a:rPr lang="en-GB" b="1" dirty="0">
                <a:solidFill>
                  <a:srgbClr val="99FF33"/>
                </a:solidFill>
                <a:effectLst>
                  <a:outerShdw blurRad="38100" dist="38100" dir="2700000" algn="tl">
                    <a:srgbClr val="000000"/>
                  </a:outerShdw>
                </a:effectLst>
              </a:rPr>
              <a:t> </a:t>
            </a:r>
            <a:r>
              <a:rPr lang="en-GB" b="1" dirty="0">
                <a:solidFill>
                  <a:srgbClr val="00FFFF"/>
                </a:solidFill>
                <a:effectLst>
                  <a:outerShdw blurRad="38100" dist="38100" dir="2700000" algn="tl">
                    <a:srgbClr val="000000"/>
                  </a:outerShdw>
                </a:effectLst>
              </a:rPr>
              <a:t>in India (from </a:t>
            </a:r>
            <a:r>
              <a:rPr lang="en-GB" b="1" dirty="0" err="1">
                <a:solidFill>
                  <a:srgbClr val="FFFF00"/>
                </a:solidFill>
                <a:effectLst>
                  <a:outerShdw blurRad="38100" dist="38100" dir="2700000" algn="tl">
                    <a:srgbClr val="000000"/>
                  </a:outerShdw>
                </a:effectLst>
              </a:rPr>
              <a:t>Mogh-ul-Mgg</a:t>
            </a:r>
            <a:r>
              <a:rPr lang="en-GB" b="1" dirty="0">
                <a:solidFill>
                  <a:srgbClr val="99FF33"/>
                </a:solidFill>
                <a:effectLst>
                  <a:outerShdw blurRad="38100" dist="38100" dir="2700000" algn="tl">
                    <a:srgbClr val="000000"/>
                  </a:outerShdw>
                </a:effectLst>
              </a:rPr>
              <a:t>) </a:t>
            </a:r>
            <a:r>
              <a:rPr lang="en-GB" b="1" dirty="0">
                <a:solidFill>
                  <a:srgbClr val="00FFFF"/>
                </a:solidFill>
                <a:effectLst>
                  <a:outerShdw blurRad="38100" dist="38100" dir="2700000" algn="tl">
                    <a:srgbClr val="000000"/>
                  </a:outerShdw>
                </a:effectLst>
              </a:rPr>
              <a:t>i.e. </a:t>
            </a:r>
            <a:r>
              <a:rPr lang="en-GB" b="1" dirty="0">
                <a:solidFill>
                  <a:srgbClr val="FFFF00"/>
                </a:solidFill>
                <a:effectLst>
                  <a:outerShdw blurRad="38100" dist="38100" dir="2700000" algn="tl">
                    <a:srgbClr val="000000"/>
                  </a:outerShdw>
                </a:effectLst>
              </a:rPr>
              <a:t>The Mogul Empire.</a:t>
            </a:r>
          </a:p>
          <a:p>
            <a:pPr marL="609600" indent="-609600" eaLnBrk="1" hangingPunct="1">
              <a:buFont typeface="Wingdings" pitchFamily="2" charset="2"/>
              <a:buChar char="Ø"/>
              <a:defRPr/>
            </a:pPr>
            <a:r>
              <a:rPr lang="en-GB" b="1" dirty="0">
                <a:solidFill>
                  <a:srgbClr val="00FFFF"/>
                </a:solidFill>
                <a:effectLst>
                  <a:outerShdw blurRad="38100" dist="38100" dir="2700000" algn="tl">
                    <a:srgbClr val="000000"/>
                  </a:outerShdw>
                </a:effectLst>
              </a:rPr>
              <a:t>These words are derived from the root – </a:t>
            </a:r>
            <a:r>
              <a:rPr lang="en-GB" b="1" dirty="0" err="1">
                <a:solidFill>
                  <a:srgbClr val="FFFF00"/>
                </a:solidFill>
                <a:effectLst>
                  <a:outerShdw blurRad="38100" dist="38100" dir="2700000" algn="tl">
                    <a:srgbClr val="000000"/>
                  </a:outerShdw>
                </a:effectLst>
              </a:rPr>
              <a:t>Mgg</a:t>
            </a:r>
            <a:r>
              <a:rPr lang="en-GB" b="1" dirty="0">
                <a:solidFill>
                  <a:srgbClr val="FFFF00"/>
                </a:solidFill>
                <a:effectLst>
                  <a:outerShdw blurRad="38100" dist="38100" dir="2700000" algn="tl">
                    <a:srgbClr val="000000"/>
                  </a:outerShdw>
                </a:effectLst>
              </a:rPr>
              <a:t> &amp; </a:t>
            </a:r>
            <a:r>
              <a:rPr lang="en-GB" b="1" dirty="0" err="1">
                <a:solidFill>
                  <a:srgbClr val="FFFF00"/>
                </a:solidFill>
                <a:effectLst>
                  <a:outerShdw blurRad="38100" dist="38100" dir="2700000" algn="tl">
                    <a:srgbClr val="000000"/>
                  </a:outerShdw>
                </a:effectLst>
              </a:rPr>
              <a:t>Mng</a:t>
            </a:r>
            <a:r>
              <a:rPr lang="en-GB" b="1" dirty="0">
                <a:solidFill>
                  <a:srgbClr val="FFFF00"/>
                </a:solidFill>
                <a:effectLst>
                  <a:outerShdw blurRad="38100" dist="38100" dir="2700000" algn="tl">
                    <a:srgbClr val="000000"/>
                  </a:outerShdw>
                </a:effectLst>
              </a:rPr>
              <a:t> (Ming)</a:t>
            </a:r>
          </a:p>
          <a:p>
            <a:pPr marL="609600" indent="-609600" eaLnBrk="1" hangingPunct="1">
              <a:buFont typeface="Wingdings" pitchFamily="2" charset="2"/>
              <a:buChar char="Ø"/>
              <a:defRPr/>
            </a:pPr>
            <a:r>
              <a:rPr lang="en-GB" b="1" dirty="0">
                <a:solidFill>
                  <a:srgbClr val="00FFFF"/>
                </a:solidFill>
                <a:effectLst>
                  <a:outerShdw blurRad="38100" dist="38100" dir="2700000" algn="tl">
                    <a:srgbClr val="000000"/>
                  </a:outerShdw>
                </a:effectLst>
              </a:rPr>
              <a:t>Famous historian Gibbon noted this derivation of the word </a:t>
            </a:r>
            <a:r>
              <a:rPr lang="en-GB" b="1" dirty="0">
                <a:solidFill>
                  <a:srgbClr val="FFFF00"/>
                </a:solidFill>
                <a:effectLst>
                  <a:outerShdw blurRad="38100" dist="38100" dir="2700000" algn="tl">
                    <a:srgbClr val="000000"/>
                  </a:outerShdw>
                </a:effectLst>
              </a:rPr>
              <a:t>Mongol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0182"/>
                                        </p:tgtEl>
                                        <p:attrNameLst>
                                          <p:attrName>style.visibility</p:attrName>
                                        </p:attrNameLst>
                                      </p:cBhvr>
                                      <p:to>
                                        <p:strVal val="visible"/>
                                      </p:to>
                                    </p:set>
                                    <p:animEffect transition="in" filter="circle(in)">
                                      <p:cBhvr>
                                        <p:cTn id="7" dur="2000"/>
                                        <p:tgtEl>
                                          <p:spTgt spid="501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3378"/>
                                        </p:tgtEl>
                                        <p:attrNameLst>
                                          <p:attrName>style.visibility</p:attrName>
                                        </p:attrNameLst>
                                      </p:cBhvr>
                                      <p:to>
                                        <p:strVal val="visible"/>
                                      </p:to>
                                    </p:set>
                                    <p:anim calcmode="discrete" valueType="clr">
                                      <p:cBhvr override="childStyle">
                                        <p:cTn id="12" dur="80"/>
                                        <p:tgtEl>
                                          <p:spTgt spid="61337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3378"/>
                                        </p:tgtEl>
                                        <p:attrNameLst>
                                          <p:attrName>fillcolor</p:attrName>
                                        </p:attrNameLst>
                                      </p:cBhvr>
                                      <p:tavLst>
                                        <p:tav tm="0">
                                          <p:val>
                                            <p:clrVal>
                                              <a:schemeClr val="accent2"/>
                                            </p:clrVal>
                                          </p:val>
                                        </p:tav>
                                        <p:tav tm="50000">
                                          <p:val>
                                            <p:clrVal>
                                              <a:schemeClr val="hlink"/>
                                            </p:clrVal>
                                          </p:val>
                                        </p:tav>
                                      </p:tavLst>
                                    </p:anim>
                                    <p:set>
                                      <p:cBhvr>
                                        <p:cTn id="14" dur="80"/>
                                        <p:tgtEl>
                                          <p:spTgt spid="613378"/>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613379">
                                            <p:txEl>
                                              <p:pRg st="0" end="0"/>
                                            </p:txEl>
                                          </p:spTgt>
                                        </p:tgtEl>
                                        <p:attrNameLst>
                                          <p:attrName>style.visibility</p:attrName>
                                        </p:attrNameLst>
                                      </p:cBhvr>
                                      <p:to>
                                        <p:strVal val="visible"/>
                                      </p:to>
                                    </p:set>
                                    <p:anim calcmode="discrete" valueType="clr">
                                      <p:cBhvr override="childStyle">
                                        <p:cTn id="19" dur="80"/>
                                        <p:tgtEl>
                                          <p:spTgt spid="61337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613379">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613379">
                                            <p:txEl>
                                              <p:pRg st="0" end="0"/>
                                            </p:txEl>
                                          </p:spTgt>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613379">
                                            <p:txEl>
                                              <p:pRg st="1" end="1"/>
                                            </p:txEl>
                                          </p:spTgt>
                                        </p:tgtEl>
                                        <p:attrNameLst>
                                          <p:attrName>style.visibility</p:attrName>
                                        </p:attrNameLst>
                                      </p:cBhvr>
                                      <p:to>
                                        <p:strVal val="visible"/>
                                      </p:to>
                                    </p:set>
                                    <p:anim calcmode="discrete" valueType="clr">
                                      <p:cBhvr override="childStyle">
                                        <p:cTn id="26" dur="80"/>
                                        <p:tgtEl>
                                          <p:spTgt spid="61337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613379">
                                            <p:txEl>
                                              <p:pRg st="1" end="1"/>
                                            </p:txEl>
                                          </p:spTgt>
                                        </p:tgtEl>
                                        <p:attrNameLst>
                                          <p:attrName>fillcolor</p:attrName>
                                        </p:attrNameLst>
                                      </p:cBhvr>
                                      <p:tavLst>
                                        <p:tav tm="0">
                                          <p:val>
                                            <p:clrVal>
                                              <a:schemeClr val="accent2"/>
                                            </p:clrVal>
                                          </p:val>
                                        </p:tav>
                                        <p:tav tm="50000">
                                          <p:val>
                                            <p:clrVal>
                                              <a:schemeClr val="hlink"/>
                                            </p:clrVal>
                                          </p:val>
                                        </p:tav>
                                      </p:tavLst>
                                    </p:anim>
                                    <p:set>
                                      <p:cBhvr>
                                        <p:cTn id="28" dur="80"/>
                                        <p:tgtEl>
                                          <p:spTgt spid="613379">
                                            <p:txEl>
                                              <p:pRg st="1" end="1"/>
                                            </p:txEl>
                                          </p:spTgt>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613379">
                                            <p:txEl>
                                              <p:pRg st="2" end="2"/>
                                            </p:txEl>
                                          </p:spTgt>
                                        </p:tgtEl>
                                        <p:attrNameLst>
                                          <p:attrName>style.visibility</p:attrName>
                                        </p:attrNameLst>
                                      </p:cBhvr>
                                      <p:to>
                                        <p:strVal val="visible"/>
                                      </p:to>
                                    </p:set>
                                    <p:anim calcmode="discrete" valueType="clr">
                                      <p:cBhvr override="childStyle">
                                        <p:cTn id="33" dur="80"/>
                                        <p:tgtEl>
                                          <p:spTgt spid="61337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613379">
                                            <p:txEl>
                                              <p:pRg st="2" end="2"/>
                                            </p:txEl>
                                          </p:spTgt>
                                        </p:tgtEl>
                                        <p:attrNameLst>
                                          <p:attrName>fillcolor</p:attrName>
                                        </p:attrNameLst>
                                      </p:cBhvr>
                                      <p:tavLst>
                                        <p:tav tm="0">
                                          <p:val>
                                            <p:clrVal>
                                              <a:schemeClr val="accent2"/>
                                            </p:clrVal>
                                          </p:val>
                                        </p:tav>
                                        <p:tav tm="50000">
                                          <p:val>
                                            <p:clrVal>
                                              <a:schemeClr val="hlink"/>
                                            </p:clrVal>
                                          </p:val>
                                        </p:tav>
                                      </p:tavLst>
                                    </p:anim>
                                    <p:set>
                                      <p:cBhvr>
                                        <p:cTn id="35" dur="80"/>
                                        <p:tgtEl>
                                          <p:spTgt spid="613379">
                                            <p:txEl>
                                              <p:pRg st="2" end="2"/>
                                            </p:txEl>
                                          </p:spTgt>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613379">
                                            <p:txEl>
                                              <p:pRg st="3" end="3"/>
                                            </p:txEl>
                                          </p:spTgt>
                                        </p:tgtEl>
                                        <p:attrNameLst>
                                          <p:attrName>style.visibility</p:attrName>
                                        </p:attrNameLst>
                                      </p:cBhvr>
                                      <p:to>
                                        <p:strVal val="visible"/>
                                      </p:to>
                                    </p:set>
                                    <p:anim calcmode="discrete" valueType="clr">
                                      <p:cBhvr override="childStyle">
                                        <p:cTn id="40" dur="80"/>
                                        <p:tgtEl>
                                          <p:spTgt spid="61337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613379">
                                            <p:txEl>
                                              <p:pRg st="3" end="3"/>
                                            </p:txEl>
                                          </p:spTgt>
                                        </p:tgtEl>
                                        <p:attrNameLst>
                                          <p:attrName>fillcolor</p:attrName>
                                        </p:attrNameLst>
                                      </p:cBhvr>
                                      <p:tavLst>
                                        <p:tav tm="0">
                                          <p:val>
                                            <p:clrVal>
                                              <a:schemeClr val="accent2"/>
                                            </p:clrVal>
                                          </p:val>
                                        </p:tav>
                                        <p:tav tm="50000">
                                          <p:val>
                                            <p:clrVal>
                                              <a:schemeClr val="hlink"/>
                                            </p:clrVal>
                                          </p:val>
                                        </p:tav>
                                      </p:tavLst>
                                    </p:anim>
                                    <p:set>
                                      <p:cBhvr>
                                        <p:cTn id="42" dur="80"/>
                                        <p:tgtEl>
                                          <p:spTgt spid="613379">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378" grpId="0"/>
      <p:bldP spid="613379" grpId="0" build="p"/>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6" name="Picture 8" descr="http://www.ecosherpa.com/images/synagogue.jpg">
            <a:extLst>
              <a:ext uri="{FF2B5EF4-FFF2-40B4-BE49-F238E27FC236}">
                <a16:creationId xmlns:a16="http://schemas.microsoft.com/office/drawing/2014/main" id="{E9E9394C-3482-4400-93D1-E08F9F509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5">
            <a:extLst>
              <a:ext uri="{FF2B5EF4-FFF2-40B4-BE49-F238E27FC236}">
                <a16:creationId xmlns:a16="http://schemas.microsoft.com/office/drawing/2014/main" id="{DA310EB9-3D49-455C-8FCC-FA952A1DEC21}"/>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467E890-6C3C-4686-A99C-7EF7675DAB52}" type="slidenum">
              <a:rPr lang="en-GB" altLang="en-US" sz="1200"/>
              <a:pPr eaLnBrk="1" hangingPunct="1"/>
              <a:t>45</a:t>
            </a:fld>
            <a:endParaRPr lang="en-GB" altLang="en-US" sz="1200"/>
          </a:p>
        </p:txBody>
      </p:sp>
      <p:graphicFrame>
        <p:nvGraphicFramePr>
          <p:cNvPr id="6146" name="Object 2">
            <a:extLst>
              <a:ext uri="{FF2B5EF4-FFF2-40B4-BE49-F238E27FC236}">
                <a16:creationId xmlns:a16="http://schemas.microsoft.com/office/drawing/2014/main" id="{176BD2EE-EA36-47A8-9541-42E66709CB2F}"/>
              </a:ext>
            </a:extLst>
          </p:cNvPr>
          <p:cNvGraphicFramePr>
            <a:graphicFrameLocks noChangeAspect="1"/>
          </p:cNvGraphicFramePr>
          <p:nvPr/>
        </p:nvGraphicFramePr>
        <p:xfrm>
          <a:off x="1042988" y="3429000"/>
          <a:ext cx="7416800" cy="2232025"/>
        </p:xfrm>
        <a:graphic>
          <a:graphicData uri="http://schemas.openxmlformats.org/presentationml/2006/ole">
            <mc:AlternateContent xmlns:mc="http://schemas.openxmlformats.org/markup-compatibility/2006">
              <mc:Choice xmlns:v="urn:schemas-microsoft-com:vml" Requires="v">
                <p:oleObj name="Chart" r:id="rId4" imgW="5381549" imgH="3619500" progId="MSGraph.Chart.8">
                  <p:embed followColorScheme="full"/>
                </p:oleObj>
              </mc:Choice>
              <mc:Fallback>
                <p:oleObj name="Chart" r:id="rId4" imgW="5381549" imgH="3619500"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429000"/>
                        <a:ext cx="7416800" cy="2232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5299" name="Rectangle 3">
            <a:extLst>
              <a:ext uri="{FF2B5EF4-FFF2-40B4-BE49-F238E27FC236}">
                <a16:creationId xmlns:a16="http://schemas.microsoft.com/office/drawing/2014/main" id="{64A5598E-41B5-4E39-83D0-9340EF63CC6E}"/>
              </a:ext>
            </a:extLst>
          </p:cNvPr>
          <p:cNvSpPr>
            <a:spLocks noGrp="1" noChangeArrowheads="1"/>
          </p:cNvSpPr>
          <p:nvPr>
            <p:ph type="ctrTitle"/>
          </p:nvPr>
        </p:nvSpPr>
        <p:spPr>
          <a:xfrm>
            <a:off x="539750" y="1196975"/>
            <a:ext cx="8229600" cy="1736725"/>
          </a:xfrm>
        </p:spPr>
        <p:txBody>
          <a:bodyPr/>
          <a:lstStyle/>
          <a:p>
            <a:pPr eaLnBrk="1" hangingPunct="1">
              <a:defRPr/>
            </a:pPr>
            <a:r>
              <a:rPr lang="en-GB" b="1" dirty="0">
                <a:solidFill>
                  <a:srgbClr val="FF33CC"/>
                </a:solidFill>
              </a:rPr>
              <a:t>The Name -</a:t>
            </a:r>
            <a:r>
              <a:rPr lang="en-GB" b="1" dirty="0"/>
              <a:t> </a:t>
            </a:r>
            <a:r>
              <a:rPr lang="en-GB" b="1" dirty="0">
                <a:solidFill>
                  <a:srgbClr val="FF0000"/>
                </a:solidFill>
              </a:rPr>
              <a:t>Gog</a:t>
            </a:r>
            <a:br>
              <a:rPr lang="en-GB" b="1" dirty="0">
                <a:solidFill>
                  <a:srgbClr val="FF0000"/>
                </a:solidFill>
              </a:rPr>
            </a:br>
            <a:r>
              <a:rPr lang="en-GB" b="1" i="1" dirty="0">
                <a:solidFill>
                  <a:srgbClr val="00FF00"/>
                </a:solidFill>
              </a:rPr>
              <a:t>(We have been given a clue!)</a:t>
            </a:r>
          </a:p>
        </p:txBody>
      </p:sp>
      <p:sp>
        <p:nvSpPr>
          <p:cNvPr id="55300" name="Rectangle 4">
            <a:extLst>
              <a:ext uri="{FF2B5EF4-FFF2-40B4-BE49-F238E27FC236}">
                <a16:creationId xmlns:a16="http://schemas.microsoft.com/office/drawing/2014/main" id="{64386086-A68D-474F-A5EB-7A2153A17B24}"/>
              </a:ext>
            </a:extLst>
          </p:cNvPr>
          <p:cNvSpPr>
            <a:spLocks noGrp="1" noChangeArrowheads="1"/>
          </p:cNvSpPr>
          <p:nvPr>
            <p:ph type="subTitle" idx="1"/>
          </p:nvPr>
        </p:nvSpPr>
        <p:spPr>
          <a:xfrm>
            <a:off x="611188" y="3141663"/>
            <a:ext cx="7991475" cy="2519362"/>
          </a:xfrm>
        </p:spPr>
        <p:txBody>
          <a:bodyPr/>
          <a:lstStyle/>
          <a:p>
            <a:pPr algn="l" eaLnBrk="1" hangingPunct="1">
              <a:lnSpc>
                <a:spcPct val="80000"/>
              </a:lnSpc>
              <a:defRPr/>
            </a:pPr>
            <a:r>
              <a:rPr lang="en-GB" b="1" dirty="0">
                <a:solidFill>
                  <a:srgbClr val="00FF00"/>
                </a:solidFill>
                <a:effectLst>
                  <a:outerShdw blurRad="38100" dist="38100" dir="2700000" algn="tl">
                    <a:srgbClr val="000000"/>
                  </a:outerShdw>
                </a:effectLst>
                <a:latin typeface="Arial Black" pitchFamily="34" charset="0"/>
              </a:rPr>
              <a:t>Syna</a:t>
            </a:r>
            <a:r>
              <a:rPr lang="en-GB" b="1" dirty="0">
                <a:solidFill>
                  <a:srgbClr val="FF0000"/>
                </a:solidFill>
                <a:effectLst>
                  <a:outerShdw blurRad="38100" dist="38100" dir="2700000" algn="tl">
                    <a:srgbClr val="000000"/>
                  </a:outerShdw>
                </a:effectLst>
                <a:latin typeface="Arial Black" pitchFamily="34" charset="0"/>
              </a:rPr>
              <a:t>gog</a:t>
            </a:r>
            <a:r>
              <a:rPr lang="en-GB" b="1" dirty="0">
                <a:solidFill>
                  <a:srgbClr val="FFFF00"/>
                </a:solidFill>
                <a:effectLst>
                  <a:outerShdw blurRad="38100" dist="38100" dir="2700000" algn="tl">
                    <a:srgbClr val="000000"/>
                  </a:outerShdw>
                </a:effectLst>
                <a:latin typeface="Arial Black" pitchFamily="34" charset="0"/>
              </a:rPr>
              <a:t>ue</a:t>
            </a:r>
          </a:p>
          <a:p>
            <a:pPr algn="l" eaLnBrk="1" hangingPunct="1">
              <a:lnSpc>
                <a:spcPct val="80000"/>
              </a:lnSpc>
              <a:defRPr/>
            </a:pPr>
            <a:r>
              <a:rPr lang="en-GB" b="1" dirty="0">
                <a:effectLst>
                  <a:outerShdw blurRad="38100" dist="38100" dir="2700000" algn="tl">
                    <a:srgbClr val="000000"/>
                  </a:outerShdw>
                </a:effectLst>
                <a:latin typeface="Arial Black" pitchFamily="34" charset="0"/>
              </a:rPr>
              <a:t>                </a:t>
            </a:r>
            <a:r>
              <a:rPr lang="en-GB" b="1" dirty="0" err="1">
                <a:solidFill>
                  <a:srgbClr val="00FF00"/>
                </a:solidFill>
                <a:effectLst>
                  <a:outerShdw blurRad="38100" dist="38100" dir="2700000" algn="tl">
                    <a:srgbClr val="000000"/>
                  </a:outerShdw>
                </a:effectLst>
                <a:latin typeface="Arial Black" pitchFamily="34" charset="0"/>
              </a:rPr>
              <a:t>Syna</a:t>
            </a:r>
            <a:r>
              <a:rPr lang="en-GB" b="1" dirty="0">
                <a:solidFill>
                  <a:srgbClr val="00FF00"/>
                </a:solidFill>
                <a:effectLst>
                  <a:outerShdw blurRad="38100" dist="38100" dir="2700000" algn="tl">
                    <a:srgbClr val="000000"/>
                  </a:outerShdw>
                </a:effectLst>
                <a:latin typeface="Arial Black" pitchFamily="34" charset="0"/>
              </a:rPr>
              <a:t> (Synod) = Assembly</a:t>
            </a:r>
          </a:p>
          <a:p>
            <a:pPr algn="l" eaLnBrk="1" hangingPunct="1">
              <a:lnSpc>
                <a:spcPct val="80000"/>
              </a:lnSpc>
              <a:defRPr/>
            </a:pPr>
            <a:endParaRPr lang="en-GB" b="1" dirty="0">
              <a:solidFill>
                <a:srgbClr val="00FF00"/>
              </a:solidFill>
              <a:effectLst>
                <a:outerShdw blurRad="38100" dist="38100" dir="2700000" algn="tl">
                  <a:srgbClr val="000000"/>
                </a:outerShdw>
              </a:effectLst>
              <a:latin typeface="Arial Black" pitchFamily="34" charset="0"/>
            </a:endParaRPr>
          </a:p>
          <a:p>
            <a:pPr eaLnBrk="1" hangingPunct="1">
              <a:lnSpc>
                <a:spcPct val="80000"/>
              </a:lnSpc>
              <a:defRPr/>
            </a:pPr>
            <a:r>
              <a:rPr lang="en-GB" b="1" dirty="0" err="1">
                <a:solidFill>
                  <a:srgbClr val="FF0000"/>
                </a:solidFill>
                <a:effectLst>
                  <a:outerShdw blurRad="38100" dist="38100" dir="2700000" algn="tl">
                    <a:srgbClr val="000000"/>
                  </a:outerShdw>
                </a:effectLst>
                <a:latin typeface="Arial Black" pitchFamily="34" charset="0"/>
              </a:rPr>
              <a:t>Gogue</a:t>
            </a:r>
            <a:r>
              <a:rPr lang="en-GB" b="1" dirty="0">
                <a:solidFill>
                  <a:srgbClr val="FF0000"/>
                </a:solidFill>
                <a:effectLst>
                  <a:outerShdw blurRad="38100" dist="38100" dir="2700000" algn="tl">
                    <a:srgbClr val="000000"/>
                  </a:outerShdw>
                </a:effectLst>
                <a:latin typeface="Arial Black" pitchFamily="34" charset="0"/>
              </a:rPr>
              <a:t> </a:t>
            </a:r>
            <a:r>
              <a:rPr lang="en-GB" b="1" dirty="0">
                <a:solidFill>
                  <a:srgbClr val="00FF00"/>
                </a:solidFill>
                <a:effectLst>
                  <a:outerShdw blurRad="38100" dist="38100" dir="2700000" algn="tl">
                    <a:srgbClr val="000000"/>
                  </a:outerShdw>
                </a:effectLst>
                <a:latin typeface="Arial Black" pitchFamily="34" charset="0"/>
              </a:rPr>
              <a:t>=</a:t>
            </a:r>
            <a:r>
              <a:rPr lang="en-GB" b="1" dirty="0">
                <a:solidFill>
                  <a:srgbClr val="FF0000"/>
                </a:solidFill>
                <a:effectLst>
                  <a:outerShdw blurRad="38100" dist="38100" dir="2700000" algn="tl">
                    <a:srgbClr val="000000"/>
                  </a:outerShdw>
                </a:effectLst>
                <a:latin typeface="Arial Black" pitchFamily="34" charset="0"/>
              </a:rPr>
              <a:t> </a:t>
            </a:r>
            <a:r>
              <a:rPr lang="en-GB" b="1" dirty="0" err="1">
                <a:solidFill>
                  <a:srgbClr val="FF0000"/>
                </a:solidFill>
                <a:effectLst>
                  <a:outerShdw blurRad="38100" dist="38100" dir="2700000" algn="tl">
                    <a:srgbClr val="000000"/>
                  </a:outerShdw>
                </a:effectLst>
                <a:latin typeface="Arial Black" pitchFamily="34" charset="0"/>
              </a:rPr>
              <a:t>Gogii</a:t>
            </a:r>
            <a:r>
              <a:rPr lang="en-GB" b="1" dirty="0">
                <a:effectLst>
                  <a:outerShdw blurRad="38100" dist="38100" dir="2700000" algn="tl">
                    <a:srgbClr val="000000"/>
                  </a:outerShdw>
                </a:effectLst>
                <a:latin typeface="Arial Black" pitchFamily="34" charset="0"/>
              </a:rPr>
              <a:t> </a:t>
            </a:r>
            <a:r>
              <a:rPr lang="en-GB" b="1" dirty="0">
                <a:solidFill>
                  <a:srgbClr val="00FF00"/>
                </a:solidFill>
                <a:effectLst>
                  <a:outerShdw blurRad="38100" dist="38100" dir="2700000" algn="tl">
                    <a:srgbClr val="000000"/>
                  </a:outerShdw>
                </a:effectLst>
                <a:latin typeface="Arial Black" pitchFamily="34" charset="0"/>
              </a:rPr>
              <a:t>=</a:t>
            </a:r>
            <a:r>
              <a:rPr lang="en-GB" b="1" dirty="0">
                <a:solidFill>
                  <a:srgbClr val="FF0000"/>
                </a:solidFill>
                <a:effectLst>
                  <a:outerShdw blurRad="38100" dist="38100" dir="2700000" algn="tl">
                    <a:srgbClr val="000000"/>
                  </a:outerShdw>
                </a:effectLst>
                <a:latin typeface="Arial Black" pitchFamily="34" charset="0"/>
              </a:rPr>
              <a:t> a people from </a:t>
            </a:r>
            <a:r>
              <a:rPr lang="en-GB" b="1" dirty="0">
                <a:solidFill>
                  <a:srgbClr val="00FF00"/>
                </a:solidFill>
                <a:effectLst>
                  <a:outerShdw blurRad="38100" dist="38100" dir="2700000" algn="tl">
                    <a:srgbClr val="000000"/>
                  </a:outerShdw>
                </a:effectLst>
                <a:latin typeface="Arial Black" pitchFamily="34" charset="0"/>
              </a:rPr>
              <a:t>Mongolia/Russia.</a:t>
            </a:r>
          </a:p>
          <a:p>
            <a:pPr eaLnBrk="1" hangingPunct="1">
              <a:lnSpc>
                <a:spcPct val="80000"/>
              </a:lnSpc>
              <a:defRPr/>
            </a:pPr>
            <a:r>
              <a:rPr lang="en-GB" b="1" dirty="0">
                <a:effectLst>
                  <a:outerShdw blurRad="38100" dist="38100" dir="2700000" algn="tl">
                    <a:srgbClr val="000000"/>
                  </a:outerShdw>
                </a:effectLst>
                <a:latin typeface="Arial Black" pitchFamily="34" charset="0"/>
              </a:rPr>
              <a:t> </a:t>
            </a:r>
            <a:r>
              <a:rPr lang="en-GB" b="1" dirty="0">
                <a:solidFill>
                  <a:srgbClr val="FFFF00"/>
                </a:solidFill>
                <a:effectLst>
                  <a:outerShdw blurRad="38100" dist="38100" dir="2700000" algn="tl">
                    <a:srgbClr val="000000"/>
                  </a:outerShdw>
                </a:effectLst>
                <a:latin typeface="Arial Black" pitchFamily="34" charset="0"/>
              </a:rPr>
              <a:t>Therefore </a:t>
            </a:r>
            <a:r>
              <a:rPr lang="en-GB" b="1" i="1" dirty="0">
                <a:solidFill>
                  <a:srgbClr val="FFFF00"/>
                </a:solidFill>
                <a:effectLst>
                  <a:outerShdw blurRad="38100" dist="38100" dir="2700000" algn="tl">
                    <a:srgbClr val="000000"/>
                  </a:outerShdw>
                </a:effectLst>
                <a:latin typeface="Arial Black" pitchFamily="34" charset="0"/>
              </a:rPr>
              <a:t>synagogue</a:t>
            </a:r>
            <a:r>
              <a:rPr lang="en-GB" b="1" dirty="0">
                <a:solidFill>
                  <a:srgbClr val="FFFF00"/>
                </a:solidFill>
                <a:effectLst>
                  <a:outerShdw blurRad="38100" dist="38100" dir="2700000" algn="tl">
                    <a:srgbClr val="000000"/>
                  </a:outerShdw>
                </a:effectLst>
                <a:latin typeface="Arial Black" pitchFamily="34" charset="0"/>
              </a:rPr>
              <a:t> means </a:t>
            </a:r>
            <a:r>
              <a:rPr lang="en-GB" b="1" i="1" dirty="0">
                <a:solidFill>
                  <a:srgbClr val="FFFF00"/>
                </a:solidFill>
                <a:effectLst>
                  <a:outerShdw blurRad="38100" dist="38100" dir="2700000" algn="tl">
                    <a:srgbClr val="000000"/>
                  </a:outerShdw>
                </a:effectLst>
                <a:latin typeface="Arial Black" pitchFamily="34" charset="0"/>
              </a:rPr>
              <a:t>an assembly of Gog’s People</a:t>
            </a:r>
            <a:r>
              <a:rPr lang="en-GB" sz="2400" b="1" dirty="0">
                <a:solidFill>
                  <a:srgbClr val="FFFF00"/>
                </a:solidFill>
                <a:effectLst>
                  <a:outerShdw blurRad="38100" dist="38100" dir="2700000" algn="tl">
                    <a:srgbClr val="000000"/>
                  </a:outerShdw>
                </a:effectLst>
              </a:rPr>
              <a:t>.</a:t>
            </a:r>
          </a:p>
        </p:txBody>
      </p:sp>
      <p:sp>
        <p:nvSpPr>
          <p:cNvPr id="55302" name="Text Box 6">
            <a:extLst>
              <a:ext uri="{FF2B5EF4-FFF2-40B4-BE49-F238E27FC236}">
                <a16:creationId xmlns:a16="http://schemas.microsoft.com/office/drawing/2014/main" id="{F0728F9A-2722-4D3C-AA0E-737CD27071F8}"/>
              </a:ext>
            </a:extLst>
          </p:cNvPr>
          <p:cNvSpPr txBox="1">
            <a:spLocks noChangeArrowheads="1"/>
          </p:cNvSpPr>
          <p:nvPr/>
        </p:nvSpPr>
        <p:spPr bwMode="auto">
          <a:xfrm>
            <a:off x="395288" y="476250"/>
            <a:ext cx="8424862" cy="7016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Decoding Ezekiel 38</a:t>
            </a:r>
          </a:p>
        </p:txBody>
      </p:sp>
    </p:spTree>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ppt_x"/>
                                          </p:val>
                                        </p:tav>
                                        <p:tav tm="100000">
                                          <p:val>
                                            <p:strVal val="#ppt_x"/>
                                          </p:val>
                                        </p:tav>
                                      </p:tavLst>
                                    </p:anim>
                                    <p:anim calcmode="lin" valueType="num">
                                      <p:cBhvr additive="base">
                                        <p:cTn id="8" dur="500" fill="hold"/>
                                        <p:tgtEl>
                                          <p:spTgt spid="5529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iterate type="lt">
                                    <p:tmAbs val="75"/>
                                  </p:iterate>
                                  <p:childTnLst>
                                    <p:set>
                                      <p:cBhvr>
                                        <p:cTn id="12" dur="1" fill="hold">
                                          <p:stCondLst>
                                            <p:cond delay="74"/>
                                          </p:stCondLst>
                                        </p:cTn>
                                        <p:tgtEl>
                                          <p:spTgt spid="5530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circle(in)">
                                      <p:cBhvr>
                                        <p:cTn id="17" dur="20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P spid="55300"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a:extLst>
              <a:ext uri="{FF2B5EF4-FFF2-40B4-BE49-F238E27FC236}">
                <a16:creationId xmlns:a16="http://schemas.microsoft.com/office/drawing/2014/main" id="{16C73FDB-2EEB-4200-8FA8-D2EF998ED100}"/>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55AC35F-0A1F-439D-B777-66E86DC456C3}" type="slidenum">
              <a:rPr lang="en-GB" altLang="en-US" sz="1200"/>
              <a:pPr eaLnBrk="1" hangingPunct="1"/>
              <a:t>46</a:t>
            </a:fld>
            <a:endParaRPr lang="en-GB" altLang="en-US" sz="1200"/>
          </a:p>
        </p:txBody>
      </p:sp>
      <p:sp>
        <p:nvSpPr>
          <p:cNvPr id="1369092" name="Rectangle 4">
            <a:extLst>
              <a:ext uri="{FF2B5EF4-FFF2-40B4-BE49-F238E27FC236}">
                <a16:creationId xmlns:a16="http://schemas.microsoft.com/office/drawing/2014/main" id="{705C9ED3-5710-428A-8B43-D55AC35B7D66}"/>
              </a:ext>
            </a:extLst>
          </p:cNvPr>
          <p:cNvSpPr>
            <a:spLocks noGrp="1" noChangeArrowheads="1"/>
          </p:cNvSpPr>
          <p:nvPr>
            <p:ph type="title"/>
          </p:nvPr>
        </p:nvSpPr>
        <p:spPr/>
        <p:txBody>
          <a:bodyPr/>
          <a:lstStyle/>
          <a:p>
            <a:pPr eaLnBrk="1" hangingPunct="1">
              <a:defRPr/>
            </a:pPr>
            <a:r>
              <a:rPr lang="en-GB" sz="3600" b="1" dirty="0">
                <a:solidFill>
                  <a:srgbClr val="FFFF00"/>
                </a:solidFill>
                <a:latin typeface="Arial Black" pitchFamily="34" charset="0"/>
              </a:rPr>
              <a:t>Decoding Ezekiel 38</a:t>
            </a:r>
            <a:br>
              <a:rPr lang="en-GB" sz="3600" b="1" dirty="0">
                <a:solidFill>
                  <a:srgbClr val="FFFF00"/>
                </a:solidFill>
                <a:latin typeface="Black Chancery" pitchFamily="2" charset="0"/>
              </a:rPr>
            </a:br>
            <a:r>
              <a:rPr lang="en-GB" sz="4000" b="1" dirty="0">
                <a:solidFill>
                  <a:srgbClr val="FF33CC"/>
                </a:solidFill>
              </a:rPr>
              <a:t>The Name -</a:t>
            </a:r>
            <a:r>
              <a:rPr lang="en-GB" sz="4000" b="1" dirty="0"/>
              <a:t> </a:t>
            </a:r>
            <a:r>
              <a:rPr lang="en-GB" sz="4000" b="1" dirty="0">
                <a:solidFill>
                  <a:srgbClr val="FF0000"/>
                </a:solidFill>
              </a:rPr>
              <a:t>Gog</a:t>
            </a:r>
          </a:p>
        </p:txBody>
      </p:sp>
      <p:pic>
        <p:nvPicPr>
          <p:cNvPr id="1369094" name="Picture 6" descr="200px-Gustave_dore_morte_Agag">
            <a:extLst>
              <a:ext uri="{FF2B5EF4-FFF2-40B4-BE49-F238E27FC236}">
                <a16:creationId xmlns:a16="http://schemas.microsoft.com/office/drawing/2014/main" id="{34AEFD4D-2BBE-4366-91CE-9468F9C0E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276475"/>
            <a:ext cx="2286000" cy="286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9095" name="Text Box 7">
            <a:extLst>
              <a:ext uri="{FF2B5EF4-FFF2-40B4-BE49-F238E27FC236}">
                <a16:creationId xmlns:a16="http://schemas.microsoft.com/office/drawing/2014/main" id="{27D13BB1-D821-4CBB-B950-6F996DB42998}"/>
              </a:ext>
            </a:extLst>
          </p:cNvPr>
          <p:cNvSpPr txBox="1">
            <a:spLocks noChangeArrowheads="1"/>
          </p:cNvSpPr>
          <p:nvPr/>
        </p:nvSpPr>
        <p:spPr bwMode="auto">
          <a:xfrm>
            <a:off x="3000375" y="1571625"/>
            <a:ext cx="5905500" cy="3970338"/>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A number of Bible versions refer to </a:t>
            </a:r>
            <a:r>
              <a:rPr lang="en-GB" sz="2800" b="1" dirty="0" err="1">
                <a:solidFill>
                  <a:srgbClr val="00FF00"/>
                </a:solidFill>
                <a:effectLst>
                  <a:outerShdw blurRad="38100" dist="38100" dir="2700000" algn="tl">
                    <a:srgbClr val="000000"/>
                  </a:outerShdw>
                </a:effectLst>
                <a:latin typeface="Arial" charset="0"/>
                <a:cs typeface="Arial" charset="0"/>
              </a:rPr>
              <a:t>Agag</a:t>
            </a:r>
            <a:r>
              <a:rPr lang="en-GB" sz="2800" b="1" dirty="0">
                <a:solidFill>
                  <a:srgbClr val="00FF00"/>
                </a:solidFill>
                <a:effectLst>
                  <a:outerShdw blurRad="38100" dist="38100" dir="2700000" algn="tl">
                    <a:srgbClr val="000000"/>
                  </a:outerShdw>
                </a:effectLst>
                <a:latin typeface="Arial" charset="0"/>
                <a:cs typeface="Arial" charset="0"/>
              </a:rPr>
              <a:t> King of the </a:t>
            </a:r>
            <a:r>
              <a:rPr lang="en-GB" sz="2800" b="1" dirty="0" err="1">
                <a:solidFill>
                  <a:srgbClr val="00FF00"/>
                </a:solidFill>
                <a:effectLst>
                  <a:outerShdw blurRad="38100" dist="38100" dir="2700000" algn="tl">
                    <a:srgbClr val="000000"/>
                  </a:outerShdw>
                </a:effectLst>
                <a:latin typeface="Arial" charset="0"/>
                <a:cs typeface="Arial" charset="0"/>
              </a:rPr>
              <a:t>Amalekites</a:t>
            </a:r>
            <a:r>
              <a:rPr lang="en-GB" sz="2800" dirty="0">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as either Agog or Gog</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which further associates the name with Amalek-Edom or modern day Jewry whom Yahweh would have war with from generation to generation.</a:t>
            </a:r>
            <a:r>
              <a:rPr lang="en-GB" sz="2800" dirty="0">
                <a:latin typeface="Arial" charset="0"/>
                <a:cs typeface="Arial" charset="0"/>
              </a:rPr>
              <a:t> </a:t>
            </a:r>
            <a:r>
              <a:rPr lang="en-GB" sz="2800" b="1" dirty="0">
                <a:latin typeface="Arial" charset="0"/>
                <a:cs typeface="Arial" charset="0"/>
                <a:hlinkClick r:id="rId4"/>
              </a:rPr>
              <a:t>Exodus 17:16</a:t>
            </a:r>
            <a:br>
              <a:rPr lang="en-GB" sz="2800" dirty="0">
                <a:latin typeface="Arial" charset="0"/>
                <a:cs typeface="Arial" charset="0"/>
              </a:rPr>
            </a:br>
            <a:endParaRPr lang="en-GB" sz="2800" dirty="0">
              <a:latin typeface="Arial" charset="0"/>
              <a:cs typeface="Arial" charset="0"/>
            </a:endParaRPr>
          </a:p>
        </p:txBody>
      </p:sp>
      <p:sp>
        <p:nvSpPr>
          <p:cNvPr id="1369096" name="Text Box 8">
            <a:extLst>
              <a:ext uri="{FF2B5EF4-FFF2-40B4-BE49-F238E27FC236}">
                <a16:creationId xmlns:a16="http://schemas.microsoft.com/office/drawing/2014/main" id="{66A6C4A4-076B-4699-8315-3BB5B26E8B66}"/>
              </a:ext>
            </a:extLst>
          </p:cNvPr>
          <p:cNvSpPr txBox="1">
            <a:spLocks noChangeArrowheads="1"/>
          </p:cNvSpPr>
          <p:nvPr/>
        </p:nvSpPr>
        <p:spPr bwMode="auto">
          <a:xfrm>
            <a:off x="0" y="5305425"/>
            <a:ext cx="9144000" cy="1552575"/>
          </a:xfrm>
          <a:prstGeom prst="rect">
            <a:avLst/>
          </a:prstGeom>
          <a:solidFill>
            <a:schemeClr val="tx2"/>
          </a:solidFill>
          <a:ln w="9525">
            <a:noFill/>
            <a:miter lim="800000"/>
            <a:headEnd/>
            <a:tailEnd/>
          </a:ln>
          <a:effectLst/>
        </p:spPr>
        <p:txBody>
          <a:bodyPr>
            <a:spAutoFit/>
          </a:bodyPr>
          <a:lstStyle/>
          <a:p>
            <a:pPr eaLnBrk="0" hangingPunct="0">
              <a:spcBef>
                <a:spcPct val="50000"/>
              </a:spcBef>
              <a:defRPr/>
            </a:pPr>
            <a:r>
              <a:rPr lang="en-US" sz="2400" b="1" dirty="0">
                <a:solidFill>
                  <a:srgbClr val="FF3300"/>
                </a:solidFill>
                <a:effectLst>
                  <a:outerShdw blurRad="38100" dist="38100" dir="2700000" algn="tl">
                    <a:srgbClr val="000000"/>
                  </a:outerShdw>
                </a:effectLst>
                <a:latin typeface="Arial" charset="0"/>
                <a:cs typeface="Arial" charset="0"/>
              </a:rPr>
              <a:t>The Hebrew word for Gog is “</a:t>
            </a:r>
            <a:r>
              <a:rPr lang="en-US" sz="2400" b="1" dirty="0" err="1">
                <a:solidFill>
                  <a:srgbClr val="FF3300"/>
                </a:solidFill>
                <a:effectLst>
                  <a:outerShdw blurRad="38100" dist="38100" dir="2700000" algn="tl">
                    <a:srgbClr val="000000"/>
                  </a:outerShdw>
                </a:effectLst>
                <a:latin typeface="Arial" charset="0"/>
                <a:cs typeface="Arial" charset="0"/>
              </a:rPr>
              <a:t>Gowg</a:t>
            </a:r>
            <a:r>
              <a:rPr lang="en-US" sz="2400" b="1" dirty="0">
                <a:solidFill>
                  <a:srgbClr val="FF3300"/>
                </a:solidFill>
                <a:effectLst>
                  <a:outerShdw blurRad="38100" dist="38100" dir="2700000" algn="tl">
                    <a:srgbClr val="000000"/>
                  </a:outerShdw>
                </a:effectLst>
                <a:latin typeface="Arial" charset="0"/>
                <a:cs typeface="Arial" charset="0"/>
              </a:rPr>
              <a:t>” means "roof, covering, or mountain."</a:t>
            </a:r>
            <a:r>
              <a:rPr lang="en-US" sz="2400" b="1" dirty="0">
                <a:solidFill>
                  <a:schemeClr val="bg2"/>
                </a:solidFill>
                <a:effectLst>
                  <a:outerShdw blurRad="38100" dist="38100" dir="2700000" algn="tl">
                    <a:srgbClr val="000000"/>
                  </a:outerShdw>
                </a:effectLst>
                <a:latin typeface="Arial" charset="0"/>
                <a:cs typeface="Arial" charset="0"/>
              </a:rPr>
              <a:t>  As we shall see later under coming up as a cloud means covert or in secret. </a:t>
            </a:r>
            <a:r>
              <a:rPr lang="en-US" sz="2400" b="1" dirty="0">
                <a:solidFill>
                  <a:srgbClr val="FF3300"/>
                </a:solidFill>
                <a:effectLst>
                  <a:outerShdw blurRad="38100" dist="38100" dir="2700000" algn="tl">
                    <a:srgbClr val="000000"/>
                  </a:outerShdw>
                </a:effectLst>
                <a:latin typeface="Arial" charset="0"/>
                <a:cs typeface="Arial" charset="0"/>
              </a:rPr>
              <a:t>Mountain would also tie up with the other biblical name for Edom, that is mount </a:t>
            </a:r>
            <a:r>
              <a:rPr lang="en-US" sz="2400" b="1" dirty="0" err="1">
                <a:solidFill>
                  <a:srgbClr val="FF3300"/>
                </a:solidFill>
                <a:effectLst>
                  <a:outerShdw blurRad="38100" dist="38100" dir="2700000" algn="tl">
                    <a:srgbClr val="000000"/>
                  </a:outerShdw>
                </a:effectLst>
                <a:latin typeface="Arial" charset="0"/>
                <a:cs typeface="Arial" charset="0"/>
              </a:rPr>
              <a:t>Sier</a:t>
            </a:r>
            <a:r>
              <a:rPr lang="en-US" sz="2400" b="1" dirty="0">
                <a:solidFill>
                  <a:srgbClr val="FF3300"/>
                </a:solidFill>
                <a:effectLst>
                  <a:outerShdw blurRad="38100" dist="38100" dir="2700000" algn="tl">
                    <a:srgbClr val="000000"/>
                  </a:outerShdw>
                </a:effectLst>
                <a:latin typeface="Arial" charset="0"/>
                <a:cs typeface="Arial" charset="0"/>
              </a:rPr>
              <a:t> </a:t>
            </a:r>
            <a:endParaRPr lang="en-GB" sz="2400" b="1" dirty="0">
              <a:solidFill>
                <a:srgbClr val="FF3300"/>
              </a:solidFill>
              <a:effectLst>
                <a:outerShdw blurRad="38100" dist="38100" dir="2700000" algn="tl">
                  <a:srgbClr val="000000"/>
                </a:outerShdw>
              </a:effectLst>
              <a:latin typeface="Arial" charset="0"/>
              <a:cs typeface="Arial" charset="0"/>
            </a:endParaRPr>
          </a:p>
        </p:txBody>
      </p:sp>
      <p:sp>
        <p:nvSpPr>
          <p:cNvPr id="1369097" name="Text Box 9">
            <a:extLst>
              <a:ext uri="{FF2B5EF4-FFF2-40B4-BE49-F238E27FC236}">
                <a16:creationId xmlns:a16="http://schemas.microsoft.com/office/drawing/2014/main" id="{77CB7219-C8E3-4FEA-8A25-253AC5C19A30}"/>
              </a:ext>
            </a:extLst>
          </p:cNvPr>
          <p:cNvSpPr txBox="1">
            <a:spLocks noChangeArrowheads="1"/>
          </p:cNvSpPr>
          <p:nvPr/>
        </p:nvSpPr>
        <p:spPr bwMode="auto">
          <a:xfrm>
            <a:off x="214313" y="1214438"/>
            <a:ext cx="2376487" cy="1077912"/>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chemeClr val="hlink"/>
                </a:solidFill>
                <a:effectLst>
                  <a:outerShdw blurRad="38100" dist="38100" dir="2700000" algn="tl">
                    <a:srgbClr val="000000"/>
                  </a:outerShdw>
                </a:effectLst>
                <a:latin typeface="Arial" charset="0"/>
                <a:cs typeface="Arial" charset="0"/>
              </a:rPr>
              <a:t>Death of King </a:t>
            </a:r>
            <a:r>
              <a:rPr lang="en-GB" sz="3200" b="1" dirty="0" err="1">
                <a:solidFill>
                  <a:schemeClr val="hlink"/>
                </a:solidFill>
                <a:effectLst>
                  <a:outerShdw blurRad="38100" dist="38100" dir="2700000" algn="tl">
                    <a:srgbClr val="000000"/>
                  </a:outerShdw>
                </a:effectLst>
                <a:latin typeface="Arial" charset="0"/>
                <a:cs typeface="Arial" charset="0"/>
              </a:rPr>
              <a:t>Agag</a:t>
            </a:r>
            <a:endParaRPr lang="en-GB" sz="3200" b="1" dirty="0">
              <a:solidFill>
                <a:schemeClr val="hlink"/>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69094"/>
                                        </p:tgtEl>
                                        <p:attrNameLst>
                                          <p:attrName>style.visibility</p:attrName>
                                        </p:attrNameLst>
                                      </p:cBhvr>
                                      <p:to>
                                        <p:strVal val="visible"/>
                                      </p:to>
                                    </p:set>
                                    <p:animEffect transition="in" filter="circle(in)">
                                      <p:cBhvr>
                                        <p:cTn id="7" dur="2000"/>
                                        <p:tgtEl>
                                          <p:spTgt spid="13690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69097"/>
                                        </p:tgtEl>
                                        <p:attrNameLst>
                                          <p:attrName>style.visibility</p:attrName>
                                        </p:attrNameLst>
                                      </p:cBhvr>
                                      <p:to>
                                        <p:strVal val="visible"/>
                                      </p:to>
                                    </p:set>
                                    <p:anim calcmode="lin" valueType="num">
                                      <p:cBhvr additive="base">
                                        <p:cTn id="12" dur="500" fill="hold"/>
                                        <p:tgtEl>
                                          <p:spTgt spid="1369097"/>
                                        </p:tgtEl>
                                        <p:attrNameLst>
                                          <p:attrName>ppt_x</p:attrName>
                                        </p:attrNameLst>
                                      </p:cBhvr>
                                      <p:tavLst>
                                        <p:tav tm="0">
                                          <p:val>
                                            <p:strVal val="#ppt_x"/>
                                          </p:val>
                                        </p:tav>
                                        <p:tav tm="100000">
                                          <p:val>
                                            <p:strVal val="#ppt_x"/>
                                          </p:val>
                                        </p:tav>
                                      </p:tavLst>
                                    </p:anim>
                                    <p:anim calcmode="lin" valueType="num">
                                      <p:cBhvr additive="base">
                                        <p:cTn id="13" dur="500" fill="hold"/>
                                        <p:tgtEl>
                                          <p:spTgt spid="136909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369095"/>
                                        </p:tgtEl>
                                        <p:attrNameLst>
                                          <p:attrName>style.visibility</p:attrName>
                                        </p:attrNameLst>
                                      </p:cBhvr>
                                      <p:to>
                                        <p:strVal val="visible"/>
                                      </p:to>
                                    </p:set>
                                    <p:anim calcmode="discrete" valueType="clr">
                                      <p:cBhvr override="childStyle">
                                        <p:cTn id="18" dur="80"/>
                                        <p:tgtEl>
                                          <p:spTgt spid="136909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369095"/>
                                        </p:tgtEl>
                                        <p:attrNameLst>
                                          <p:attrName>fillcolor</p:attrName>
                                        </p:attrNameLst>
                                      </p:cBhvr>
                                      <p:tavLst>
                                        <p:tav tm="0">
                                          <p:val>
                                            <p:clrVal>
                                              <a:schemeClr val="accent2"/>
                                            </p:clrVal>
                                          </p:val>
                                        </p:tav>
                                        <p:tav tm="50000">
                                          <p:val>
                                            <p:clrVal>
                                              <a:schemeClr val="hlink"/>
                                            </p:clrVal>
                                          </p:val>
                                        </p:tav>
                                      </p:tavLst>
                                    </p:anim>
                                    <p:set>
                                      <p:cBhvr>
                                        <p:cTn id="20" dur="80"/>
                                        <p:tgtEl>
                                          <p:spTgt spid="1369095"/>
                                        </p:tgtEl>
                                        <p:attrNameLst>
                                          <p:attrName>fill.type</p:attrName>
                                        </p:attrNameLst>
                                      </p:cBhvr>
                                      <p:to>
                                        <p:strVal val="solid"/>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9096"/>
                                        </p:tgtEl>
                                        <p:attrNameLst>
                                          <p:attrName>style.visibility</p:attrName>
                                        </p:attrNameLst>
                                      </p:cBhvr>
                                      <p:to>
                                        <p:strVal val="visible"/>
                                      </p:to>
                                    </p:set>
                                    <p:anim calcmode="lin" valueType="num">
                                      <p:cBhvr additive="base">
                                        <p:cTn id="25" dur="500" fill="hold"/>
                                        <p:tgtEl>
                                          <p:spTgt spid="1369096"/>
                                        </p:tgtEl>
                                        <p:attrNameLst>
                                          <p:attrName>ppt_x</p:attrName>
                                        </p:attrNameLst>
                                      </p:cBhvr>
                                      <p:tavLst>
                                        <p:tav tm="0">
                                          <p:val>
                                            <p:strVal val="#ppt_x"/>
                                          </p:val>
                                        </p:tav>
                                        <p:tav tm="100000">
                                          <p:val>
                                            <p:strVal val="#ppt_x"/>
                                          </p:val>
                                        </p:tav>
                                      </p:tavLst>
                                    </p:anim>
                                    <p:anim calcmode="lin" valueType="num">
                                      <p:cBhvr additive="base">
                                        <p:cTn id="26" dur="500" fill="hold"/>
                                        <p:tgtEl>
                                          <p:spTgt spid="13690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9095" grpId="0"/>
      <p:bldP spid="1369096" grpId="0" animBg="1"/>
      <p:bldP spid="136909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2" descr="http://www.lexingtonlodge1.org/images/Masonic-symbol-white.png">
            <a:extLst>
              <a:ext uri="{FF2B5EF4-FFF2-40B4-BE49-F238E27FC236}">
                <a16:creationId xmlns:a16="http://schemas.microsoft.com/office/drawing/2014/main" id="{6DF69BB6-1BDC-4973-97F4-074F17FCA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C73F4E3-9BD3-4703-A258-713167FB588E}"/>
              </a:ext>
            </a:extLst>
          </p:cNvPr>
          <p:cNvSpPr>
            <a:spLocks noGrp="1"/>
          </p:cNvSpPr>
          <p:nvPr>
            <p:ph type="title"/>
          </p:nvPr>
        </p:nvSpPr>
        <p:spPr/>
        <p:txBody>
          <a:bodyPr/>
          <a:lstStyle/>
          <a:p>
            <a:pPr>
              <a:defRPr/>
            </a:pPr>
            <a:r>
              <a:rPr lang="en-GB" b="1" dirty="0">
                <a:solidFill>
                  <a:srgbClr val="FFFF00"/>
                </a:solidFill>
                <a:latin typeface="Arial Black" pitchFamily="34" charset="0"/>
              </a:rPr>
              <a:t>Decoding Ezekiel 38</a:t>
            </a:r>
            <a:br>
              <a:rPr lang="en-GB" b="1" dirty="0">
                <a:solidFill>
                  <a:srgbClr val="FFFF00"/>
                </a:solidFill>
                <a:latin typeface="Black Chancery" pitchFamily="2" charset="0"/>
              </a:rPr>
            </a:br>
            <a:r>
              <a:rPr lang="en-GB" sz="4800" b="1" dirty="0">
                <a:solidFill>
                  <a:srgbClr val="FF33CC"/>
                </a:solidFill>
              </a:rPr>
              <a:t>The Name -</a:t>
            </a:r>
            <a:r>
              <a:rPr lang="en-GB" sz="4800" b="1" dirty="0"/>
              <a:t> </a:t>
            </a:r>
            <a:r>
              <a:rPr lang="en-GB" sz="4800" b="1" dirty="0">
                <a:solidFill>
                  <a:srgbClr val="FF0000"/>
                </a:solidFill>
              </a:rPr>
              <a:t>Gog</a:t>
            </a:r>
            <a:endParaRPr lang="en-GB" dirty="0"/>
          </a:p>
        </p:txBody>
      </p:sp>
      <p:sp>
        <p:nvSpPr>
          <p:cNvPr id="3" name="Slide Number Placeholder 2">
            <a:extLst>
              <a:ext uri="{FF2B5EF4-FFF2-40B4-BE49-F238E27FC236}">
                <a16:creationId xmlns:a16="http://schemas.microsoft.com/office/drawing/2014/main" id="{A57DB3DF-39F9-4113-ADF7-58522A6765B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A469840-E922-44A2-95A2-0A5AC390A191}" type="slidenum">
              <a:rPr lang="en-GB" altLang="en-US" sz="1200"/>
              <a:pPr eaLnBrk="1" hangingPunct="1"/>
              <a:t>47</a:t>
            </a:fld>
            <a:endParaRPr lang="en-GB" altLang="en-US" sz="1200"/>
          </a:p>
        </p:txBody>
      </p:sp>
      <p:sp>
        <p:nvSpPr>
          <p:cNvPr id="5" name="TextBox 4">
            <a:extLst>
              <a:ext uri="{FF2B5EF4-FFF2-40B4-BE49-F238E27FC236}">
                <a16:creationId xmlns:a16="http://schemas.microsoft.com/office/drawing/2014/main" id="{F044598E-BEE1-468C-BB9A-B0BDDAFFFBCA}"/>
              </a:ext>
            </a:extLst>
          </p:cNvPr>
          <p:cNvSpPr txBox="1"/>
          <p:nvPr/>
        </p:nvSpPr>
        <p:spPr>
          <a:xfrm>
            <a:off x="0" y="2579688"/>
            <a:ext cx="9144000" cy="4278312"/>
          </a:xfrm>
          <a:prstGeom prst="rect">
            <a:avLst/>
          </a:prstGeom>
          <a:noFill/>
        </p:spPr>
        <p:txBody>
          <a:bodyPr>
            <a:spAutoFit/>
          </a:bodyPr>
          <a:lstStyle/>
          <a:p>
            <a:pPr algn="ctr" eaLnBrk="0" hangingPunct="0">
              <a:defRPr/>
            </a:pPr>
            <a:r>
              <a:rPr lang="en-US" sz="3600" b="1" dirty="0">
                <a:solidFill>
                  <a:srgbClr val="00FFFF"/>
                </a:solidFill>
                <a:effectLst>
                  <a:outerShdw blurRad="38100" dist="38100" dir="2700000" algn="tl">
                    <a:srgbClr val="000000"/>
                  </a:outerShdw>
                </a:effectLst>
                <a:latin typeface="Arial" charset="0"/>
                <a:cs typeface="Arial" charset="0"/>
              </a:rPr>
              <a:t>The Hebrew word for Gog is “</a:t>
            </a:r>
            <a:r>
              <a:rPr lang="en-US" sz="3600" b="1" dirty="0" err="1">
                <a:solidFill>
                  <a:srgbClr val="00FFFF"/>
                </a:solidFill>
                <a:effectLst>
                  <a:outerShdw blurRad="38100" dist="38100" dir="2700000" algn="tl">
                    <a:srgbClr val="000000"/>
                  </a:outerShdw>
                </a:effectLst>
                <a:latin typeface="Arial" charset="0"/>
                <a:cs typeface="Arial" charset="0"/>
              </a:rPr>
              <a:t>Gowg</a:t>
            </a:r>
            <a:r>
              <a:rPr lang="en-US" sz="3600" b="1" dirty="0">
                <a:solidFill>
                  <a:srgbClr val="00FFFF"/>
                </a:solidFill>
                <a:effectLst>
                  <a:outerShdw blurRad="38100" dist="38100" dir="2700000" algn="tl">
                    <a:srgbClr val="000000"/>
                  </a:outerShdw>
                </a:effectLst>
                <a:latin typeface="Arial" charset="0"/>
                <a:cs typeface="Arial" charset="0"/>
              </a:rPr>
              <a:t>” means "roof, covering, or mountain."  </a:t>
            </a:r>
            <a:r>
              <a:rPr lang="en-US" sz="3600" b="1" dirty="0">
                <a:solidFill>
                  <a:srgbClr val="FFFF00"/>
                </a:solidFill>
                <a:effectLst>
                  <a:outerShdw blurRad="38100" dist="38100" dir="2700000" algn="tl">
                    <a:srgbClr val="000000"/>
                  </a:outerShdw>
                </a:effectLst>
                <a:latin typeface="Arial" charset="0"/>
                <a:cs typeface="Arial" charset="0"/>
              </a:rPr>
              <a:t>As we shall see later under coming up as a cloud means covert or in secret.</a:t>
            </a:r>
            <a:r>
              <a:rPr lang="en-US" sz="3600" b="1" dirty="0">
                <a:solidFill>
                  <a:schemeClr val="bg2"/>
                </a:solidFill>
                <a:effectLst>
                  <a:outerShdw blurRad="38100" dist="38100" dir="2700000" algn="tl">
                    <a:srgbClr val="000000"/>
                  </a:outerShdw>
                </a:effectLst>
                <a:latin typeface="Arial" charset="0"/>
                <a:cs typeface="Arial" charset="0"/>
              </a:rPr>
              <a:t> </a:t>
            </a:r>
            <a:r>
              <a:rPr lang="en-US" sz="3600" b="1" dirty="0">
                <a:solidFill>
                  <a:srgbClr val="00FF00"/>
                </a:solidFill>
                <a:effectLst>
                  <a:outerShdw blurRad="38100" dist="38100" dir="2700000" algn="tl">
                    <a:srgbClr val="000000"/>
                  </a:outerShdw>
                </a:effectLst>
                <a:latin typeface="Arial" charset="0"/>
                <a:cs typeface="Arial" charset="0"/>
              </a:rPr>
              <a:t>Mountain would also tie up with the other biblical name for Edom, that is mount </a:t>
            </a:r>
            <a:r>
              <a:rPr lang="en-US" sz="3600" b="1" dirty="0" err="1">
                <a:solidFill>
                  <a:srgbClr val="00FF00"/>
                </a:solidFill>
                <a:effectLst>
                  <a:outerShdw blurRad="38100" dist="38100" dir="2700000" algn="tl">
                    <a:srgbClr val="000000"/>
                  </a:outerShdw>
                </a:effectLst>
                <a:latin typeface="Arial" charset="0"/>
                <a:cs typeface="Arial" charset="0"/>
              </a:rPr>
              <a:t>Sier</a:t>
            </a:r>
            <a:r>
              <a:rPr lang="en-US" sz="3600" b="1" dirty="0">
                <a:solidFill>
                  <a:srgbClr val="00FF00"/>
                </a:solidFill>
                <a:effectLst>
                  <a:outerShdw blurRad="38100" dist="38100" dir="2700000" algn="tl">
                    <a:srgbClr val="000000"/>
                  </a:outerShdw>
                </a:effectLst>
                <a:latin typeface="Arial" charset="0"/>
                <a:cs typeface="Arial" charset="0"/>
              </a:rPr>
              <a:t> </a:t>
            </a:r>
            <a:endParaRPr lang="en-GB" sz="3600" b="1" dirty="0">
              <a:solidFill>
                <a:srgbClr val="00FF00"/>
              </a:solidFill>
              <a:effectLst>
                <a:outerShdw blurRad="38100" dist="38100" dir="2700000" algn="tl">
                  <a:srgbClr val="000000"/>
                </a:outerShdw>
              </a:effectLst>
              <a:latin typeface="Arial" charset="0"/>
              <a:cs typeface="Arial" charset="0"/>
            </a:endParaRP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5"/>
                                        </p:tgtEl>
                                        <p:attrNameLst>
                                          <p:attrName>style.visibility</p:attrName>
                                        </p:attrNameLst>
                                      </p:cBhvr>
                                      <p:to>
                                        <p:strVal val="visible"/>
                                      </p:to>
                                    </p:set>
                                    <p:anim calcmode="discrete" valueType="clr">
                                      <p:cBhvr override="childStyle">
                                        <p:cTn id="13"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5"/>
                                        </p:tgtEl>
                                        <p:attrNameLst>
                                          <p:attrName>fillcolor</p:attrName>
                                        </p:attrNameLst>
                                      </p:cBhvr>
                                      <p:tavLst>
                                        <p:tav tm="0">
                                          <p:val>
                                            <p:clrVal>
                                              <a:schemeClr val="accent2"/>
                                            </p:clrVal>
                                          </p:val>
                                        </p:tav>
                                        <p:tav tm="50000">
                                          <p:val>
                                            <p:clrVal>
                                              <a:schemeClr val="hlink"/>
                                            </p:clrVal>
                                          </p:val>
                                        </p:tav>
                                      </p:tavLst>
                                    </p:anim>
                                    <p:set>
                                      <p:cBhvr>
                                        <p:cTn id="15" dur="80"/>
                                        <p:tgtEl>
                                          <p:spTgt spid="5"/>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339970"/>
                                        </p:tgtEl>
                                        <p:attrNameLst>
                                          <p:attrName>style.visibility</p:attrName>
                                        </p:attrNameLst>
                                      </p:cBhvr>
                                      <p:to>
                                        <p:strVal val="visible"/>
                                      </p:to>
                                    </p:set>
                                    <p:animEffect transition="in" filter="circle(in)">
                                      <p:cBhvr>
                                        <p:cTn id="20" dur="2000"/>
                                        <p:tgtEl>
                                          <p:spTgt spid="339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E119-E26B-4056-8DD7-40A9EDC3E6A0}"/>
              </a:ext>
            </a:extLst>
          </p:cNvPr>
          <p:cNvSpPr>
            <a:spLocks noGrp="1"/>
          </p:cNvSpPr>
          <p:nvPr>
            <p:ph type="title"/>
          </p:nvPr>
        </p:nvSpPr>
        <p:spPr/>
        <p:txBody>
          <a:bodyPr/>
          <a:lstStyle/>
          <a:p>
            <a:pPr>
              <a:defRPr/>
            </a:pPr>
            <a:r>
              <a:rPr lang="en-GB" b="1" dirty="0">
                <a:solidFill>
                  <a:srgbClr val="FF0000"/>
                </a:solidFill>
              </a:rPr>
              <a:t>Synagogue </a:t>
            </a:r>
            <a:r>
              <a:rPr lang="en-GB" b="1" dirty="0">
                <a:solidFill>
                  <a:srgbClr val="FFFF00"/>
                </a:solidFill>
              </a:rPr>
              <a:t>= Town Hall</a:t>
            </a:r>
            <a:endParaRPr lang="en-GB" dirty="0"/>
          </a:p>
        </p:txBody>
      </p:sp>
      <p:sp>
        <p:nvSpPr>
          <p:cNvPr id="3" name="Slide Number Placeholder 2">
            <a:extLst>
              <a:ext uri="{FF2B5EF4-FFF2-40B4-BE49-F238E27FC236}">
                <a16:creationId xmlns:a16="http://schemas.microsoft.com/office/drawing/2014/main" id="{8CC52100-461D-43C8-86DE-70715190FA6D}"/>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160D903-EFB7-45B1-A26F-61EDEF053448}" type="slidenum">
              <a:rPr lang="en-GB" altLang="en-US" sz="1200"/>
              <a:pPr eaLnBrk="1" hangingPunct="1"/>
              <a:t>48</a:t>
            </a:fld>
            <a:endParaRPr lang="en-GB" altLang="en-US" sz="1200"/>
          </a:p>
        </p:txBody>
      </p:sp>
      <p:pic>
        <p:nvPicPr>
          <p:cNvPr id="340994" name="Picture 2" descr="http://www.learntostudythebible.com/bible-study-resources/images/tools-strongs2.jpg">
            <a:extLst>
              <a:ext uri="{FF2B5EF4-FFF2-40B4-BE49-F238E27FC236}">
                <a16:creationId xmlns:a16="http://schemas.microsoft.com/office/drawing/2014/main" id="{9F9D18CE-AE80-4C65-A6CC-C75A5E2A4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357313"/>
            <a:ext cx="3767138"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EC47E5C-3417-458A-9CAE-AD2C067B3B22}"/>
              </a:ext>
            </a:extLst>
          </p:cNvPr>
          <p:cNvSpPr txBox="1"/>
          <p:nvPr/>
        </p:nvSpPr>
        <p:spPr>
          <a:xfrm>
            <a:off x="4643438" y="1500188"/>
            <a:ext cx="4143375" cy="5016500"/>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Synagogue is a word which appears often in the Greek New Testament. </a:t>
            </a:r>
            <a:r>
              <a:rPr lang="en-GB" sz="3200" b="1" dirty="0">
                <a:solidFill>
                  <a:srgbClr val="FFC000"/>
                </a:solidFill>
                <a:effectLst>
                  <a:outerShdw blurRad="38100" dist="38100" dir="2700000" algn="tl">
                    <a:srgbClr val="000000"/>
                  </a:outerShdw>
                </a:effectLst>
                <a:latin typeface="Arial" charset="0"/>
                <a:cs typeface="Arial" charset="0"/>
              </a:rPr>
              <a:t>It is not a Hebrew word, a Yiddish word,</a:t>
            </a:r>
            <a:r>
              <a:rPr lang="en-GB" sz="3200" b="1" dirty="0">
                <a:solidFill>
                  <a:srgbClr val="FF0000"/>
                </a:solidFill>
                <a:effectLst>
                  <a:outerShdw blurRad="38100" dist="38100" dir="2700000" algn="tl">
                    <a:srgbClr val="000000"/>
                  </a:outerShdw>
                </a:effectLst>
                <a:latin typeface="Arial" charset="0"/>
                <a:cs typeface="Arial" charset="0"/>
              </a:rPr>
              <a:t> nor</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a Jewish word.</a:t>
            </a:r>
            <a:r>
              <a:rPr lang="en-GB" sz="3200" b="1" dirty="0">
                <a:solidFill>
                  <a:srgbClr val="FF33CC"/>
                </a:solidFill>
                <a:effectLst>
                  <a:outerShdw blurRad="38100" dist="38100" dir="2700000" algn="tl">
                    <a:srgbClr val="000000"/>
                  </a:outerShdw>
                </a:effectLst>
                <a:latin typeface="Arial" charset="0"/>
                <a:cs typeface="Arial" charset="0"/>
              </a:rPr>
              <a:t> </a:t>
            </a:r>
            <a:r>
              <a:rPr lang="en-GB" sz="3200" b="1" u="sng" dirty="0">
                <a:solidFill>
                  <a:srgbClr val="FF33CC"/>
                </a:solidFill>
                <a:effectLst>
                  <a:outerShdw blurRad="38100" dist="38100" dir="2700000" algn="tl">
                    <a:srgbClr val="000000"/>
                  </a:outerShdw>
                </a:effectLst>
                <a:latin typeface="Arial" charset="0"/>
                <a:cs typeface="Arial" charset="0"/>
              </a:rPr>
              <a:t>It is a Greek word</a:t>
            </a:r>
            <a:r>
              <a:rPr lang="en-GB" sz="3200" b="1" dirty="0">
                <a:solidFill>
                  <a:srgbClr val="FF33CC"/>
                </a:solidFill>
                <a:effectLst>
                  <a:outerShdw blurRad="38100" dist="38100" dir="2700000" algn="tl">
                    <a:srgbClr val="000000"/>
                  </a:outerShdw>
                </a:effectLst>
                <a:latin typeface="Arial" charset="0"/>
                <a:cs typeface="Arial" charset="0"/>
              </a:rPr>
              <a:t>.</a:t>
            </a:r>
            <a:r>
              <a:rPr lang="en-GB" sz="3200" b="1" dirty="0">
                <a:solidFill>
                  <a:srgbClr val="00FF00"/>
                </a:solidFill>
                <a:effectLst>
                  <a:outerShdw blurRad="38100" dist="38100" dir="2700000" algn="tl">
                    <a:srgbClr val="000000"/>
                  </a:outerShdw>
                </a:effectLst>
                <a:latin typeface="Arial" charset="0"/>
                <a:cs typeface="Arial" charset="0"/>
              </a:rPr>
              <a:t> It is #4864 in Strong's Greek Concordance</a:t>
            </a:r>
            <a:endParaRPr lang="en-GB" sz="3200" dirty="0">
              <a:solidFill>
                <a:srgbClr val="00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0994"/>
                                        </p:tgtEl>
                                        <p:attrNameLst>
                                          <p:attrName>style.visibility</p:attrName>
                                        </p:attrNameLst>
                                      </p:cBhvr>
                                      <p:to>
                                        <p:strVal val="visible"/>
                                      </p:to>
                                    </p:set>
                                    <p:animEffect transition="in" filter="circle(in)">
                                      <p:cBhvr>
                                        <p:cTn id="7" dur="2000"/>
                                        <p:tgtEl>
                                          <p:spTgt spid="340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518DE3A-C490-47F2-855A-604D60AE07C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8A5CADF-8DB1-4E1D-AA03-A56603A09D84}" type="slidenum">
              <a:rPr lang="en-GB" altLang="en-US" sz="1200"/>
              <a:pPr eaLnBrk="1" hangingPunct="1"/>
              <a:t>49</a:t>
            </a:fld>
            <a:endParaRPr lang="en-GB" altLang="en-US" sz="1200"/>
          </a:p>
        </p:txBody>
      </p:sp>
      <p:sp>
        <p:nvSpPr>
          <p:cNvPr id="1317890" name="Rectangle 2">
            <a:extLst>
              <a:ext uri="{FF2B5EF4-FFF2-40B4-BE49-F238E27FC236}">
                <a16:creationId xmlns:a16="http://schemas.microsoft.com/office/drawing/2014/main" id="{9DD5D6B1-615D-4B18-A00F-3D0599485059}"/>
              </a:ext>
            </a:extLst>
          </p:cNvPr>
          <p:cNvSpPr>
            <a:spLocks noGrp="1" noChangeArrowheads="1"/>
          </p:cNvSpPr>
          <p:nvPr>
            <p:ph type="title"/>
          </p:nvPr>
        </p:nvSpPr>
        <p:spPr/>
        <p:txBody>
          <a:bodyPr/>
          <a:lstStyle/>
          <a:p>
            <a:pPr eaLnBrk="1" hangingPunct="1">
              <a:defRPr/>
            </a:pPr>
            <a:r>
              <a:rPr lang="en-GB" b="1" dirty="0">
                <a:solidFill>
                  <a:srgbClr val="FF0000"/>
                </a:solidFill>
              </a:rPr>
              <a:t>Synagogue </a:t>
            </a:r>
            <a:r>
              <a:rPr lang="en-GB" b="1" dirty="0">
                <a:solidFill>
                  <a:srgbClr val="FFFF00"/>
                </a:solidFill>
              </a:rPr>
              <a:t>= Town Hall</a:t>
            </a:r>
          </a:p>
        </p:txBody>
      </p:sp>
      <p:pic>
        <p:nvPicPr>
          <p:cNvPr id="1317891" name="Picture 3" descr="town_hall_m">
            <a:extLst>
              <a:ext uri="{FF2B5EF4-FFF2-40B4-BE49-F238E27FC236}">
                <a16:creationId xmlns:a16="http://schemas.microsoft.com/office/drawing/2014/main" id="{F7488829-4887-4490-A73B-D4DAE4747F1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4313" y="1428750"/>
            <a:ext cx="5216525" cy="3505200"/>
          </a:xfrm>
        </p:spPr>
      </p:pic>
      <p:sp>
        <p:nvSpPr>
          <p:cNvPr id="1317892" name="Text Box 4">
            <a:extLst>
              <a:ext uri="{FF2B5EF4-FFF2-40B4-BE49-F238E27FC236}">
                <a16:creationId xmlns:a16="http://schemas.microsoft.com/office/drawing/2014/main" id="{C0855598-63AB-4081-8B5F-40709B98F1B4}"/>
              </a:ext>
            </a:extLst>
          </p:cNvPr>
          <p:cNvSpPr txBox="1">
            <a:spLocks noChangeArrowheads="1"/>
          </p:cNvSpPr>
          <p:nvPr/>
        </p:nvSpPr>
        <p:spPr bwMode="auto">
          <a:xfrm>
            <a:off x="5508625" y="1214438"/>
            <a:ext cx="3635375"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 pronounced </a:t>
            </a:r>
            <a:r>
              <a:rPr lang="en-GB" sz="2800" b="1" dirty="0" err="1">
                <a:solidFill>
                  <a:schemeClr val="hlink"/>
                </a:solidFill>
                <a:effectLst>
                  <a:outerShdw blurRad="38100" dist="38100" dir="2700000" algn="tl">
                    <a:srgbClr val="000000"/>
                  </a:outerShdw>
                </a:effectLst>
                <a:latin typeface="Arial" charset="0"/>
                <a:cs typeface="Arial" charset="0"/>
              </a:rPr>
              <a:t>syn</a:t>
            </a:r>
            <a:r>
              <a:rPr lang="en-GB" sz="2800" b="1" dirty="0">
                <a:solidFill>
                  <a:schemeClr val="hlink"/>
                </a:solidFill>
                <a:effectLst>
                  <a:outerShdw blurRad="38100" dist="38100" dir="2700000" algn="tl">
                    <a:srgbClr val="000000"/>
                  </a:outerShdw>
                </a:effectLst>
                <a:latin typeface="Arial" charset="0"/>
                <a:cs typeface="Arial" charset="0"/>
              </a:rPr>
              <a:t>-a-go-gay. It simply means "an assembly"</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or what would equate to our town hall</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or administrative centre</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from which the law would be </a:t>
            </a:r>
            <a:endParaRPr lang="en-GB" sz="2800" dirty="0">
              <a:solidFill>
                <a:srgbClr val="FF33CC"/>
              </a:solidFill>
              <a:latin typeface="Arial" charset="0"/>
              <a:cs typeface="Arial" charset="0"/>
            </a:endParaRPr>
          </a:p>
        </p:txBody>
      </p:sp>
      <p:sp>
        <p:nvSpPr>
          <p:cNvPr id="1317893" name="Text Box 5">
            <a:extLst>
              <a:ext uri="{FF2B5EF4-FFF2-40B4-BE49-F238E27FC236}">
                <a16:creationId xmlns:a16="http://schemas.microsoft.com/office/drawing/2014/main" id="{1CDA12D1-477C-4D5E-8A64-2ED4CE0EDA0C}"/>
              </a:ext>
            </a:extLst>
          </p:cNvPr>
          <p:cNvSpPr txBox="1">
            <a:spLocks noChangeArrowheads="1"/>
          </p:cNvSpPr>
          <p:nvPr/>
        </p:nvSpPr>
        <p:spPr bwMode="auto">
          <a:xfrm>
            <a:off x="0" y="5041900"/>
            <a:ext cx="9144000" cy="18161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00"/>
                </a:solidFill>
                <a:effectLst>
                  <a:outerShdw blurRad="38100" dist="38100" dir="2700000" algn="tl">
                    <a:srgbClr val="000000"/>
                  </a:outerShdw>
                </a:effectLst>
                <a:latin typeface="Arial" charset="0"/>
                <a:cs typeface="Arial" charset="0"/>
              </a:rPr>
              <a:t>administered by the elders (Aldermen) and officials</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the </a:t>
            </a:r>
            <a:r>
              <a:rPr lang="en-GB" sz="2800" b="1" dirty="0" err="1">
                <a:solidFill>
                  <a:srgbClr val="FF0000"/>
                </a:solidFill>
                <a:effectLst>
                  <a:outerShdw blurRad="38100" dist="38100" dir="2700000" algn="tl">
                    <a:srgbClr val="000000"/>
                  </a:outerShdw>
                </a:effectLst>
                <a:latin typeface="Arial" charset="0"/>
                <a:cs typeface="Arial" charset="0"/>
              </a:rPr>
              <a:t>Gogue</a:t>
            </a:r>
            <a:r>
              <a:rPr lang="en-GB" sz="2800" b="1" dirty="0">
                <a:solidFill>
                  <a:srgbClr val="FF0000"/>
                </a:solidFill>
                <a:effectLst>
                  <a:outerShdw blurRad="38100" dist="38100" dir="2700000" algn="tl">
                    <a:srgbClr val="000000"/>
                  </a:outerShdw>
                </a:effectLst>
                <a:latin typeface="Arial" charset="0"/>
                <a:cs typeface="Arial" charset="0"/>
              </a:rPr>
              <a:t> </a:t>
            </a:r>
            <a:r>
              <a:rPr lang="en-GB" sz="2800" b="1" dirty="0" err="1">
                <a:solidFill>
                  <a:srgbClr val="FF0000"/>
                </a:solidFill>
                <a:effectLst>
                  <a:outerShdw blurRad="38100" dist="38100" dir="2700000" algn="tl">
                    <a:srgbClr val="000000"/>
                  </a:outerShdw>
                </a:effectLst>
                <a:latin typeface="Arial" charset="0"/>
                <a:cs typeface="Arial" charset="0"/>
              </a:rPr>
              <a:t>Edomites</a:t>
            </a:r>
            <a:r>
              <a:rPr lang="en-GB" sz="2800" b="1" dirty="0">
                <a:solidFill>
                  <a:srgbClr val="FFFF00"/>
                </a:solidFill>
                <a:effectLst>
                  <a:outerShdw blurRad="38100" dist="38100" dir="2700000" algn="tl">
                    <a:srgbClr val="000000"/>
                  </a:outerShdw>
                </a:effectLst>
                <a:latin typeface="Arial" charset="0"/>
                <a:cs typeface="Arial" charset="0"/>
              </a:rPr>
              <a:t> had taken control of these institutions in Christ’s time hence the derivation of the name as we saw earlier.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17891"/>
                                        </p:tgtEl>
                                        <p:attrNameLst>
                                          <p:attrName>style.visibility</p:attrName>
                                        </p:attrNameLst>
                                      </p:cBhvr>
                                      <p:to>
                                        <p:strVal val="visible"/>
                                      </p:to>
                                    </p:set>
                                    <p:animEffect transition="in" filter="circle(in)">
                                      <p:cBhvr>
                                        <p:cTn id="7" dur="2000"/>
                                        <p:tgtEl>
                                          <p:spTgt spid="13178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17892"/>
                                        </p:tgtEl>
                                        <p:attrNameLst>
                                          <p:attrName>style.visibility</p:attrName>
                                        </p:attrNameLst>
                                      </p:cBhvr>
                                      <p:to>
                                        <p:strVal val="visible"/>
                                      </p:to>
                                    </p:set>
                                    <p:anim calcmode="discrete" valueType="clr">
                                      <p:cBhvr override="childStyle">
                                        <p:cTn id="12" dur="80"/>
                                        <p:tgtEl>
                                          <p:spTgt spid="131789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17892"/>
                                        </p:tgtEl>
                                        <p:attrNameLst>
                                          <p:attrName>fillcolor</p:attrName>
                                        </p:attrNameLst>
                                      </p:cBhvr>
                                      <p:tavLst>
                                        <p:tav tm="0">
                                          <p:val>
                                            <p:clrVal>
                                              <a:schemeClr val="accent2"/>
                                            </p:clrVal>
                                          </p:val>
                                        </p:tav>
                                        <p:tav tm="50000">
                                          <p:val>
                                            <p:clrVal>
                                              <a:schemeClr val="hlink"/>
                                            </p:clrVal>
                                          </p:val>
                                        </p:tav>
                                      </p:tavLst>
                                    </p:anim>
                                    <p:set>
                                      <p:cBhvr>
                                        <p:cTn id="14" dur="80"/>
                                        <p:tgtEl>
                                          <p:spTgt spid="1317892"/>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317893"/>
                                        </p:tgtEl>
                                        <p:attrNameLst>
                                          <p:attrName>style.visibility</p:attrName>
                                        </p:attrNameLst>
                                      </p:cBhvr>
                                      <p:to>
                                        <p:strVal val="visible"/>
                                      </p:to>
                                    </p:set>
                                    <p:anim calcmode="discrete" valueType="clr">
                                      <p:cBhvr override="childStyle">
                                        <p:cTn id="19" dur="80"/>
                                        <p:tgtEl>
                                          <p:spTgt spid="131789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317893"/>
                                        </p:tgtEl>
                                        <p:attrNameLst>
                                          <p:attrName>fillcolor</p:attrName>
                                        </p:attrNameLst>
                                      </p:cBhvr>
                                      <p:tavLst>
                                        <p:tav tm="0">
                                          <p:val>
                                            <p:clrVal>
                                              <a:schemeClr val="accent2"/>
                                            </p:clrVal>
                                          </p:val>
                                        </p:tav>
                                        <p:tav tm="50000">
                                          <p:val>
                                            <p:clrVal>
                                              <a:schemeClr val="hlink"/>
                                            </p:clrVal>
                                          </p:val>
                                        </p:tav>
                                      </p:tavLst>
                                    </p:anim>
                                    <p:set>
                                      <p:cBhvr>
                                        <p:cTn id="21" dur="80"/>
                                        <p:tgtEl>
                                          <p:spTgt spid="13178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892" grpId="0"/>
      <p:bldP spid="1317893"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29FB2B-BF4F-4EBE-857B-029BE0E9BDBE}"/>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6D413E1-11D3-4CE5-8758-53AEF3D4E697}" type="slidenum">
              <a:rPr lang="en-GB" altLang="en-US" sz="1200"/>
              <a:pPr eaLnBrk="1" hangingPunct="1"/>
              <a:t>5</a:t>
            </a:fld>
            <a:endParaRPr lang="en-GB" altLang="en-US" sz="1200"/>
          </a:p>
        </p:txBody>
      </p:sp>
      <p:sp>
        <p:nvSpPr>
          <p:cNvPr id="763906" name="Rectangle 2">
            <a:extLst>
              <a:ext uri="{FF2B5EF4-FFF2-40B4-BE49-F238E27FC236}">
                <a16:creationId xmlns:a16="http://schemas.microsoft.com/office/drawing/2014/main" id="{EEBACAD0-0A82-47B8-A993-8887AC588ED1}"/>
              </a:ext>
            </a:extLst>
          </p:cNvPr>
          <p:cNvSpPr>
            <a:spLocks noGrp="1" noChangeArrowheads="1"/>
          </p:cNvSpPr>
          <p:nvPr>
            <p:ph type="title"/>
          </p:nvPr>
        </p:nvSpPr>
        <p:spPr/>
        <p:txBody>
          <a:bodyPr/>
          <a:lstStyle/>
          <a:p>
            <a:pPr eaLnBrk="1" hangingPunct="1">
              <a:defRPr/>
            </a:pPr>
            <a:r>
              <a:rPr lang="en-GB" sz="4000" b="1" dirty="0">
                <a:solidFill>
                  <a:srgbClr val="FFFF00"/>
                </a:solidFill>
              </a:rPr>
              <a:t>The Truth is Carefully Hidden From Us</a:t>
            </a:r>
          </a:p>
        </p:txBody>
      </p:sp>
      <p:sp>
        <p:nvSpPr>
          <p:cNvPr id="763908" name="Rectangle 4">
            <a:extLst>
              <a:ext uri="{FF2B5EF4-FFF2-40B4-BE49-F238E27FC236}">
                <a16:creationId xmlns:a16="http://schemas.microsoft.com/office/drawing/2014/main" id="{401ED9F0-FE09-48B9-8F27-482F69963EE7}"/>
              </a:ext>
            </a:extLst>
          </p:cNvPr>
          <p:cNvSpPr>
            <a:spLocks noGrp="1" noChangeArrowheads="1"/>
          </p:cNvSpPr>
          <p:nvPr>
            <p:ph idx="1"/>
          </p:nvPr>
        </p:nvSpPr>
        <p:spPr>
          <a:xfrm>
            <a:off x="3286125" y="1600200"/>
            <a:ext cx="5400675" cy="3186113"/>
          </a:xfrm>
        </p:spPr>
        <p:txBody>
          <a:bodyPr/>
          <a:lstStyle/>
          <a:p>
            <a:pPr eaLnBrk="1" hangingPunct="1"/>
            <a:r>
              <a:rPr lang="en-GB" altLang="en-US" b="1">
                <a:solidFill>
                  <a:srgbClr val="00FFFF"/>
                </a:solidFill>
              </a:rPr>
              <a:t>Study to shew thyself approved unto God, a workman that needeth not to be ashamed, </a:t>
            </a:r>
            <a:r>
              <a:rPr lang="en-GB" altLang="en-US" b="1">
                <a:solidFill>
                  <a:srgbClr val="00FF00"/>
                </a:solidFill>
              </a:rPr>
              <a:t>rightly dividing the word of truth. (2 timothy 2:15)</a:t>
            </a:r>
          </a:p>
          <a:p>
            <a:pPr eaLnBrk="1" hangingPunct="1"/>
            <a:r>
              <a:rPr lang="en-GB" altLang="en-US" b="1">
                <a:solidFill>
                  <a:srgbClr val="FFCC00"/>
                </a:solidFill>
              </a:rPr>
              <a:t>And ye shall know the truth and the truth shall make you free </a:t>
            </a:r>
            <a:r>
              <a:rPr lang="en-GB" altLang="en-US" b="1">
                <a:solidFill>
                  <a:srgbClr val="FF00FF"/>
                </a:solidFill>
              </a:rPr>
              <a:t>(John 8:32)</a:t>
            </a:r>
          </a:p>
        </p:txBody>
      </p:sp>
      <p:pic>
        <p:nvPicPr>
          <p:cNvPr id="23558" name="Picture 6" descr="See full size image">
            <a:extLst>
              <a:ext uri="{FF2B5EF4-FFF2-40B4-BE49-F238E27FC236}">
                <a16:creationId xmlns:a16="http://schemas.microsoft.com/office/drawing/2014/main" id="{F5D30BC2-D278-4CD0-9263-E54277DFA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857375"/>
            <a:ext cx="30003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circle(in)">
                                      <p:cBhvr>
                                        <p:cTn id="7" dur="2000"/>
                                        <p:tgtEl>
                                          <p:spTgt spid="235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763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8"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CB9F73-0569-417E-A39F-CE37B04AA5E8}"/>
              </a:ext>
            </a:extLst>
          </p:cNvPr>
          <p:cNvSpPr>
            <a:spLocks noGrp="1"/>
          </p:cNvSpPr>
          <p:nvPr>
            <p:ph type="title"/>
          </p:nvPr>
        </p:nvSpPr>
        <p:spPr/>
        <p:txBody>
          <a:bodyPr/>
          <a:lstStyle/>
          <a:p>
            <a:pPr>
              <a:defRPr/>
            </a:pPr>
            <a:r>
              <a:rPr lang="en-GB" b="1" dirty="0">
                <a:solidFill>
                  <a:srgbClr val="FFFF00"/>
                </a:solidFill>
              </a:rPr>
              <a:t>Names Associated With</a:t>
            </a:r>
            <a:r>
              <a:rPr lang="en-GB" b="1" dirty="0"/>
              <a:t> </a:t>
            </a:r>
            <a:r>
              <a:rPr lang="en-GB" b="1" dirty="0">
                <a:solidFill>
                  <a:srgbClr val="FF0000"/>
                </a:solidFill>
              </a:rPr>
              <a:t>Gog</a:t>
            </a:r>
            <a:endParaRPr lang="en-GB" dirty="0"/>
          </a:p>
        </p:txBody>
      </p:sp>
      <p:sp>
        <p:nvSpPr>
          <p:cNvPr id="5" name="Slide Number Placeholder 4">
            <a:extLst>
              <a:ext uri="{FF2B5EF4-FFF2-40B4-BE49-F238E27FC236}">
                <a16:creationId xmlns:a16="http://schemas.microsoft.com/office/drawing/2014/main" id="{439BDABD-7129-4CC0-A017-2832C3045EC3}"/>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E500A12-EB3F-4C53-829A-28CCEE2B259F}" type="slidenum">
              <a:rPr lang="en-GB" altLang="en-US" sz="1200"/>
              <a:pPr eaLnBrk="1" hangingPunct="1"/>
              <a:t>50</a:t>
            </a:fld>
            <a:endParaRPr lang="en-GB" altLang="en-US" sz="1200"/>
          </a:p>
        </p:txBody>
      </p:sp>
      <p:pic>
        <p:nvPicPr>
          <p:cNvPr id="7" name="Picture 4" descr="Sovetunio">
            <a:extLst>
              <a:ext uri="{FF2B5EF4-FFF2-40B4-BE49-F238E27FC236}">
                <a16:creationId xmlns:a16="http://schemas.microsoft.com/office/drawing/2014/main" id="{CCA90A7A-13E0-4A2C-853A-9F0BE69F5C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500188"/>
            <a:ext cx="3600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EDCFA130-A21B-41B9-9636-EE2A453E85EB}"/>
              </a:ext>
            </a:extLst>
          </p:cNvPr>
          <p:cNvSpPr txBox="1"/>
          <p:nvPr/>
        </p:nvSpPr>
        <p:spPr>
          <a:xfrm>
            <a:off x="4357688" y="1357313"/>
            <a:ext cx="4786312" cy="4278312"/>
          </a:xfrm>
          <a:prstGeom prst="rect">
            <a:avLst/>
          </a:prstGeom>
          <a:noFill/>
        </p:spPr>
        <p:txBody>
          <a:bodyPr>
            <a:spAutoFit/>
          </a:bodyPr>
          <a:lstStyle/>
          <a:p>
            <a:pPr eaLnBrk="0" hangingPunct="0">
              <a:defRPr/>
            </a:pPr>
            <a:r>
              <a:rPr lang="en-GB" sz="2800" b="1" dirty="0">
                <a:solidFill>
                  <a:srgbClr val="FF0000"/>
                </a:solidFill>
                <a:effectLst>
                  <a:outerShdw blurRad="38100" dist="38100" dir="2700000" algn="tl">
                    <a:srgbClr val="000000"/>
                  </a:outerShdw>
                </a:effectLst>
                <a:latin typeface="Arial" charset="0"/>
                <a:cs typeface="Arial" charset="0"/>
              </a:rPr>
              <a:t>TUBAL-CAIN -</a:t>
            </a:r>
            <a:r>
              <a:rPr lang="en-GB" sz="2800" b="1" dirty="0">
                <a:effectLst>
                  <a:outerShdw blurRad="38100" dist="38100" dir="2700000" algn="tl">
                    <a:srgbClr val="000000"/>
                  </a:outerShdw>
                </a:effectLst>
                <a:latin typeface="Arial" charset="0"/>
                <a:cs typeface="Arial" charset="0"/>
              </a:rPr>
              <a:t> </a:t>
            </a:r>
            <a:r>
              <a:rPr lang="en-GB" sz="2800" b="1" dirty="0">
                <a:solidFill>
                  <a:srgbClr val="00FFFF"/>
                </a:solidFill>
                <a:effectLst>
                  <a:outerShdw blurRad="38100" dist="38100" dir="2700000" algn="tl">
                    <a:srgbClr val="000000"/>
                  </a:outerShdw>
                </a:effectLst>
                <a:latin typeface="Arial" charset="0"/>
                <a:cs typeface="Arial" charset="0"/>
              </a:rPr>
              <a:t>the smith (of cutting instruments)  </a:t>
            </a:r>
            <a:r>
              <a:rPr lang="en-GB" sz="2800" b="1" dirty="0">
                <a:solidFill>
                  <a:srgbClr val="FFC000"/>
                </a:solidFill>
                <a:effectLst>
                  <a:outerShdw blurRad="38100" dist="38100" dir="2700000" algn="tl">
                    <a:srgbClr val="000000"/>
                  </a:outerShdw>
                </a:effectLst>
                <a:latin typeface="Arial" charset="0"/>
                <a:cs typeface="Arial" charset="0"/>
              </a:rPr>
              <a:t>- </a:t>
            </a:r>
            <a:r>
              <a:rPr lang="en-GB" sz="2800" b="1" i="1" dirty="0">
                <a:solidFill>
                  <a:srgbClr val="FFC000"/>
                </a:solidFill>
                <a:effectLst>
                  <a:outerShdw blurRad="38100" dist="38100" dir="2700000" algn="tl">
                    <a:srgbClr val="000000"/>
                  </a:outerShdw>
                </a:effectLst>
                <a:latin typeface="Arial" charset="0"/>
                <a:cs typeface="Arial" charset="0"/>
              </a:rPr>
              <a:t>Nelson’s </a:t>
            </a:r>
            <a:r>
              <a:rPr lang="en-GB" sz="2800" b="1" i="1" dirty="0" err="1">
                <a:solidFill>
                  <a:srgbClr val="FFC000"/>
                </a:solidFill>
                <a:effectLst>
                  <a:outerShdw blurRad="38100" dist="38100" dir="2700000" algn="tl">
                    <a:srgbClr val="000000"/>
                  </a:outerShdw>
                </a:effectLst>
                <a:latin typeface="Arial" charset="0"/>
                <a:cs typeface="Arial" charset="0"/>
              </a:rPr>
              <a:t>Ilustrated</a:t>
            </a:r>
            <a:r>
              <a:rPr lang="en-GB" sz="2800" b="1" i="1" dirty="0">
                <a:solidFill>
                  <a:srgbClr val="FFC000"/>
                </a:solidFill>
                <a:effectLst>
                  <a:outerShdw blurRad="38100" dist="38100" dir="2700000" algn="tl">
                    <a:srgbClr val="000000"/>
                  </a:outerShdw>
                </a:effectLst>
                <a:latin typeface="Arial" charset="0"/>
                <a:cs typeface="Arial" charset="0"/>
              </a:rPr>
              <a:t> Bible Dictionary</a:t>
            </a:r>
            <a:r>
              <a:rPr lang="en-GB" sz="2800" b="1" dirty="0">
                <a:solidFill>
                  <a:srgbClr val="FFC0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a:t>
            </a:r>
            <a:r>
              <a:rPr lang="en-GB" sz="2800" b="1" dirty="0" err="1">
                <a:solidFill>
                  <a:srgbClr val="FF0000"/>
                </a:solidFill>
                <a:effectLst>
                  <a:outerShdw blurRad="38100" dist="38100" dir="2700000" algn="tl">
                    <a:srgbClr val="000000"/>
                  </a:outerShdw>
                </a:effectLst>
                <a:latin typeface="Arial" charset="0"/>
                <a:cs typeface="Arial" charset="0"/>
              </a:rPr>
              <a:t>tubal</a:t>
            </a:r>
            <a:r>
              <a:rPr lang="en-GB" sz="2800" b="1" dirty="0">
                <a:solidFill>
                  <a:srgbClr val="FF0000"/>
                </a:solidFill>
                <a:effectLst>
                  <a:outerShdw blurRad="38100" dist="38100" dir="2700000" algn="tl">
                    <a:srgbClr val="000000"/>
                  </a:outerShdw>
                </a:effectLst>
                <a:latin typeface="Arial" charset="0"/>
                <a:cs typeface="Arial" charset="0"/>
              </a:rPr>
              <a:t> = tumult] --- </a:t>
            </a:r>
            <a:r>
              <a:rPr lang="en-GB" sz="2800" b="1" dirty="0">
                <a:solidFill>
                  <a:srgbClr val="FF33CC"/>
                </a:solidFill>
                <a:effectLst>
                  <a:outerShdw blurRad="38100" dist="38100" dir="2700000" algn="tl">
                    <a:srgbClr val="000000"/>
                  </a:outerShdw>
                </a:effectLst>
                <a:latin typeface="Arial" charset="0"/>
                <a:cs typeface="Arial" charset="0"/>
              </a:rPr>
              <a:t>H8423 offspring of </a:t>
            </a:r>
            <a:r>
              <a:rPr lang="en-GB" sz="2800" b="1" dirty="0">
                <a:solidFill>
                  <a:srgbClr val="FF0000"/>
                </a:solidFill>
                <a:effectLst>
                  <a:outerShdw blurRad="38100" dist="38100" dir="2700000" algn="tl">
                    <a:srgbClr val="000000"/>
                  </a:outerShdw>
                </a:effectLst>
                <a:latin typeface="Arial" charset="0"/>
                <a:cs typeface="Arial" charset="0"/>
              </a:rPr>
              <a:t>Cain (outflow of Cain) </a:t>
            </a:r>
          </a:p>
          <a:p>
            <a:pPr eaLnBrk="0" hangingPunct="0">
              <a:defRPr/>
            </a:pPr>
            <a:r>
              <a:rPr lang="en-GB" sz="2800" b="1" dirty="0">
                <a:solidFill>
                  <a:srgbClr val="00FF00"/>
                </a:solidFill>
                <a:effectLst>
                  <a:outerShdw blurRad="38100" dist="38100" dir="2700000" algn="tl">
                    <a:srgbClr val="000000"/>
                  </a:outerShdw>
                </a:effectLst>
                <a:latin typeface="Arial" charset="0"/>
                <a:cs typeface="Arial" charset="0"/>
              </a:rPr>
              <a:t>A 5 Pointed Star Was The National Emblem</a:t>
            </a:r>
            <a:r>
              <a:rPr lang="en-GB" sz="2800" b="1" dirty="0">
                <a:solidFill>
                  <a:srgbClr val="FF0000"/>
                </a:solidFill>
                <a:effectLst>
                  <a:outerShdw blurRad="38100" dist="38100" dir="2700000" algn="tl">
                    <a:srgbClr val="000000"/>
                  </a:outerShdw>
                </a:effectLst>
                <a:latin typeface="Arial" charset="0"/>
                <a:cs typeface="Arial" charset="0"/>
              </a:rPr>
              <a:t> of The </a:t>
            </a:r>
            <a:r>
              <a:rPr lang="en-GB" sz="2800" b="1" dirty="0" err="1">
                <a:solidFill>
                  <a:srgbClr val="FF0000"/>
                </a:solidFill>
                <a:effectLst>
                  <a:outerShdw blurRad="38100" dist="38100" dir="2700000" algn="tl">
                    <a:srgbClr val="000000"/>
                  </a:outerShdw>
                </a:effectLst>
                <a:latin typeface="Arial" charset="0"/>
                <a:cs typeface="Arial" charset="0"/>
              </a:rPr>
              <a:t>Idumeans</a:t>
            </a:r>
            <a:r>
              <a:rPr lang="en-GB" sz="2800" b="1" dirty="0">
                <a:effectLst>
                  <a:outerShdw blurRad="38100" dist="38100" dir="2700000" algn="tl">
                    <a:srgbClr val="000000"/>
                  </a:outerShdw>
                </a:effectLst>
                <a:latin typeface="Arial" charset="0"/>
                <a:cs typeface="Arial" charset="0"/>
              </a:rPr>
              <a:t> </a:t>
            </a:r>
          </a:p>
          <a:p>
            <a:pPr eaLnBrk="0" hangingPunct="0">
              <a:defRPr/>
            </a:pPr>
            <a:endParaRPr lang="en-GB" dirty="0">
              <a:latin typeface="Arial" charset="0"/>
              <a:cs typeface="Arial" charset="0"/>
            </a:endParaRPr>
          </a:p>
        </p:txBody>
      </p:sp>
      <p:sp>
        <p:nvSpPr>
          <p:cNvPr id="9" name="TextBox 8">
            <a:extLst>
              <a:ext uri="{FF2B5EF4-FFF2-40B4-BE49-F238E27FC236}">
                <a16:creationId xmlns:a16="http://schemas.microsoft.com/office/drawing/2014/main" id="{DF5C18BE-FB1C-43B8-91AF-1FF93CD2ADC8}"/>
              </a:ext>
            </a:extLst>
          </p:cNvPr>
          <p:cNvSpPr txBox="1"/>
          <p:nvPr/>
        </p:nvSpPr>
        <p:spPr>
          <a:xfrm>
            <a:off x="0" y="5596116"/>
            <a:ext cx="9144000" cy="1261884"/>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2800" b="1" dirty="0">
                <a:solidFill>
                  <a:srgbClr val="FF0000"/>
                </a:solidFill>
                <a:effectLst>
                  <a:outerShdw blurRad="38100" dist="38100" dir="2700000" algn="tl">
                    <a:srgbClr val="000000"/>
                  </a:outerShdw>
                </a:effectLst>
              </a:rPr>
              <a:t>Red</a:t>
            </a:r>
            <a:r>
              <a:rPr lang="en-GB" sz="2800" b="1" dirty="0">
                <a:solidFill>
                  <a:srgbClr val="FFFF00"/>
                </a:solidFill>
                <a:effectLst>
                  <a:outerShdw blurRad="38100" dist="38100" dir="2700000" algn="tl">
                    <a:srgbClr val="000000"/>
                  </a:outerShdw>
                </a:effectLst>
              </a:rPr>
              <a:t> Stands for Edom (Esau) – “Big Brother” </a:t>
            </a:r>
            <a:r>
              <a:rPr lang="en-GB" sz="2800" b="1" dirty="0">
                <a:solidFill>
                  <a:srgbClr val="00FF00"/>
                </a:solidFill>
                <a:effectLst>
                  <a:outerShdw blurRad="38100" dist="38100" dir="2700000" algn="tl">
                    <a:srgbClr val="000000"/>
                  </a:outerShdw>
                </a:effectLst>
              </a:rPr>
              <a:t>– Hence the saying big brother is watching you!</a:t>
            </a:r>
          </a:p>
          <a:p>
            <a:pPr eaLnBrk="0" hangingPunct="0">
              <a:defRPr/>
            </a:pPr>
            <a:endParaRPr lang="en-GB" dirty="0"/>
          </a:p>
        </p:txBody>
      </p:sp>
      <p:sp>
        <p:nvSpPr>
          <p:cNvPr id="10" name="TextBox 9">
            <a:extLst>
              <a:ext uri="{FF2B5EF4-FFF2-40B4-BE49-F238E27FC236}">
                <a16:creationId xmlns:a16="http://schemas.microsoft.com/office/drawing/2014/main" id="{312F0B46-DC08-41E3-9B43-B1D463CD7CF4}"/>
              </a:ext>
            </a:extLst>
          </p:cNvPr>
          <p:cNvSpPr txBox="1"/>
          <p:nvPr/>
        </p:nvSpPr>
        <p:spPr>
          <a:xfrm>
            <a:off x="214313" y="3643313"/>
            <a:ext cx="4000500" cy="1692275"/>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eaLnBrk="0" hangingPunct="0">
              <a:defRPr/>
            </a:pPr>
            <a:r>
              <a:rPr lang="en-GB" sz="2800" b="1" dirty="0">
                <a:solidFill>
                  <a:schemeClr val="bg1">
                    <a:lumMod val="50000"/>
                  </a:schemeClr>
                </a:solidFill>
                <a:effectLst>
                  <a:outerShdw blurRad="38100" dist="38100" dir="2700000" algn="tl">
                    <a:srgbClr val="000000"/>
                  </a:outerShdw>
                </a:effectLst>
              </a:rPr>
              <a:t>Interestingly </a:t>
            </a:r>
            <a:r>
              <a:rPr lang="en-GB" sz="2800" b="1" dirty="0" err="1">
                <a:solidFill>
                  <a:schemeClr val="bg1">
                    <a:lumMod val="50000"/>
                  </a:schemeClr>
                </a:solidFill>
                <a:effectLst>
                  <a:outerShdw blurRad="38100" dist="38100" dir="2700000" algn="tl">
                    <a:srgbClr val="000000"/>
                  </a:outerShdw>
                </a:effectLst>
              </a:rPr>
              <a:t>Tubal</a:t>
            </a:r>
            <a:r>
              <a:rPr lang="en-GB" sz="2800" b="1" dirty="0">
                <a:solidFill>
                  <a:schemeClr val="bg1">
                    <a:lumMod val="50000"/>
                  </a:schemeClr>
                </a:solidFill>
                <a:effectLst>
                  <a:outerShdw blurRad="38100" dist="38100" dir="2700000" algn="tl">
                    <a:srgbClr val="000000"/>
                  </a:outerShdw>
                </a:effectLst>
              </a:rPr>
              <a:t>-Cain is the password for 9</a:t>
            </a:r>
            <a:r>
              <a:rPr lang="en-GB" sz="2800" b="1" baseline="30000" dirty="0">
                <a:solidFill>
                  <a:schemeClr val="bg1">
                    <a:lumMod val="50000"/>
                  </a:schemeClr>
                </a:solidFill>
                <a:effectLst>
                  <a:outerShdw blurRad="38100" dist="38100" dir="2700000" algn="tl">
                    <a:srgbClr val="000000"/>
                  </a:outerShdw>
                </a:effectLst>
              </a:rPr>
              <a:t>th</a:t>
            </a:r>
            <a:r>
              <a:rPr lang="en-GB" sz="2800" b="1" dirty="0">
                <a:solidFill>
                  <a:schemeClr val="bg1">
                    <a:lumMod val="50000"/>
                  </a:schemeClr>
                </a:solidFill>
                <a:effectLst>
                  <a:outerShdw blurRad="38100" dist="38100" dir="2700000" algn="tl">
                    <a:srgbClr val="000000"/>
                  </a:outerShdw>
                </a:effectLst>
              </a:rPr>
              <a:t> degree Masons!</a:t>
            </a:r>
          </a:p>
          <a:p>
            <a:pPr eaLnBrk="0" hangingPunct="0">
              <a:defRPr/>
            </a:pPr>
            <a:endParaRPr lang="en-GB" dirty="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3C3B2-2274-4611-9050-7FD09D56BE97}"/>
              </a:ext>
            </a:extLst>
          </p:cNvPr>
          <p:cNvSpPr>
            <a:spLocks noGrp="1"/>
          </p:cNvSpPr>
          <p:nvPr>
            <p:ph type="title"/>
          </p:nvPr>
        </p:nvSpPr>
        <p:spPr>
          <a:xfrm>
            <a:off x="357188" y="285750"/>
            <a:ext cx="8515350" cy="1143000"/>
          </a:xfrm>
        </p:spPr>
        <p:txBody>
          <a:bodyPr/>
          <a:lstStyle/>
          <a:p>
            <a:pPr>
              <a:defRPr/>
            </a:pPr>
            <a:r>
              <a:rPr lang="en-GB" b="1" dirty="0">
                <a:solidFill>
                  <a:srgbClr val="00FF00"/>
                </a:solidFill>
              </a:rPr>
              <a:t>The Cloud Of Ezekiel 38</a:t>
            </a:r>
            <a:br>
              <a:rPr lang="en-GB" b="1" dirty="0">
                <a:solidFill>
                  <a:srgbClr val="FFFF00"/>
                </a:solidFill>
                <a:latin typeface="Arial Black" pitchFamily="34" charset="0"/>
              </a:rPr>
            </a:br>
            <a:endParaRPr lang="en-GB" dirty="0"/>
          </a:p>
        </p:txBody>
      </p:sp>
      <p:sp>
        <p:nvSpPr>
          <p:cNvPr id="3" name="Slide Number Placeholder 2">
            <a:extLst>
              <a:ext uri="{FF2B5EF4-FFF2-40B4-BE49-F238E27FC236}">
                <a16:creationId xmlns:a16="http://schemas.microsoft.com/office/drawing/2014/main" id="{C7749189-A30D-4F15-907B-96A265E910DD}"/>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0B91F7B-2414-495B-8A6D-731D12AC40A4}" type="slidenum">
              <a:rPr lang="en-GB" altLang="en-US" sz="1200"/>
              <a:pPr eaLnBrk="1" hangingPunct="1"/>
              <a:t>51</a:t>
            </a:fld>
            <a:endParaRPr lang="en-GB" altLang="en-US" sz="1200"/>
          </a:p>
        </p:txBody>
      </p:sp>
      <p:pic>
        <p:nvPicPr>
          <p:cNvPr id="342018" name="Picture 2" descr="http://www.mjlconsultants.co.uk/images/blue-eye-1.jpg">
            <a:extLst>
              <a:ext uri="{FF2B5EF4-FFF2-40B4-BE49-F238E27FC236}">
                <a16:creationId xmlns:a16="http://schemas.microsoft.com/office/drawing/2014/main" id="{2ED795DE-7FCE-4EA9-815E-E9EE09D2B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357313"/>
            <a:ext cx="3748088"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5F5C0E1-7857-4F1B-BC38-AAA848477CB0}"/>
              </a:ext>
            </a:extLst>
          </p:cNvPr>
          <p:cNvSpPr txBox="1"/>
          <p:nvPr/>
        </p:nvSpPr>
        <p:spPr>
          <a:xfrm>
            <a:off x="4429125" y="1285875"/>
            <a:ext cx="4714875" cy="4278313"/>
          </a:xfrm>
          <a:prstGeom prst="rect">
            <a:avLst/>
          </a:prstGeom>
          <a:noFill/>
        </p:spPr>
        <p:txBody>
          <a:bodyPr>
            <a:spAutoFit/>
          </a:bodyPr>
          <a:lstStyle/>
          <a:p>
            <a:pPr marL="342900" indent="-342900">
              <a:spcBef>
                <a:spcPct val="20000"/>
              </a:spcBef>
              <a:buClr>
                <a:srgbClr val="E3E3FF"/>
              </a:buClr>
              <a:buFontTx/>
              <a:buChar char="•"/>
              <a:defRPr/>
            </a:pPr>
            <a:r>
              <a:rPr lang="en-GB" sz="2800" b="1" kern="0" dirty="0">
                <a:solidFill>
                  <a:srgbClr val="FFFF00"/>
                </a:solidFill>
                <a:effectLst>
                  <a:outerShdw blurRad="38100" dist="38100" dir="2700000" algn="tl">
                    <a:srgbClr val="000000"/>
                  </a:outerShdw>
                </a:effectLst>
                <a:latin typeface="Arial"/>
                <a:cs typeface="Arial"/>
              </a:rPr>
              <a:t>These words can imply to</a:t>
            </a:r>
            <a:r>
              <a:rPr lang="en-GB" sz="2800" b="1" kern="0" dirty="0">
                <a:solidFill>
                  <a:srgbClr val="FFFFFF"/>
                </a:solidFill>
                <a:effectLst>
                  <a:outerShdw blurRad="38100" dist="38100" dir="2700000" algn="tl">
                    <a:srgbClr val="000000"/>
                  </a:outerShdw>
                </a:effectLst>
                <a:latin typeface="Arial"/>
                <a:cs typeface="Arial"/>
              </a:rPr>
              <a:t> </a:t>
            </a:r>
            <a:r>
              <a:rPr lang="en-GB" sz="2800" b="1" kern="0" dirty="0">
                <a:solidFill>
                  <a:srgbClr val="FF0000"/>
                </a:solidFill>
                <a:effectLst>
                  <a:outerShdw blurRad="38100" dist="38100" dir="2700000" algn="tl">
                    <a:srgbClr val="000000"/>
                  </a:outerShdw>
                </a:effectLst>
                <a:latin typeface="Arial"/>
                <a:cs typeface="Arial"/>
              </a:rPr>
              <a:t>“hide”,</a:t>
            </a:r>
            <a:r>
              <a:rPr lang="en-GB" sz="2800" b="1" kern="0" dirty="0">
                <a:solidFill>
                  <a:srgbClr val="FFFFFF"/>
                </a:solidFill>
                <a:effectLst>
                  <a:outerShdw blurRad="38100" dist="38100" dir="2700000" algn="tl">
                    <a:srgbClr val="000000"/>
                  </a:outerShdw>
                </a:effectLst>
                <a:latin typeface="Arial"/>
                <a:cs typeface="Arial"/>
              </a:rPr>
              <a:t> </a:t>
            </a:r>
            <a:r>
              <a:rPr lang="en-GB" sz="2800" b="1" kern="0" dirty="0">
                <a:solidFill>
                  <a:srgbClr val="FF0000"/>
                </a:solidFill>
                <a:effectLst>
                  <a:outerShdw blurRad="38100" dist="38100" dir="2700000" algn="tl">
                    <a:srgbClr val="000000"/>
                  </a:outerShdw>
                </a:effectLst>
                <a:latin typeface="Arial"/>
                <a:cs typeface="Arial"/>
              </a:rPr>
              <a:t>“conceal”</a:t>
            </a:r>
            <a:r>
              <a:rPr lang="en-GB" sz="2800" b="1" kern="0" dirty="0">
                <a:solidFill>
                  <a:srgbClr val="FFFFFF"/>
                </a:solidFill>
                <a:effectLst>
                  <a:outerShdw blurRad="38100" dist="38100" dir="2700000" algn="tl">
                    <a:srgbClr val="000000"/>
                  </a:outerShdw>
                </a:effectLst>
                <a:latin typeface="Arial"/>
                <a:cs typeface="Arial"/>
              </a:rPr>
              <a:t> </a:t>
            </a:r>
            <a:r>
              <a:rPr lang="en-GB" sz="2800" b="1" kern="0" dirty="0">
                <a:solidFill>
                  <a:srgbClr val="FFFF00"/>
                </a:solidFill>
                <a:effectLst>
                  <a:outerShdw blurRad="38100" dist="38100" dir="2700000" algn="tl">
                    <a:srgbClr val="000000"/>
                  </a:outerShdw>
                </a:effectLst>
                <a:latin typeface="Arial"/>
                <a:cs typeface="Arial"/>
              </a:rPr>
              <a:t>or</a:t>
            </a:r>
            <a:r>
              <a:rPr lang="en-GB" sz="2800" b="1" kern="0" dirty="0">
                <a:solidFill>
                  <a:srgbClr val="FFFFFF"/>
                </a:solidFill>
                <a:effectLst>
                  <a:outerShdw blurRad="38100" dist="38100" dir="2700000" algn="tl">
                    <a:srgbClr val="000000"/>
                  </a:outerShdw>
                </a:effectLst>
                <a:latin typeface="Arial"/>
                <a:cs typeface="Arial"/>
              </a:rPr>
              <a:t> </a:t>
            </a:r>
            <a:r>
              <a:rPr lang="en-GB" sz="2800" b="1" kern="0" dirty="0">
                <a:solidFill>
                  <a:srgbClr val="FF0000"/>
                </a:solidFill>
                <a:effectLst>
                  <a:outerShdw blurRad="38100" dist="38100" dir="2700000" algn="tl">
                    <a:srgbClr val="000000"/>
                  </a:outerShdw>
                </a:effectLst>
                <a:latin typeface="Arial"/>
                <a:cs typeface="Arial"/>
              </a:rPr>
              <a:t>“to act covertly”.</a:t>
            </a:r>
            <a:r>
              <a:rPr lang="en-GB" sz="2800" b="1" kern="0" dirty="0">
                <a:solidFill>
                  <a:srgbClr val="FFFFFF"/>
                </a:solidFill>
                <a:effectLst>
                  <a:outerShdw blurRad="38100" dist="38100" dir="2700000" algn="tl">
                    <a:srgbClr val="000000"/>
                  </a:outerShdw>
                </a:effectLst>
                <a:latin typeface="Arial"/>
                <a:cs typeface="Arial"/>
              </a:rPr>
              <a:t> </a:t>
            </a:r>
            <a:r>
              <a:rPr lang="en-GB" sz="2800" b="1" kern="0" dirty="0">
                <a:solidFill>
                  <a:srgbClr val="00FF00"/>
                </a:solidFill>
                <a:effectLst>
                  <a:outerShdw blurRad="38100" dist="38100" dir="2700000" algn="tl">
                    <a:srgbClr val="000000"/>
                  </a:outerShdw>
                </a:effectLst>
                <a:latin typeface="Arial"/>
                <a:cs typeface="Arial"/>
              </a:rPr>
              <a:t>Covertly means something</a:t>
            </a:r>
            <a:r>
              <a:rPr lang="en-GB" sz="2800" b="1" kern="0" dirty="0">
                <a:solidFill>
                  <a:srgbClr val="FFFFFF"/>
                </a:solidFill>
                <a:effectLst>
                  <a:outerShdw blurRad="38100" dist="38100" dir="2700000" algn="tl">
                    <a:srgbClr val="000000"/>
                  </a:outerShdw>
                </a:effectLst>
                <a:latin typeface="Arial"/>
                <a:cs typeface="Arial"/>
              </a:rPr>
              <a:t> </a:t>
            </a:r>
            <a:r>
              <a:rPr lang="en-GB" sz="2800" b="1" kern="0" dirty="0">
                <a:solidFill>
                  <a:srgbClr val="FF0000"/>
                </a:solidFill>
                <a:effectLst>
                  <a:outerShdw blurRad="38100" dist="38100" dir="2700000" algn="tl">
                    <a:srgbClr val="000000"/>
                  </a:outerShdw>
                </a:effectLst>
                <a:latin typeface="Arial"/>
                <a:cs typeface="Arial"/>
              </a:rPr>
              <a:t>done in secret.</a:t>
            </a:r>
            <a:r>
              <a:rPr lang="en-GB" sz="2800" b="1" kern="0" dirty="0">
                <a:solidFill>
                  <a:srgbClr val="FFFFFF"/>
                </a:solidFill>
                <a:effectLst>
                  <a:outerShdw blurRad="38100" dist="38100" dir="2700000" algn="tl">
                    <a:srgbClr val="000000"/>
                  </a:outerShdw>
                </a:effectLst>
                <a:latin typeface="Arial"/>
                <a:cs typeface="Arial"/>
              </a:rPr>
              <a:t>  </a:t>
            </a:r>
            <a:r>
              <a:rPr lang="en-GB" sz="2800" b="1" kern="0" dirty="0">
                <a:solidFill>
                  <a:srgbClr val="FF33CC"/>
                </a:solidFill>
                <a:effectLst>
                  <a:outerShdw blurRad="38100" dist="38100" dir="2700000" algn="tl">
                    <a:srgbClr val="000000"/>
                  </a:outerShdw>
                </a:effectLst>
                <a:latin typeface="Arial"/>
                <a:cs typeface="Arial"/>
              </a:rPr>
              <a:t>Undercover and in concealment” in the 9th and 16th verses of Ezekiel 38.</a:t>
            </a:r>
          </a:p>
          <a:p>
            <a:pPr eaLnBrk="0" hangingPunct="0">
              <a:defRPr/>
            </a:pPr>
            <a:endParaRPr lang="en-GB" dirty="0">
              <a:latin typeface="Arial" charset="0"/>
              <a:cs typeface="Arial" charset="0"/>
            </a:endParaRPr>
          </a:p>
        </p:txBody>
      </p:sp>
      <p:sp>
        <p:nvSpPr>
          <p:cNvPr id="6" name="TextBox 5">
            <a:extLst>
              <a:ext uri="{FF2B5EF4-FFF2-40B4-BE49-F238E27FC236}">
                <a16:creationId xmlns:a16="http://schemas.microsoft.com/office/drawing/2014/main" id="{38B0DA04-9F6E-4EA4-AD46-04286F3F535F}"/>
              </a:ext>
            </a:extLst>
          </p:cNvPr>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3200" b="1" kern="0" dirty="0">
                <a:solidFill>
                  <a:srgbClr val="FFFF00"/>
                </a:solidFill>
                <a:effectLst>
                  <a:outerShdw blurRad="38100" dist="38100" dir="2700000" algn="tl">
                    <a:srgbClr val="000000"/>
                  </a:outerShdw>
                </a:effectLst>
              </a:rPr>
              <a:t>These two verses only reinforce the idea that this invasion will be done undercover rather than in the open.</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2018"/>
                                        </p:tgtEl>
                                        <p:attrNameLst>
                                          <p:attrName>style.visibility</p:attrName>
                                        </p:attrNameLst>
                                      </p:cBhvr>
                                      <p:to>
                                        <p:strVal val="visible"/>
                                      </p:to>
                                    </p:set>
                                    <p:animEffect transition="in" filter="circle(in)">
                                      <p:cBhvr>
                                        <p:cTn id="7" dur="2000"/>
                                        <p:tgtEl>
                                          <p:spTgt spid="342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0E0E1F19-C3B0-4C96-B53E-3B7C08C8C5B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23483BB-4659-4ECE-ABEC-1D13B0C17DB8}" type="slidenum">
              <a:rPr lang="en-GB" altLang="en-US" sz="1200"/>
              <a:pPr eaLnBrk="1" hangingPunct="1"/>
              <a:t>52</a:t>
            </a:fld>
            <a:endParaRPr lang="en-GB" altLang="en-US" sz="1200"/>
          </a:p>
        </p:txBody>
      </p:sp>
      <p:sp>
        <p:nvSpPr>
          <p:cNvPr id="33794" name="Rectangle 2">
            <a:extLst>
              <a:ext uri="{FF2B5EF4-FFF2-40B4-BE49-F238E27FC236}">
                <a16:creationId xmlns:a16="http://schemas.microsoft.com/office/drawing/2014/main" id="{94C05448-220B-4D0B-BC10-23EA3F1309EC}"/>
              </a:ext>
            </a:extLst>
          </p:cNvPr>
          <p:cNvSpPr>
            <a:spLocks noGrp="1" noChangeArrowheads="1"/>
          </p:cNvSpPr>
          <p:nvPr>
            <p:ph type="title"/>
          </p:nvPr>
        </p:nvSpPr>
        <p:spPr>
          <a:xfrm>
            <a:off x="468313" y="620713"/>
            <a:ext cx="8229600" cy="1143000"/>
          </a:xfrm>
        </p:spPr>
        <p:txBody>
          <a:bodyPr/>
          <a:lstStyle/>
          <a:p>
            <a:pPr eaLnBrk="1" hangingPunct="1">
              <a:defRPr/>
            </a:pPr>
            <a:r>
              <a:rPr lang="en-GB" b="1" dirty="0">
                <a:solidFill>
                  <a:srgbClr val="00FF00"/>
                </a:solidFill>
              </a:rPr>
              <a:t>The Cloud</a:t>
            </a:r>
            <a:r>
              <a:rPr lang="en-GB" dirty="0">
                <a:solidFill>
                  <a:srgbClr val="FFCC00"/>
                </a:solidFill>
              </a:rPr>
              <a:t> </a:t>
            </a:r>
          </a:p>
        </p:txBody>
      </p:sp>
      <p:sp>
        <p:nvSpPr>
          <p:cNvPr id="33795" name="Rectangle 3">
            <a:extLst>
              <a:ext uri="{FF2B5EF4-FFF2-40B4-BE49-F238E27FC236}">
                <a16:creationId xmlns:a16="http://schemas.microsoft.com/office/drawing/2014/main" id="{2AD56FE1-90D8-42FD-B0FA-923B2D6AF3B0}"/>
              </a:ext>
            </a:extLst>
          </p:cNvPr>
          <p:cNvSpPr>
            <a:spLocks noGrp="1" noChangeArrowheads="1"/>
          </p:cNvSpPr>
          <p:nvPr>
            <p:ph type="body" sz="half" idx="1"/>
          </p:nvPr>
        </p:nvSpPr>
        <p:spPr>
          <a:xfrm>
            <a:off x="250825" y="1844675"/>
            <a:ext cx="8642350" cy="4495800"/>
          </a:xfrm>
        </p:spPr>
        <p:txBody>
          <a:bodyPr/>
          <a:lstStyle/>
          <a:p>
            <a:pPr eaLnBrk="1" hangingPunct="1">
              <a:defRPr/>
            </a:pPr>
            <a:r>
              <a:rPr lang="en-GB" sz="2800" b="1" dirty="0">
                <a:solidFill>
                  <a:srgbClr val="FFFF00"/>
                </a:solidFill>
                <a:effectLst>
                  <a:outerShdw blurRad="38100" dist="38100" dir="2700000" algn="tl">
                    <a:srgbClr val="000000"/>
                  </a:outerShdw>
                </a:effectLst>
              </a:rPr>
              <a:t>Now let’s take a look at the </a:t>
            </a:r>
            <a:r>
              <a:rPr lang="en-GB" sz="2800" b="1" dirty="0">
                <a:solidFill>
                  <a:srgbClr val="FF33CC"/>
                </a:solidFill>
                <a:effectLst>
                  <a:outerShdw blurRad="38100" dist="38100" dir="2700000" algn="tl">
                    <a:srgbClr val="000000"/>
                  </a:outerShdw>
                </a:effectLst>
              </a:rPr>
              <a:t>Hebrew meanings for these two words,</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“cloud”</a:t>
            </a:r>
            <a:r>
              <a:rPr lang="en-GB" sz="2800" b="1" dirty="0">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and </a:t>
            </a:r>
            <a:r>
              <a:rPr lang="en-GB" sz="2800" b="1" dirty="0">
                <a:solidFill>
                  <a:srgbClr val="FF0000"/>
                </a:solidFill>
                <a:effectLst>
                  <a:outerShdw blurRad="38100" dist="38100" dir="2700000" algn="tl">
                    <a:srgbClr val="000000"/>
                  </a:outerShdw>
                </a:effectLst>
              </a:rPr>
              <a:t>“cover”:</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(1) cloud: #6051,</a:t>
            </a:r>
            <a:r>
              <a:rPr lang="en-GB" sz="2800" b="1" dirty="0">
                <a:effectLst>
                  <a:outerShdw blurRad="38100" dist="38100" dir="2700000" algn="tl">
                    <a:srgbClr val="000000"/>
                  </a:outerShdw>
                </a:effectLst>
              </a:rPr>
              <a:t> </a:t>
            </a:r>
            <a:r>
              <a:rPr lang="en-GB" sz="2800" b="1" i="1" dirty="0">
                <a:solidFill>
                  <a:srgbClr val="FF0000"/>
                </a:solidFill>
                <a:effectLst>
                  <a:outerShdw blurRad="38100" dist="38100" dir="2700000" algn="tl">
                    <a:srgbClr val="000000"/>
                  </a:outerShdw>
                </a:effectLst>
              </a:rPr>
              <a:t>aw-</a:t>
            </a:r>
            <a:r>
              <a:rPr lang="en-GB" sz="2800" b="1" i="1" dirty="0" err="1">
                <a:solidFill>
                  <a:srgbClr val="FF0000"/>
                </a:solidFill>
                <a:effectLst>
                  <a:outerShdw blurRad="38100" dist="38100" dir="2700000" algn="tl">
                    <a:srgbClr val="000000"/>
                  </a:outerShdw>
                </a:effectLst>
              </a:rPr>
              <a:t>nawn</a:t>
            </a:r>
            <a:r>
              <a:rPr lang="en-GB" sz="2800" b="1" i="1" dirty="0">
                <a:solidFill>
                  <a:srgbClr val="FF00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from 6049; a </a:t>
            </a:r>
            <a:r>
              <a:rPr lang="en-GB" sz="2800" b="1" i="1" dirty="0">
                <a:solidFill>
                  <a:srgbClr val="00FF00"/>
                </a:solidFill>
                <a:effectLst>
                  <a:outerShdw blurRad="38100" dist="38100" dir="2700000" algn="tl">
                    <a:srgbClr val="000000"/>
                  </a:outerShdw>
                </a:effectLst>
              </a:rPr>
              <a:t>cloud</a:t>
            </a:r>
            <a:r>
              <a:rPr lang="en-GB" sz="2800" b="1" dirty="0">
                <a:solidFill>
                  <a:srgbClr val="00FF00"/>
                </a:solidFill>
                <a:effectLst>
                  <a:outerShdw blurRad="38100" dist="38100" dir="2700000" algn="tl">
                    <a:srgbClr val="000000"/>
                  </a:outerShdw>
                </a:effectLst>
              </a:rPr>
              <a:t> (as covering the sky), </a:t>
            </a:r>
          </a:p>
          <a:p>
            <a:pPr eaLnBrk="1" hangingPunct="1">
              <a:defRPr/>
            </a:pPr>
            <a:r>
              <a:rPr lang="en-GB" sz="2800" b="1" dirty="0">
                <a:solidFill>
                  <a:schemeClr val="hlink"/>
                </a:solidFill>
                <a:effectLst>
                  <a:outerShdw blurRad="38100" dist="38100" dir="2700000" algn="tl">
                    <a:srgbClr val="000000"/>
                  </a:outerShdw>
                </a:effectLst>
              </a:rPr>
              <a:t>Undercover</a:t>
            </a:r>
          </a:p>
          <a:p>
            <a:pPr eaLnBrk="1" hangingPunct="1">
              <a:defRPr/>
            </a:pPr>
            <a:r>
              <a:rPr lang="en-GB" sz="2800" b="1" dirty="0">
                <a:solidFill>
                  <a:schemeClr val="hlink"/>
                </a:solidFill>
                <a:effectLst>
                  <a:outerShdw blurRad="38100" dist="38100" dir="2700000" algn="tl">
                    <a:srgbClr val="000000"/>
                  </a:outerShdw>
                </a:effectLst>
              </a:rPr>
              <a:t>As Mist Fills a Valley</a:t>
            </a:r>
          </a:p>
          <a:p>
            <a:pPr eaLnBrk="1" hangingPunct="1">
              <a:defRPr/>
            </a:pPr>
            <a:endParaRPr lang="en-GB" sz="2800" dirty="0"/>
          </a:p>
        </p:txBody>
      </p:sp>
      <p:sp>
        <p:nvSpPr>
          <p:cNvPr id="33796" name="Text Box 4">
            <a:extLst>
              <a:ext uri="{FF2B5EF4-FFF2-40B4-BE49-F238E27FC236}">
                <a16:creationId xmlns:a16="http://schemas.microsoft.com/office/drawing/2014/main" id="{1F818686-9ACF-41B6-8F7A-D1CE98DC0D14}"/>
              </a:ext>
            </a:extLst>
          </p:cNvPr>
          <p:cNvSpPr txBox="1">
            <a:spLocks noChangeArrowheads="1"/>
          </p:cNvSpPr>
          <p:nvPr/>
        </p:nvSpPr>
        <p:spPr bwMode="auto">
          <a:xfrm>
            <a:off x="755650" y="0"/>
            <a:ext cx="8064500" cy="7016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Decoding Ezekiel 38</a:t>
            </a:r>
            <a:endParaRPr lang="en-GB" sz="4000" b="1" dirty="0">
              <a:latin typeface="Arial Black" pitchFamily="34" charset="0"/>
              <a:cs typeface="Arial" charset="0"/>
            </a:endParaRPr>
          </a:p>
        </p:txBody>
      </p:sp>
      <p:pic>
        <p:nvPicPr>
          <p:cNvPr id="33800" name="Picture 8" descr="j0178740">
            <a:extLst>
              <a:ext uri="{FF2B5EF4-FFF2-40B4-BE49-F238E27FC236}">
                <a16:creationId xmlns:a16="http://schemas.microsoft.com/office/drawing/2014/main" id="{417E7AB1-1B7A-4560-9843-06AD9C3C9500}"/>
              </a:ext>
            </a:extLst>
          </p:cNvPr>
          <p:cNvPicPr>
            <a:picLocks noGrp="1" noChangeAspect="1" noChangeArrowheads="1"/>
          </p:cNvPicPr>
          <p:nvPr>
            <p:ph sz="half" idx="2"/>
          </p:nvPr>
        </p:nvPicPr>
        <p:blipFill>
          <a:blip r:embed="rId3" cstate="print"/>
          <a:srcRect/>
          <a:stretch>
            <a:fillRect/>
          </a:stretch>
        </p:blipFill>
        <p:spPr>
          <a:xfrm>
            <a:off x="4643438" y="3357563"/>
            <a:ext cx="4284662" cy="28416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additive="base">
                                        <p:cTn id="7" dur="500" fill="hold"/>
                                        <p:tgtEl>
                                          <p:spTgt spid="33794"/>
                                        </p:tgtEl>
                                        <p:attrNameLst>
                                          <p:attrName>ppt_x</p:attrName>
                                        </p:attrNameLst>
                                      </p:cBhvr>
                                      <p:tavLst>
                                        <p:tav tm="0">
                                          <p:val>
                                            <p:strVal val="#ppt_x"/>
                                          </p:val>
                                        </p:tav>
                                        <p:tav tm="100000">
                                          <p:val>
                                            <p:strVal val="#ppt_x"/>
                                          </p:val>
                                        </p:tav>
                                      </p:tavLst>
                                    </p:anim>
                                    <p:anim calcmode="lin" valueType="num">
                                      <p:cBhvr additive="base">
                                        <p:cTn id="8" dur="500" fill="hold"/>
                                        <p:tgtEl>
                                          <p:spTgt spid="337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33795">
                                            <p:txEl>
                                              <p:pRg st="0" end="0"/>
                                            </p:txEl>
                                          </p:spTgt>
                                        </p:tgtEl>
                                        <p:attrNameLst>
                                          <p:attrName>style.visibility</p:attrName>
                                        </p:attrNameLst>
                                      </p:cBhvr>
                                      <p:to>
                                        <p:strVal val="visible"/>
                                      </p:to>
                                    </p:set>
                                    <p:anim calcmode="discrete" valueType="clr">
                                      <p:cBhvr override="childStyle">
                                        <p:cTn id="13" dur="80"/>
                                        <p:tgtEl>
                                          <p:spTgt spid="337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3795">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33795">
                                            <p:txEl>
                                              <p:pRg st="0" end="0"/>
                                            </p:txEl>
                                          </p:spTgt>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33795">
                                            <p:txEl>
                                              <p:pRg st="1" end="1"/>
                                            </p:txEl>
                                          </p:spTgt>
                                        </p:tgtEl>
                                        <p:attrNameLst>
                                          <p:attrName>style.visibility</p:attrName>
                                        </p:attrNameLst>
                                      </p:cBhvr>
                                      <p:to>
                                        <p:strVal val="visible"/>
                                      </p:to>
                                    </p:set>
                                    <p:anim calcmode="discrete" valueType="clr">
                                      <p:cBhvr override="childStyle">
                                        <p:cTn id="20" dur="80"/>
                                        <p:tgtEl>
                                          <p:spTgt spid="337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33795">
                                            <p:txEl>
                                              <p:pRg st="1" end="1"/>
                                            </p:txEl>
                                          </p:spTgt>
                                        </p:tgtEl>
                                        <p:attrNameLst>
                                          <p:attrName>fillcolor</p:attrName>
                                        </p:attrNameLst>
                                      </p:cBhvr>
                                      <p:tavLst>
                                        <p:tav tm="0">
                                          <p:val>
                                            <p:clrVal>
                                              <a:schemeClr val="accent2"/>
                                            </p:clrVal>
                                          </p:val>
                                        </p:tav>
                                        <p:tav tm="50000">
                                          <p:val>
                                            <p:clrVal>
                                              <a:schemeClr val="hlink"/>
                                            </p:clrVal>
                                          </p:val>
                                        </p:tav>
                                      </p:tavLst>
                                    </p:anim>
                                    <p:set>
                                      <p:cBhvr>
                                        <p:cTn id="22" dur="80"/>
                                        <p:tgtEl>
                                          <p:spTgt spid="33795">
                                            <p:txEl>
                                              <p:pRg st="1" end="1"/>
                                            </p:txEl>
                                          </p:spTgt>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33795">
                                            <p:txEl>
                                              <p:pRg st="2" end="2"/>
                                            </p:txEl>
                                          </p:spTgt>
                                        </p:tgtEl>
                                        <p:attrNameLst>
                                          <p:attrName>style.visibility</p:attrName>
                                        </p:attrNameLst>
                                      </p:cBhvr>
                                      <p:to>
                                        <p:strVal val="visible"/>
                                      </p:to>
                                    </p:set>
                                    <p:anim calcmode="discrete" valueType="clr">
                                      <p:cBhvr override="childStyle">
                                        <p:cTn id="27" dur="80"/>
                                        <p:tgtEl>
                                          <p:spTgt spid="3379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33795">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33795">
                                            <p:txEl>
                                              <p:pRg st="2" end="2"/>
                                            </p:txEl>
                                          </p:spTgt>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nodeType="clickEffect">
                                  <p:stCondLst>
                                    <p:cond delay="0"/>
                                  </p:stCondLst>
                                  <p:childTnLst>
                                    <p:set>
                                      <p:cBhvr>
                                        <p:cTn id="33" dur="1" fill="hold">
                                          <p:stCondLst>
                                            <p:cond delay="0"/>
                                          </p:stCondLst>
                                        </p:cTn>
                                        <p:tgtEl>
                                          <p:spTgt spid="33800"/>
                                        </p:tgtEl>
                                        <p:attrNameLst>
                                          <p:attrName>style.visibility</p:attrName>
                                        </p:attrNameLst>
                                      </p:cBhvr>
                                      <p:to>
                                        <p:strVal val="visible"/>
                                      </p:to>
                                    </p:set>
                                    <p:animEffect transition="in" filter="circle(in)">
                                      <p:cBhvr>
                                        <p:cTn id="34" dur="20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31D157C-BF14-4CF7-9CF8-2FE7C2ED79AE}"/>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C4316CB-7A31-4925-8A74-524B1F68D578}" type="slidenum">
              <a:rPr lang="en-GB" altLang="en-US" sz="1200"/>
              <a:pPr eaLnBrk="1" hangingPunct="1"/>
              <a:t>53</a:t>
            </a:fld>
            <a:endParaRPr lang="en-GB" altLang="en-US" sz="1200"/>
          </a:p>
        </p:txBody>
      </p:sp>
      <p:sp>
        <p:nvSpPr>
          <p:cNvPr id="1101826" name="Rectangle 2">
            <a:extLst>
              <a:ext uri="{FF2B5EF4-FFF2-40B4-BE49-F238E27FC236}">
                <a16:creationId xmlns:a16="http://schemas.microsoft.com/office/drawing/2014/main" id="{C2B3758A-3D17-47CD-A35E-18D8907076A5}"/>
              </a:ext>
            </a:extLst>
          </p:cNvPr>
          <p:cNvSpPr>
            <a:spLocks noGrp="1" noChangeArrowheads="1"/>
          </p:cNvSpPr>
          <p:nvPr>
            <p:ph type="title"/>
          </p:nvPr>
        </p:nvSpPr>
        <p:spPr/>
        <p:txBody>
          <a:bodyPr/>
          <a:lstStyle/>
          <a:p>
            <a:pPr eaLnBrk="1" hangingPunct="1">
              <a:defRPr/>
            </a:pPr>
            <a:r>
              <a:rPr lang="en-GB" b="1">
                <a:solidFill>
                  <a:srgbClr val="FF0000"/>
                </a:solidFill>
              </a:rPr>
              <a:t>Gog – </a:t>
            </a:r>
            <a:r>
              <a:rPr lang="en-GB" b="1">
                <a:solidFill>
                  <a:srgbClr val="00FF00"/>
                </a:solidFill>
              </a:rPr>
              <a:t>As A Cloud</a:t>
            </a:r>
          </a:p>
        </p:txBody>
      </p:sp>
      <p:sp>
        <p:nvSpPr>
          <p:cNvPr id="1101827" name="Rectangle 3">
            <a:extLst>
              <a:ext uri="{FF2B5EF4-FFF2-40B4-BE49-F238E27FC236}">
                <a16:creationId xmlns:a16="http://schemas.microsoft.com/office/drawing/2014/main" id="{7093B1A4-2F44-4F08-AF8E-EF9551578540}"/>
              </a:ext>
            </a:extLst>
          </p:cNvPr>
          <p:cNvSpPr>
            <a:spLocks noGrp="1" noChangeArrowheads="1"/>
          </p:cNvSpPr>
          <p:nvPr>
            <p:ph type="body" sz="half" idx="1"/>
          </p:nvPr>
        </p:nvSpPr>
        <p:spPr>
          <a:xfrm>
            <a:off x="457200" y="1600200"/>
            <a:ext cx="8291513" cy="4495800"/>
          </a:xfrm>
        </p:spPr>
        <p:txBody>
          <a:bodyPr/>
          <a:lstStyle/>
          <a:p>
            <a:pPr marL="609600" indent="-609600" algn="ctr" eaLnBrk="1" hangingPunct="1">
              <a:buFontTx/>
              <a:buNone/>
              <a:defRPr/>
            </a:pPr>
            <a:r>
              <a:rPr lang="en-GB" sz="4000" b="1" dirty="0">
                <a:solidFill>
                  <a:srgbClr val="FFFF00"/>
                </a:solidFill>
                <a:effectLst>
                  <a:outerShdw blurRad="38100" dist="38100" dir="2700000" algn="tl">
                    <a:srgbClr val="000000"/>
                  </a:outerShdw>
                </a:effectLst>
              </a:rPr>
              <a:t>The second phase of the invasion would be as a cloud </a:t>
            </a:r>
            <a:r>
              <a:rPr lang="en-GB" sz="4000" b="1" dirty="0" err="1">
                <a:solidFill>
                  <a:srgbClr val="FFFF00"/>
                </a:solidFill>
                <a:effectLst>
                  <a:outerShdw blurRad="38100" dist="38100" dir="2700000" algn="tl">
                    <a:srgbClr val="000000"/>
                  </a:outerShdw>
                </a:effectLst>
              </a:rPr>
              <a:t>covereth</a:t>
            </a:r>
            <a:r>
              <a:rPr lang="en-GB" sz="4000" b="1" dirty="0">
                <a:solidFill>
                  <a:srgbClr val="FFFF00"/>
                </a:solidFill>
                <a:effectLst>
                  <a:outerShdw blurRad="38100" dist="38100" dir="2700000" algn="tl">
                    <a:srgbClr val="000000"/>
                  </a:outerShdw>
                </a:effectLst>
              </a:rPr>
              <a:t> the earth i.e.</a:t>
            </a:r>
            <a:endParaRPr lang="en-GB" sz="2800" dirty="0">
              <a:solidFill>
                <a:srgbClr val="FFFF00"/>
              </a:solidFill>
            </a:endParaRPr>
          </a:p>
          <a:p>
            <a:pPr marL="609600" indent="-609600" algn="ctr" eaLnBrk="1" hangingPunct="1">
              <a:buFontTx/>
              <a:buNone/>
              <a:defRPr/>
            </a:pPr>
            <a:r>
              <a:rPr lang="en-GB" sz="4800" b="1" dirty="0">
                <a:solidFill>
                  <a:srgbClr val="00FF99"/>
                </a:solidFill>
                <a:effectLst>
                  <a:outerShdw blurRad="38100" dist="38100" dir="2700000" algn="tl">
                    <a:srgbClr val="000000"/>
                  </a:outerShdw>
                </a:effectLst>
              </a:rPr>
              <a:t>Cover + </a:t>
            </a:r>
            <a:r>
              <a:rPr lang="en-GB" sz="4800" b="1" dirty="0">
                <a:solidFill>
                  <a:srgbClr val="FFFF00"/>
                </a:solidFill>
                <a:effectLst>
                  <a:outerShdw blurRad="38100" dist="38100" dir="2700000" algn="tl">
                    <a:srgbClr val="000000"/>
                  </a:outerShdw>
                </a:effectLst>
              </a:rPr>
              <a:t>t</a:t>
            </a:r>
            <a:r>
              <a:rPr lang="en-GB" sz="4800" b="1" dirty="0">
                <a:solidFill>
                  <a:srgbClr val="00FF99"/>
                </a:solidFill>
                <a:effectLst>
                  <a:outerShdw blurRad="38100" dist="38100" dir="2700000" algn="tl">
                    <a:srgbClr val="000000"/>
                  </a:outerShdw>
                </a:effectLst>
              </a:rPr>
              <a:t> = Cover</a:t>
            </a:r>
            <a:r>
              <a:rPr lang="en-GB" sz="4800" b="1" dirty="0">
                <a:solidFill>
                  <a:srgbClr val="FFFF00"/>
                </a:solidFill>
                <a:effectLst>
                  <a:outerShdw blurRad="38100" dist="38100" dir="2700000" algn="tl">
                    <a:srgbClr val="000000"/>
                  </a:outerShdw>
                </a:effectLst>
              </a:rPr>
              <a:t>t</a:t>
            </a:r>
          </a:p>
        </p:txBody>
      </p:sp>
      <p:pic>
        <p:nvPicPr>
          <p:cNvPr id="1101828" name="Picture 4" descr="j0289451">
            <a:extLst>
              <a:ext uri="{FF2B5EF4-FFF2-40B4-BE49-F238E27FC236}">
                <a16:creationId xmlns:a16="http://schemas.microsoft.com/office/drawing/2014/main" id="{F9965B7C-5870-4FF9-93FF-E186A720E06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357438" y="4351338"/>
            <a:ext cx="4857750" cy="227806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01827">
                                            <p:txEl>
                                              <p:pRg st="0" end="0"/>
                                            </p:txEl>
                                          </p:spTgt>
                                        </p:tgtEl>
                                        <p:attrNameLst>
                                          <p:attrName>style.visibility</p:attrName>
                                        </p:attrNameLst>
                                      </p:cBhvr>
                                      <p:to>
                                        <p:strVal val="visible"/>
                                      </p:to>
                                    </p:set>
                                    <p:anim calcmode="discrete" valueType="clr">
                                      <p:cBhvr override="childStyle">
                                        <p:cTn id="7" dur="80"/>
                                        <p:tgtEl>
                                          <p:spTgt spid="110182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0182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0182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101827">
                                            <p:txEl>
                                              <p:pRg st="1" end="1"/>
                                            </p:txEl>
                                          </p:spTgt>
                                        </p:tgtEl>
                                        <p:attrNameLst>
                                          <p:attrName>style.visibility</p:attrName>
                                        </p:attrNameLst>
                                      </p:cBhvr>
                                      <p:to>
                                        <p:strVal val="visible"/>
                                      </p:to>
                                    </p:set>
                                    <p:anim calcmode="discrete" valueType="clr">
                                      <p:cBhvr override="childStyle">
                                        <p:cTn id="14" dur="80"/>
                                        <p:tgtEl>
                                          <p:spTgt spid="110182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0182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101827">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1101828"/>
                                        </p:tgtEl>
                                        <p:attrNameLst>
                                          <p:attrName>style.visibility</p:attrName>
                                        </p:attrNameLst>
                                      </p:cBhvr>
                                      <p:to>
                                        <p:strVal val="visible"/>
                                      </p:to>
                                    </p:set>
                                    <p:animEffect transition="in" filter="circle(in)">
                                      <p:cBhvr>
                                        <p:cTn id="21" dur="2000"/>
                                        <p:tgtEl>
                                          <p:spTgt spid="1101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D4453EB-9724-46EB-9313-4BE29B9A755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B4CA985-EB45-4899-B4AD-5ED0EB2913E9}" type="slidenum">
              <a:rPr lang="en-GB" altLang="en-US" sz="1200"/>
              <a:pPr eaLnBrk="1" hangingPunct="1"/>
              <a:t>54</a:t>
            </a:fld>
            <a:endParaRPr lang="en-GB" altLang="en-US" sz="1200"/>
          </a:p>
        </p:txBody>
      </p:sp>
      <p:sp>
        <p:nvSpPr>
          <p:cNvPr id="266242" name="Rectangle 2">
            <a:extLst>
              <a:ext uri="{FF2B5EF4-FFF2-40B4-BE49-F238E27FC236}">
                <a16:creationId xmlns:a16="http://schemas.microsoft.com/office/drawing/2014/main" id="{CB1C032E-5537-4F6A-9D20-2958ED6EF2FC}"/>
              </a:ext>
            </a:extLst>
          </p:cNvPr>
          <p:cNvSpPr>
            <a:spLocks noGrp="1" noChangeArrowheads="1"/>
          </p:cNvSpPr>
          <p:nvPr>
            <p:ph type="title"/>
          </p:nvPr>
        </p:nvSpPr>
        <p:spPr>
          <a:xfrm>
            <a:off x="468313" y="692150"/>
            <a:ext cx="8229600" cy="1143000"/>
          </a:xfrm>
        </p:spPr>
        <p:txBody>
          <a:bodyPr/>
          <a:lstStyle/>
          <a:p>
            <a:pPr eaLnBrk="1" hangingPunct="1">
              <a:defRPr/>
            </a:pPr>
            <a:r>
              <a:rPr lang="en-GB" b="1" dirty="0">
                <a:solidFill>
                  <a:srgbClr val="00FF00"/>
                </a:solidFill>
              </a:rPr>
              <a:t>The Cloud </a:t>
            </a:r>
          </a:p>
        </p:txBody>
      </p:sp>
      <p:sp>
        <p:nvSpPr>
          <p:cNvPr id="266244" name="Text Box 4">
            <a:extLst>
              <a:ext uri="{FF2B5EF4-FFF2-40B4-BE49-F238E27FC236}">
                <a16:creationId xmlns:a16="http://schemas.microsoft.com/office/drawing/2014/main" id="{DB665B34-B5E7-40FA-AA2E-28376BCFC33A}"/>
              </a:ext>
            </a:extLst>
          </p:cNvPr>
          <p:cNvSpPr txBox="1">
            <a:spLocks noChangeArrowheads="1"/>
          </p:cNvSpPr>
          <p:nvPr/>
        </p:nvSpPr>
        <p:spPr bwMode="auto">
          <a:xfrm>
            <a:off x="0" y="260350"/>
            <a:ext cx="9144000" cy="7016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effectLst>
                  <a:outerShdw blurRad="38100" dist="38100" dir="2700000" algn="tl">
                    <a:srgbClr val="000000"/>
                  </a:outerShdw>
                </a:effectLst>
              </a:rPr>
              <a:t>Decoding Ezekiel 38</a:t>
            </a:r>
            <a:endParaRPr lang="en-GB" sz="4000" dirty="0"/>
          </a:p>
        </p:txBody>
      </p:sp>
      <p:pic>
        <p:nvPicPr>
          <p:cNvPr id="266248" name="Picture 8" descr="Mist_Valley">
            <a:extLst>
              <a:ext uri="{FF2B5EF4-FFF2-40B4-BE49-F238E27FC236}">
                <a16:creationId xmlns:a16="http://schemas.microsoft.com/office/drawing/2014/main" id="{742D7055-C4D0-4540-97C0-1D5BF1C828D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14438" y="1857375"/>
            <a:ext cx="6715125" cy="3014663"/>
          </a:xfrm>
        </p:spPr>
      </p:pic>
      <p:sp>
        <p:nvSpPr>
          <p:cNvPr id="266250" name="Text Box 10">
            <a:extLst>
              <a:ext uri="{FF2B5EF4-FFF2-40B4-BE49-F238E27FC236}">
                <a16:creationId xmlns:a16="http://schemas.microsoft.com/office/drawing/2014/main" id="{A361377F-AEC5-47F0-A2B9-37695D614F05}"/>
              </a:ext>
            </a:extLst>
          </p:cNvPr>
          <p:cNvSpPr txBox="1">
            <a:spLocks noChangeArrowheads="1"/>
          </p:cNvSpPr>
          <p:nvPr/>
        </p:nvSpPr>
        <p:spPr bwMode="auto">
          <a:xfrm>
            <a:off x="0" y="5026256"/>
            <a:ext cx="9144000" cy="1831744"/>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00FF00"/>
                </a:solidFill>
                <a:effectLst>
                  <a:outerShdw blurRad="38100" dist="38100" dir="2700000" algn="tl">
                    <a:srgbClr val="000000"/>
                  </a:outerShdw>
                </a:effectLst>
              </a:rPr>
              <a:t>A typical mountain scene of mist climbing ever higher from the valley bottoms to eventually</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to cover the highest mountain tops –</a:t>
            </a:r>
            <a:r>
              <a:rPr lang="en-GB" sz="2800" b="1" dirty="0">
                <a:solidFill>
                  <a:srgbClr val="FFFF00"/>
                </a:solidFill>
                <a:effectLst>
                  <a:outerShdw blurRad="38100" dist="38100" dir="2700000" algn="tl">
                    <a:srgbClr val="000000"/>
                  </a:outerShdw>
                </a:effectLst>
              </a:rPr>
              <a:t> as described in Ezekiel 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42"/>
                                        </p:tgtEl>
                                        <p:attrNameLst>
                                          <p:attrName>style.visibility</p:attrName>
                                        </p:attrNameLst>
                                      </p:cBhvr>
                                      <p:to>
                                        <p:strVal val="visible"/>
                                      </p:to>
                                    </p:set>
                                    <p:anim calcmode="lin" valueType="num">
                                      <p:cBhvr additive="base">
                                        <p:cTn id="7" dur="500" fill="hold"/>
                                        <p:tgtEl>
                                          <p:spTgt spid="266242"/>
                                        </p:tgtEl>
                                        <p:attrNameLst>
                                          <p:attrName>ppt_x</p:attrName>
                                        </p:attrNameLst>
                                      </p:cBhvr>
                                      <p:tavLst>
                                        <p:tav tm="0">
                                          <p:val>
                                            <p:strVal val="#ppt_x"/>
                                          </p:val>
                                        </p:tav>
                                        <p:tav tm="100000">
                                          <p:val>
                                            <p:strVal val="#ppt_x"/>
                                          </p:val>
                                        </p:tav>
                                      </p:tavLst>
                                    </p:anim>
                                    <p:anim calcmode="lin" valueType="num">
                                      <p:cBhvr additive="base">
                                        <p:cTn id="8" dur="500" fill="hold"/>
                                        <p:tgtEl>
                                          <p:spTgt spid="26624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266248"/>
                                        </p:tgtEl>
                                        <p:attrNameLst>
                                          <p:attrName>style.visibility</p:attrName>
                                        </p:attrNameLst>
                                      </p:cBhvr>
                                      <p:to>
                                        <p:strVal val="visible"/>
                                      </p:to>
                                    </p:set>
                                    <p:animEffect transition="in" filter="circle(in)">
                                      <p:cBhvr>
                                        <p:cTn id="13" dur="2000"/>
                                        <p:tgtEl>
                                          <p:spTgt spid="2662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266250"/>
                                        </p:tgtEl>
                                        <p:attrNameLst>
                                          <p:attrName>style.visibility</p:attrName>
                                        </p:attrNameLst>
                                      </p:cBhvr>
                                      <p:to>
                                        <p:strVal val="visible"/>
                                      </p:to>
                                    </p:set>
                                    <p:anim calcmode="lin" valueType="num">
                                      <p:cBhvr additive="base">
                                        <p:cTn id="18" dur="500" fill="hold"/>
                                        <p:tgtEl>
                                          <p:spTgt spid="266250"/>
                                        </p:tgtEl>
                                        <p:attrNameLst>
                                          <p:attrName>ppt_x</p:attrName>
                                        </p:attrNameLst>
                                      </p:cBhvr>
                                      <p:tavLst>
                                        <p:tav tm="0">
                                          <p:val>
                                            <p:strVal val="#ppt_x"/>
                                          </p:val>
                                        </p:tav>
                                        <p:tav tm="100000">
                                          <p:val>
                                            <p:strVal val="#ppt_x"/>
                                          </p:val>
                                        </p:tav>
                                      </p:tavLst>
                                    </p:anim>
                                    <p:anim calcmode="lin" valueType="num">
                                      <p:cBhvr additive="base">
                                        <p:cTn id="19" dur="500" fill="hold"/>
                                        <p:tgtEl>
                                          <p:spTgt spid="266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81913C-E654-448C-97DA-5758C576A040}"/>
              </a:ext>
            </a:extLst>
          </p:cNvPr>
          <p:cNvSpPr>
            <a:spLocks noGrp="1"/>
          </p:cNvSpPr>
          <p:nvPr>
            <p:ph type="title"/>
          </p:nvPr>
        </p:nvSpPr>
        <p:spPr/>
        <p:txBody>
          <a:bodyPr/>
          <a:lstStyle/>
          <a:p>
            <a:pPr>
              <a:defRPr/>
            </a:pPr>
            <a:r>
              <a:rPr lang="en-GB" b="1" dirty="0">
                <a:solidFill>
                  <a:srgbClr val="FFFF00"/>
                </a:solidFill>
              </a:rPr>
              <a:t>Decoding Ezekiel 38</a:t>
            </a:r>
            <a:br>
              <a:rPr lang="en-GB" dirty="0"/>
            </a:br>
            <a:r>
              <a:rPr lang="en-GB" b="1" dirty="0">
                <a:solidFill>
                  <a:srgbClr val="00FF00"/>
                </a:solidFill>
              </a:rPr>
              <a:t>The Cloud </a:t>
            </a:r>
            <a:endParaRPr lang="en-GB" dirty="0"/>
          </a:p>
        </p:txBody>
      </p:sp>
      <p:sp>
        <p:nvSpPr>
          <p:cNvPr id="4" name="Slide Number Placeholder 3">
            <a:extLst>
              <a:ext uri="{FF2B5EF4-FFF2-40B4-BE49-F238E27FC236}">
                <a16:creationId xmlns:a16="http://schemas.microsoft.com/office/drawing/2014/main" id="{C6980C78-AB29-4AF7-AE13-9A6FD87CD4A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4264B82-49A8-429A-828F-1917D647E696}" type="slidenum">
              <a:rPr lang="en-GB" altLang="en-US" sz="1200"/>
              <a:pPr eaLnBrk="1" hangingPunct="1"/>
              <a:t>55</a:t>
            </a:fld>
            <a:endParaRPr lang="en-GB" altLang="en-US" sz="1200"/>
          </a:p>
        </p:txBody>
      </p:sp>
      <p:pic>
        <p:nvPicPr>
          <p:cNvPr id="344066" name="Picture 2" descr="http://andorrabandb.co.uk/Data/Valley_mist.jpg">
            <a:extLst>
              <a:ext uri="{FF2B5EF4-FFF2-40B4-BE49-F238E27FC236}">
                <a16:creationId xmlns:a16="http://schemas.microsoft.com/office/drawing/2014/main" id="{E252626E-3004-47C3-87E3-A8FF6FA8F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785938"/>
            <a:ext cx="420052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BC51513-2EC8-41D9-B561-E1FAA3310118}"/>
              </a:ext>
            </a:extLst>
          </p:cNvPr>
          <p:cNvSpPr txBox="1"/>
          <p:nvPr/>
        </p:nvSpPr>
        <p:spPr>
          <a:xfrm>
            <a:off x="4500563" y="1857375"/>
            <a:ext cx="4643437" cy="4746625"/>
          </a:xfrm>
          <a:prstGeom prst="rect">
            <a:avLst/>
          </a:prstGeom>
          <a:noFill/>
        </p:spPr>
        <p:txBody>
          <a:bodyPr>
            <a:spAutoFit/>
          </a:bodyPr>
          <a:lstStyle/>
          <a:p>
            <a:pPr>
              <a:lnSpc>
                <a:spcPct val="90000"/>
              </a:lnSpc>
              <a:defRPr/>
            </a:pPr>
            <a:r>
              <a:rPr lang="en-GB" sz="2800" b="1" dirty="0">
                <a:solidFill>
                  <a:srgbClr val="00FFFF"/>
                </a:solidFill>
                <a:effectLst>
                  <a:outerShdw blurRad="38100" dist="38100" dir="2700000" algn="tl">
                    <a:srgbClr val="000000"/>
                  </a:outerShdw>
                </a:effectLst>
                <a:latin typeface="Arial" charset="0"/>
                <a:cs typeface="Arial" charset="0"/>
              </a:rPr>
              <a:t>As well as an undercover operation – </a:t>
            </a:r>
            <a:r>
              <a:rPr lang="en-GB" sz="2800" b="1" dirty="0">
                <a:solidFill>
                  <a:srgbClr val="FFC000"/>
                </a:solidFill>
                <a:effectLst>
                  <a:outerShdw blurRad="38100" dist="38100" dir="2700000" algn="tl">
                    <a:srgbClr val="000000"/>
                  </a:outerShdw>
                </a:effectLst>
                <a:latin typeface="Arial" charset="0"/>
                <a:cs typeface="Arial" charset="0"/>
              </a:rPr>
              <a:t>this verse could well describe the means of assault.</a:t>
            </a:r>
          </a:p>
          <a:p>
            <a:pPr>
              <a:lnSpc>
                <a:spcPct val="90000"/>
              </a:lnSpc>
              <a:defRPr/>
            </a:pPr>
            <a:r>
              <a:rPr lang="en-GB" sz="2800" b="1" dirty="0">
                <a:solidFill>
                  <a:srgbClr val="00B0F0"/>
                </a:solidFill>
                <a:effectLst>
                  <a:outerShdw blurRad="38100" dist="38100" dir="2700000" algn="tl">
                    <a:srgbClr val="000000"/>
                  </a:outerShdw>
                </a:effectLst>
                <a:latin typeface="Arial" charset="0"/>
                <a:cs typeface="Arial" charset="0"/>
              </a:rPr>
              <a:t>It is like an autumn mist, which starts at the lowest point of a valley </a:t>
            </a:r>
            <a:r>
              <a:rPr lang="en-GB" sz="2800" b="1" dirty="0">
                <a:solidFill>
                  <a:srgbClr val="FF00FF"/>
                </a:solidFill>
                <a:effectLst>
                  <a:outerShdw blurRad="38100" dist="38100" dir="2700000" algn="tl">
                    <a:srgbClr val="000000"/>
                  </a:outerShdw>
                </a:effectLst>
                <a:latin typeface="Arial" charset="0"/>
                <a:cs typeface="Arial" charset="0"/>
              </a:rPr>
              <a:t>– maybe just 1ft high –</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it then gradually gets higher and higher until all the valley is enveloped and nothing can be seen at all!</a:t>
            </a:r>
            <a:endParaRPr lang="en-GB" sz="2800" dirty="0">
              <a:solidFill>
                <a:srgbClr val="00FF00"/>
              </a:solidFill>
              <a:latin typeface="Arial" charset="0"/>
              <a:cs typeface="Arial" charset="0"/>
            </a:endParaRPr>
          </a:p>
        </p:txBody>
      </p:sp>
      <p:sp>
        <p:nvSpPr>
          <p:cNvPr id="8" name="TextBox 7">
            <a:extLst>
              <a:ext uri="{FF2B5EF4-FFF2-40B4-BE49-F238E27FC236}">
                <a16:creationId xmlns:a16="http://schemas.microsoft.com/office/drawing/2014/main" id="{F8772692-0460-4C69-ACE9-C1A97D2FBCA0}"/>
              </a:ext>
            </a:extLst>
          </p:cNvPr>
          <p:cNvSpPr txBox="1"/>
          <p:nvPr/>
        </p:nvSpPr>
        <p:spPr>
          <a:xfrm>
            <a:off x="0" y="5000625"/>
            <a:ext cx="4429125" cy="1200150"/>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 typical mist rising in the valley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4066"/>
                                        </p:tgtEl>
                                        <p:attrNameLst>
                                          <p:attrName>style.visibility</p:attrName>
                                        </p:attrNameLst>
                                      </p:cBhvr>
                                      <p:to>
                                        <p:strVal val="visible"/>
                                      </p:to>
                                    </p:set>
                                    <p:animEffect transition="in" filter="circle(in)">
                                      <p:cBhvr>
                                        <p:cTn id="7" dur="2000"/>
                                        <p:tgtEl>
                                          <p:spTgt spid="344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AECCC96-5E54-4DC4-BA4D-D4CD5CB65ADE}"/>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D67E413-C217-47F3-A5C2-679D3D31E470}" type="slidenum">
              <a:rPr lang="en-GB" altLang="en-US" sz="1200"/>
              <a:pPr eaLnBrk="1" hangingPunct="1"/>
              <a:t>56</a:t>
            </a:fld>
            <a:endParaRPr lang="en-GB" altLang="en-US" sz="1200"/>
          </a:p>
        </p:txBody>
      </p:sp>
      <p:sp>
        <p:nvSpPr>
          <p:cNvPr id="1138690" name="Rectangle 2">
            <a:extLst>
              <a:ext uri="{FF2B5EF4-FFF2-40B4-BE49-F238E27FC236}">
                <a16:creationId xmlns:a16="http://schemas.microsoft.com/office/drawing/2014/main" id="{651E5602-5564-4962-ACD6-ED7721E8A1DB}"/>
              </a:ext>
            </a:extLst>
          </p:cNvPr>
          <p:cNvSpPr>
            <a:spLocks noGrp="1" noChangeArrowheads="1"/>
          </p:cNvSpPr>
          <p:nvPr>
            <p:ph type="title"/>
          </p:nvPr>
        </p:nvSpPr>
        <p:spPr>
          <a:xfrm>
            <a:off x="428625" y="714375"/>
            <a:ext cx="8229600" cy="895350"/>
          </a:xfrm>
        </p:spPr>
        <p:txBody>
          <a:bodyPr/>
          <a:lstStyle/>
          <a:p>
            <a:pPr eaLnBrk="1" hangingPunct="1">
              <a:defRPr/>
            </a:pPr>
            <a:r>
              <a:rPr lang="en-GB" b="1" dirty="0">
                <a:solidFill>
                  <a:srgbClr val="00FF00"/>
                </a:solidFill>
              </a:rPr>
              <a:t>The Cloud </a:t>
            </a:r>
          </a:p>
        </p:txBody>
      </p:sp>
      <p:sp>
        <p:nvSpPr>
          <p:cNvPr id="1138691" name="Rectangle 3">
            <a:extLst>
              <a:ext uri="{FF2B5EF4-FFF2-40B4-BE49-F238E27FC236}">
                <a16:creationId xmlns:a16="http://schemas.microsoft.com/office/drawing/2014/main" id="{5A161553-A26D-4AFF-91E4-434036C42861}"/>
              </a:ext>
            </a:extLst>
          </p:cNvPr>
          <p:cNvSpPr>
            <a:spLocks noGrp="1" noChangeArrowheads="1"/>
          </p:cNvSpPr>
          <p:nvPr>
            <p:ph type="body" idx="1"/>
          </p:nvPr>
        </p:nvSpPr>
        <p:spPr>
          <a:xfrm>
            <a:off x="3571875" y="1700213"/>
            <a:ext cx="5197475" cy="2085975"/>
          </a:xfrm>
        </p:spPr>
        <p:txBody>
          <a:bodyPr/>
          <a:lstStyle/>
          <a:p>
            <a:pPr eaLnBrk="1" hangingPunct="1">
              <a:lnSpc>
                <a:spcPct val="90000"/>
              </a:lnSpc>
              <a:defRPr/>
            </a:pPr>
            <a:r>
              <a:rPr lang="en-GB" sz="2800" b="1" dirty="0">
                <a:solidFill>
                  <a:srgbClr val="00FFFF"/>
                </a:solidFill>
                <a:effectLst>
                  <a:outerShdw blurRad="38100" dist="38100" dir="2700000" algn="tl">
                    <a:srgbClr val="000000"/>
                  </a:outerShdw>
                </a:effectLst>
              </a:rPr>
              <a:t>This is how the </a:t>
            </a:r>
            <a:r>
              <a:rPr lang="en-GB" sz="2800" b="1" dirty="0">
                <a:solidFill>
                  <a:srgbClr val="FF0000"/>
                </a:solidFill>
                <a:effectLst>
                  <a:outerShdw blurRad="38100" dist="38100" dir="2700000" algn="tl">
                    <a:srgbClr val="000000"/>
                  </a:outerShdw>
                </a:effectLst>
              </a:rPr>
              <a:t>Jews (GOG) </a:t>
            </a:r>
            <a:r>
              <a:rPr lang="en-GB" sz="2800" b="1" dirty="0">
                <a:solidFill>
                  <a:srgbClr val="00FFFF"/>
                </a:solidFill>
                <a:effectLst>
                  <a:outerShdw blurRad="38100" dist="38100" dir="2700000" algn="tl">
                    <a:srgbClr val="000000"/>
                  </a:outerShdw>
                </a:effectLst>
              </a:rPr>
              <a:t>infiltrated the West – first in small numbers in menial jobs,</a:t>
            </a:r>
            <a:r>
              <a:rPr lang="en-GB" sz="2800" b="1" dirty="0">
                <a:solidFill>
                  <a:srgbClr val="FF9933"/>
                </a:solidFill>
                <a:effectLst>
                  <a:outerShdw blurRad="38100" dist="38100" dir="2700000" algn="tl">
                    <a:srgbClr val="000000"/>
                  </a:outerShdw>
                </a:effectLst>
              </a:rPr>
              <a:t> and then by hard work and a zeal for wealth domination in greater numbers and in, </a:t>
            </a:r>
            <a:r>
              <a:rPr lang="en-GB" sz="2800" b="1" dirty="0">
                <a:solidFill>
                  <a:srgbClr val="FF00FF"/>
                </a:solidFill>
                <a:effectLst>
                  <a:outerShdw blurRad="38100" dist="38100" dir="2700000" algn="tl">
                    <a:srgbClr val="000000"/>
                  </a:outerShdw>
                </a:effectLst>
              </a:rPr>
              <a:t>becoming very wealthy by changing their names to blend in with the native population,</a:t>
            </a:r>
            <a:r>
              <a:rPr lang="en-GB" sz="2800" b="1" dirty="0">
                <a:solidFill>
                  <a:srgbClr val="FF9933"/>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thus were no longer visible as aliens.</a:t>
            </a:r>
          </a:p>
          <a:p>
            <a:pPr eaLnBrk="1" hangingPunct="1">
              <a:lnSpc>
                <a:spcPct val="90000"/>
              </a:lnSpc>
              <a:defRPr/>
            </a:pPr>
            <a:endParaRPr lang="en-GB" sz="2400" b="1" dirty="0">
              <a:solidFill>
                <a:srgbClr val="FF9933"/>
              </a:solidFill>
              <a:effectLst>
                <a:outerShdw blurRad="38100" dist="38100" dir="2700000" algn="tl">
                  <a:srgbClr val="000000"/>
                </a:outerShdw>
              </a:effectLst>
            </a:endParaRPr>
          </a:p>
        </p:txBody>
      </p:sp>
      <p:sp>
        <p:nvSpPr>
          <p:cNvPr id="1138692" name="Text Box 4">
            <a:extLst>
              <a:ext uri="{FF2B5EF4-FFF2-40B4-BE49-F238E27FC236}">
                <a16:creationId xmlns:a16="http://schemas.microsoft.com/office/drawing/2014/main" id="{AD240B97-77D9-41DA-9EEE-EC213588EEBC}"/>
              </a:ext>
            </a:extLst>
          </p:cNvPr>
          <p:cNvSpPr txBox="1">
            <a:spLocks noChangeArrowheads="1"/>
          </p:cNvSpPr>
          <p:nvPr/>
        </p:nvSpPr>
        <p:spPr bwMode="auto">
          <a:xfrm>
            <a:off x="250825" y="0"/>
            <a:ext cx="8713788" cy="7016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Decoding Ezekiel 38</a:t>
            </a:r>
            <a:endParaRPr lang="en-GB" sz="4000" dirty="0">
              <a:latin typeface="Arial Black" pitchFamily="34" charset="0"/>
              <a:cs typeface="Arial" charset="0"/>
            </a:endParaRPr>
          </a:p>
        </p:txBody>
      </p:sp>
      <p:pic>
        <p:nvPicPr>
          <p:cNvPr id="58375" name="Picture 7" descr="http://hitch.south.cx/Jerusalem%20-%20Jews%20going%20to%20the%20Synagogue%20-%201925.JPG">
            <a:extLst>
              <a:ext uri="{FF2B5EF4-FFF2-40B4-BE49-F238E27FC236}">
                <a16:creationId xmlns:a16="http://schemas.microsoft.com/office/drawing/2014/main" id="{58ACCEF9-0EF4-4AEB-AD1E-35BD6B72D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571625"/>
            <a:ext cx="3540125"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8375"/>
                                        </p:tgtEl>
                                        <p:attrNameLst>
                                          <p:attrName>style.visibility</p:attrName>
                                        </p:attrNameLst>
                                      </p:cBhvr>
                                      <p:to>
                                        <p:strVal val="visible"/>
                                      </p:to>
                                    </p:set>
                                    <p:animEffect transition="in" filter="circle(in)">
                                      <p:cBhvr>
                                        <p:cTn id="7" dur="2000"/>
                                        <p:tgtEl>
                                          <p:spTgt spid="583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38691">
                                            <p:txEl>
                                              <p:pRg st="0" end="0"/>
                                            </p:txEl>
                                          </p:spTgt>
                                        </p:tgtEl>
                                        <p:attrNameLst>
                                          <p:attrName>style.visibility</p:attrName>
                                        </p:attrNameLst>
                                      </p:cBhvr>
                                      <p:to>
                                        <p:strVal val="visible"/>
                                      </p:to>
                                    </p:set>
                                    <p:anim calcmode="discrete" valueType="clr">
                                      <p:cBhvr override="childStyle">
                                        <p:cTn id="12" dur="80"/>
                                        <p:tgtEl>
                                          <p:spTgt spid="11386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3869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13869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0CB63A1B-2F36-4A7A-9745-1BD2ED7AF7A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CADC8C2-1542-46A9-8522-281677A5FA21}" type="slidenum">
              <a:rPr lang="en-GB" altLang="en-US" sz="1200"/>
              <a:pPr eaLnBrk="1" hangingPunct="1"/>
              <a:t>57</a:t>
            </a:fld>
            <a:endParaRPr lang="en-GB" altLang="en-US" sz="1200"/>
          </a:p>
        </p:txBody>
      </p:sp>
      <p:sp>
        <p:nvSpPr>
          <p:cNvPr id="1269765" name="Rectangle 5">
            <a:extLst>
              <a:ext uri="{FF2B5EF4-FFF2-40B4-BE49-F238E27FC236}">
                <a16:creationId xmlns:a16="http://schemas.microsoft.com/office/drawing/2014/main" id="{1FEED47A-8A1C-4333-817F-09AFE36CB669}"/>
              </a:ext>
            </a:extLst>
          </p:cNvPr>
          <p:cNvSpPr>
            <a:spLocks noGrp="1" noChangeArrowheads="1"/>
          </p:cNvSpPr>
          <p:nvPr>
            <p:ph type="title"/>
          </p:nvPr>
        </p:nvSpPr>
        <p:spPr/>
        <p:txBody>
          <a:bodyPr/>
          <a:lstStyle/>
          <a:p>
            <a:pPr eaLnBrk="1" hangingPunct="1">
              <a:defRPr/>
            </a:pPr>
            <a:endParaRPr lang="en-US"/>
          </a:p>
        </p:txBody>
      </p:sp>
      <p:pic>
        <p:nvPicPr>
          <p:cNvPr id="1269764" name="Picture 4" descr="Constantinople">
            <a:extLst>
              <a:ext uri="{FF2B5EF4-FFF2-40B4-BE49-F238E27FC236}">
                <a16:creationId xmlns:a16="http://schemas.microsoft.com/office/drawing/2014/main" id="{70DD9F1C-15D8-4716-A968-5CB398023C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47625"/>
            <a:ext cx="9144000" cy="6894513"/>
          </a:xfrm>
        </p:spPr>
      </p:pic>
      <p:sp>
        <p:nvSpPr>
          <p:cNvPr id="1269767" name="Text Box 7">
            <a:extLst>
              <a:ext uri="{FF2B5EF4-FFF2-40B4-BE49-F238E27FC236}">
                <a16:creationId xmlns:a16="http://schemas.microsoft.com/office/drawing/2014/main" id="{008037EE-8725-445E-B691-1B410356F746}"/>
              </a:ext>
            </a:extLst>
          </p:cNvPr>
          <p:cNvSpPr txBox="1">
            <a:spLocks noChangeArrowheads="1"/>
          </p:cNvSpPr>
          <p:nvPr/>
        </p:nvSpPr>
        <p:spPr bwMode="auto">
          <a:xfrm>
            <a:off x="1692275" y="404813"/>
            <a:ext cx="4681538" cy="1373187"/>
          </a:xfrm>
          <a:prstGeom prst="rect">
            <a:avLst/>
          </a:prstGeom>
          <a:noFill/>
          <a:ln w="9525">
            <a:noFill/>
            <a:miter lim="800000"/>
            <a:headEnd/>
            <a:tailEnd/>
          </a:ln>
          <a:effectLst/>
        </p:spPr>
        <p:txBody>
          <a:bodyPr>
            <a:spAutoFit/>
          </a:bodyPr>
          <a:lstStyle/>
          <a:p>
            <a:pPr algn="ct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An important event took place in Constantinople in 1492 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269767">
                                            <p:txEl>
                                              <p:pRg st="0" end="0"/>
                                            </p:txEl>
                                          </p:spTgt>
                                        </p:tgtEl>
                                        <p:attrNameLst>
                                          <p:attrName>style.visibility</p:attrName>
                                        </p:attrNameLst>
                                      </p:cBhvr>
                                      <p:to>
                                        <p:strVal val="visible"/>
                                      </p:to>
                                    </p:set>
                                    <p:anim calcmode="discrete" valueType="clr">
                                      <p:cBhvr override="childStyle">
                                        <p:cTn id="7" dur="80"/>
                                        <p:tgtEl>
                                          <p:spTgt spid="12697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6976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69767">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1269764"/>
                                        </p:tgtEl>
                                        <p:attrNameLst>
                                          <p:attrName>style.visibility</p:attrName>
                                        </p:attrNameLst>
                                      </p:cBhvr>
                                      <p:to>
                                        <p:strVal val="visible"/>
                                      </p:to>
                                    </p:set>
                                    <p:animEffect transition="in" filter="circle(in)">
                                      <p:cBhvr>
                                        <p:cTn id="14" dur="2000"/>
                                        <p:tgtEl>
                                          <p:spTgt spid="1269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2CFF870-2E2A-4C63-9F90-9FB23DD6ADDA}"/>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0370027-C41A-4CB5-8650-D7BEB6E06CC0}" type="slidenum">
              <a:rPr lang="en-GB" altLang="en-US" sz="1200"/>
              <a:pPr eaLnBrk="1" hangingPunct="1"/>
              <a:t>58</a:t>
            </a:fld>
            <a:endParaRPr lang="en-GB" altLang="en-US" sz="1200"/>
          </a:p>
        </p:txBody>
      </p:sp>
      <p:sp>
        <p:nvSpPr>
          <p:cNvPr id="278530" name="Rectangle 2">
            <a:extLst>
              <a:ext uri="{FF2B5EF4-FFF2-40B4-BE49-F238E27FC236}">
                <a16:creationId xmlns:a16="http://schemas.microsoft.com/office/drawing/2014/main" id="{7B2259AE-8DE3-4975-B08D-F7830D3C5BCE}"/>
              </a:ext>
            </a:extLst>
          </p:cNvPr>
          <p:cNvSpPr>
            <a:spLocks noGrp="1" noChangeArrowheads="1"/>
          </p:cNvSpPr>
          <p:nvPr>
            <p:ph type="title"/>
          </p:nvPr>
        </p:nvSpPr>
        <p:spPr>
          <a:xfrm>
            <a:off x="468313" y="836613"/>
            <a:ext cx="8229600" cy="895350"/>
          </a:xfrm>
        </p:spPr>
        <p:txBody>
          <a:bodyPr/>
          <a:lstStyle/>
          <a:p>
            <a:pPr eaLnBrk="1" hangingPunct="1">
              <a:defRPr/>
            </a:pPr>
            <a:r>
              <a:rPr lang="en-GB" b="1">
                <a:solidFill>
                  <a:srgbClr val="00FF00"/>
                </a:solidFill>
              </a:rPr>
              <a:t>The Cloud Of Ezekiel 38</a:t>
            </a:r>
          </a:p>
        </p:txBody>
      </p:sp>
      <p:sp>
        <p:nvSpPr>
          <p:cNvPr id="278531" name="Rectangle 3">
            <a:extLst>
              <a:ext uri="{FF2B5EF4-FFF2-40B4-BE49-F238E27FC236}">
                <a16:creationId xmlns:a16="http://schemas.microsoft.com/office/drawing/2014/main" id="{BDE6D689-8A31-4B7A-AB64-0F1449C0038F}"/>
              </a:ext>
            </a:extLst>
          </p:cNvPr>
          <p:cNvSpPr>
            <a:spLocks noGrp="1" noChangeArrowheads="1"/>
          </p:cNvSpPr>
          <p:nvPr>
            <p:ph type="body" idx="1"/>
          </p:nvPr>
        </p:nvSpPr>
        <p:spPr>
          <a:xfrm>
            <a:off x="4000500" y="1700213"/>
            <a:ext cx="4768850" cy="4924425"/>
          </a:xfrm>
        </p:spPr>
        <p:txBody>
          <a:bodyPr/>
          <a:lstStyle/>
          <a:p>
            <a:pPr eaLnBrk="1" hangingPunct="1">
              <a:defRPr/>
            </a:pPr>
            <a:r>
              <a:rPr lang="en-GB" b="1" dirty="0">
                <a:solidFill>
                  <a:srgbClr val="00FFFF"/>
                </a:solidFill>
                <a:effectLst>
                  <a:outerShdw blurRad="38100" dist="38100" dir="2700000" algn="tl">
                    <a:srgbClr val="000000"/>
                  </a:outerShdw>
                </a:effectLst>
              </a:rPr>
              <a:t>We shall now look at this particular event that took place in</a:t>
            </a:r>
            <a:r>
              <a:rPr lang="en-GB" b="1" dirty="0">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Constantinople in the year 1492 AD</a:t>
            </a:r>
            <a:r>
              <a:rPr lang="en-GB" b="1" dirty="0">
                <a:effectLst>
                  <a:outerShdw blurRad="38100" dist="38100" dir="2700000" algn="tl">
                    <a:srgbClr val="000000"/>
                  </a:outerShdw>
                </a:effectLst>
              </a:rPr>
              <a:t> </a:t>
            </a:r>
            <a:r>
              <a:rPr lang="en-GB" b="1" dirty="0">
                <a:solidFill>
                  <a:srgbClr val="FFC000"/>
                </a:solidFill>
                <a:effectLst>
                  <a:outerShdw blurRad="38100" dist="38100" dir="2700000" algn="tl">
                    <a:srgbClr val="000000"/>
                  </a:outerShdw>
                </a:effectLst>
              </a:rPr>
              <a:t>after the Jews were expelled from their last </a:t>
            </a:r>
            <a:r>
              <a:rPr lang="en-GB" b="1" dirty="0">
                <a:solidFill>
                  <a:srgbClr val="00FF00"/>
                </a:solidFill>
                <a:effectLst>
                  <a:outerShdw blurRad="38100" dist="38100" dir="2700000" algn="tl">
                    <a:srgbClr val="000000"/>
                  </a:outerShdw>
                </a:effectLst>
              </a:rPr>
              <a:t>European stronghold of power and wealth in Spain</a:t>
            </a:r>
          </a:p>
        </p:txBody>
      </p:sp>
      <p:sp>
        <p:nvSpPr>
          <p:cNvPr id="278532" name="Text Box 4">
            <a:extLst>
              <a:ext uri="{FF2B5EF4-FFF2-40B4-BE49-F238E27FC236}">
                <a16:creationId xmlns:a16="http://schemas.microsoft.com/office/drawing/2014/main" id="{C28745F4-FB10-4169-88FE-D716CBFD1507}"/>
              </a:ext>
            </a:extLst>
          </p:cNvPr>
          <p:cNvSpPr txBox="1">
            <a:spLocks noChangeArrowheads="1"/>
          </p:cNvSpPr>
          <p:nvPr/>
        </p:nvSpPr>
        <p:spPr bwMode="auto">
          <a:xfrm>
            <a:off x="395288" y="0"/>
            <a:ext cx="8424862" cy="7016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effectLst>
                  <a:outerShdw blurRad="38100" dist="38100" dir="2700000" algn="tl">
                    <a:srgbClr val="000000"/>
                  </a:outerShdw>
                </a:effectLst>
                <a:latin typeface="Arial Black" pitchFamily="34" charset="0"/>
                <a:cs typeface="Arial" charset="0"/>
              </a:rPr>
              <a:t>Decoding Ezekiel 38</a:t>
            </a:r>
            <a:endParaRPr lang="en-GB" sz="4000" b="1" dirty="0">
              <a:latin typeface="Arial Black" pitchFamily="34" charset="0"/>
              <a:cs typeface="Arial" charset="0"/>
            </a:endParaRPr>
          </a:p>
        </p:txBody>
      </p:sp>
      <p:pic>
        <p:nvPicPr>
          <p:cNvPr id="60423" name="Picture 7" descr="http://hodja.files.wordpress.com/2006/05/Constantinople_1453.jpg">
            <a:extLst>
              <a:ext uri="{FF2B5EF4-FFF2-40B4-BE49-F238E27FC236}">
                <a16:creationId xmlns:a16="http://schemas.microsoft.com/office/drawing/2014/main" id="{6237D328-73A2-4A31-9AED-135E6C3C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643063"/>
            <a:ext cx="3476625"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0423"/>
                                        </p:tgtEl>
                                        <p:attrNameLst>
                                          <p:attrName>style.visibility</p:attrName>
                                        </p:attrNameLst>
                                      </p:cBhvr>
                                      <p:to>
                                        <p:strVal val="visible"/>
                                      </p:to>
                                    </p:set>
                                    <p:animEffect transition="in" filter="circle(in)">
                                      <p:cBhvr>
                                        <p:cTn id="7" dur="2000"/>
                                        <p:tgtEl>
                                          <p:spTgt spid="604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8531">
                                            <p:txEl>
                                              <p:pRg st="0" end="0"/>
                                            </p:txEl>
                                          </p:spTgt>
                                        </p:tgtEl>
                                        <p:attrNameLst>
                                          <p:attrName>style.visibility</p:attrName>
                                        </p:attrNameLst>
                                      </p:cBhvr>
                                      <p:to>
                                        <p:strVal val="visible"/>
                                      </p:to>
                                    </p:set>
                                    <p:anim calcmode="discrete" valueType="clr">
                                      <p:cBhvr override="childStyle">
                                        <p:cTn id="12" dur="80"/>
                                        <p:tgtEl>
                                          <p:spTgt spid="27853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8531">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8531">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7D356D31-2AD7-4073-940C-DF11A5D5B7BC}"/>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CB8B05E-1890-4A4F-BA9A-51C5B644ABA9}" type="slidenum">
              <a:rPr lang="en-GB" altLang="en-US" sz="1200"/>
              <a:pPr eaLnBrk="1" hangingPunct="1"/>
              <a:t>59</a:t>
            </a:fld>
            <a:endParaRPr lang="en-GB" altLang="en-US" sz="1200"/>
          </a:p>
        </p:txBody>
      </p:sp>
      <p:sp>
        <p:nvSpPr>
          <p:cNvPr id="110594" name="Rectangle 2">
            <a:extLst>
              <a:ext uri="{FF2B5EF4-FFF2-40B4-BE49-F238E27FC236}">
                <a16:creationId xmlns:a16="http://schemas.microsoft.com/office/drawing/2014/main" id="{DCE8AA81-FD20-429F-AC0E-DEFD92C8A85C}"/>
              </a:ext>
            </a:extLst>
          </p:cNvPr>
          <p:cNvSpPr>
            <a:spLocks noGrp="1" noChangeArrowheads="1"/>
          </p:cNvSpPr>
          <p:nvPr>
            <p:ph type="title"/>
          </p:nvPr>
        </p:nvSpPr>
        <p:spPr/>
        <p:txBody>
          <a:bodyPr/>
          <a:lstStyle/>
          <a:p>
            <a:pPr eaLnBrk="1" hangingPunct="1">
              <a:defRPr/>
            </a:pPr>
            <a:r>
              <a:rPr lang="en-GB" b="1" dirty="0">
                <a:solidFill>
                  <a:srgbClr val="FF0000"/>
                </a:solidFill>
              </a:rPr>
              <a:t>Gog</a:t>
            </a:r>
            <a:r>
              <a:rPr lang="en-GB" b="1" dirty="0"/>
              <a:t> </a:t>
            </a:r>
            <a:r>
              <a:rPr lang="en-GB" b="1" dirty="0">
                <a:solidFill>
                  <a:srgbClr val="FFFF00"/>
                </a:solidFill>
              </a:rPr>
              <a:t>– Grand Edict of 1492</a:t>
            </a:r>
          </a:p>
        </p:txBody>
      </p:sp>
      <p:sp>
        <p:nvSpPr>
          <p:cNvPr id="110595" name="Rectangle 3">
            <a:extLst>
              <a:ext uri="{FF2B5EF4-FFF2-40B4-BE49-F238E27FC236}">
                <a16:creationId xmlns:a16="http://schemas.microsoft.com/office/drawing/2014/main" id="{6B6031CD-FD94-4765-A105-76482F3F6055}"/>
              </a:ext>
            </a:extLst>
          </p:cNvPr>
          <p:cNvSpPr>
            <a:spLocks noGrp="1" noChangeArrowheads="1"/>
          </p:cNvSpPr>
          <p:nvPr>
            <p:ph type="body" idx="1"/>
          </p:nvPr>
        </p:nvSpPr>
        <p:spPr>
          <a:xfrm>
            <a:off x="0" y="4214813"/>
            <a:ext cx="9144000" cy="2643187"/>
          </a:xfrm>
        </p:spPr>
        <p:style>
          <a:lnRef idx="0">
            <a:scrgbClr r="0" g="0" b="0"/>
          </a:lnRef>
          <a:fillRef idx="1001">
            <a:schemeClr val="dk1"/>
          </a:fillRef>
          <a:effectRef idx="0">
            <a:scrgbClr r="0" g="0" b="0"/>
          </a:effectRef>
          <a:fontRef idx="major"/>
        </p:style>
        <p:txBody>
          <a:bodyPr/>
          <a:lstStyle/>
          <a:p>
            <a:pPr eaLnBrk="1" hangingPunct="1">
              <a:defRPr/>
            </a:pPr>
            <a:r>
              <a:rPr lang="en-GB" sz="2800" b="1" dirty="0">
                <a:solidFill>
                  <a:srgbClr val="FFFF00"/>
                </a:solidFill>
                <a:effectLst>
                  <a:outerShdw blurRad="38100" dist="38100" dir="2700000" algn="tl">
                    <a:srgbClr val="000000"/>
                  </a:outerShdw>
                </a:effectLst>
              </a:rPr>
              <a:t>One notorious example is the response to the</a:t>
            </a:r>
            <a:r>
              <a:rPr lang="en-GB" sz="2800" b="1" dirty="0">
                <a:solidFill>
                  <a:srgbClr val="FF0000"/>
                </a:solidFill>
                <a:effectLst>
                  <a:outerShdw blurRad="38100" dist="38100" dir="2700000" algn="tl">
                    <a:srgbClr val="000000"/>
                  </a:outerShdw>
                </a:effectLst>
              </a:rPr>
              <a:t> chief rabbi of Spain by the Grand Sanhedrin in Constantinople in 1492,</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following the general expulsion of Jews by Ferdinand.</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Grand Satraps and Rabbis issued (condensed)</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six-point protocol for Jews who wished to remain in Spain:-</a:t>
            </a:r>
          </a:p>
        </p:txBody>
      </p:sp>
      <p:sp>
        <p:nvSpPr>
          <p:cNvPr id="110596" name="Text Box 4">
            <a:extLst>
              <a:ext uri="{FF2B5EF4-FFF2-40B4-BE49-F238E27FC236}">
                <a16:creationId xmlns:a16="http://schemas.microsoft.com/office/drawing/2014/main" id="{6FD090FE-2134-4B39-BCCC-1321FB170039}"/>
              </a:ext>
            </a:extLst>
          </p:cNvPr>
          <p:cNvSpPr txBox="1">
            <a:spLocks noChangeArrowheads="1"/>
          </p:cNvSpPr>
          <p:nvPr/>
        </p:nvSpPr>
        <p:spPr bwMode="auto">
          <a:xfrm>
            <a:off x="611188" y="1268413"/>
            <a:ext cx="8027987" cy="1066800"/>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Arial Black" pitchFamily="34" charset="0"/>
                <a:cs typeface="Arial" charset="0"/>
              </a:rPr>
              <a:t>A Potent Stimulus To Re-Colonise The West.</a:t>
            </a:r>
          </a:p>
        </p:txBody>
      </p:sp>
      <p:pic>
        <p:nvPicPr>
          <p:cNvPr id="61447" name="Picture 7" descr="http://www.taiwandna.com/JewishSack_of_jerusalem.jpg">
            <a:extLst>
              <a:ext uri="{FF2B5EF4-FFF2-40B4-BE49-F238E27FC236}">
                <a16:creationId xmlns:a16="http://schemas.microsoft.com/office/drawing/2014/main" id="{9291AFDC-A36F-4149-B825-81649D55E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2286000"/>
            <a:ext cx="5786438"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ppt_x"/>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61447"/>
                                        </p:tgtEl>
                                        <p:attrNameLst>
                                          <p:attrName>style.visibility</p:attrName>
                                        </p:attrNameLst>
                                      </p:cBhvr>
                                      <p:to>
                                        <p:strVal val="visible"/>
                                      </p:to>
                                    </p:set>
                                    <p:animEffect transition="in" filter="circle(in)">
                                      <p:cBhvr>
                                        <p:cTn id="13" dur="2000"/>
                                        <p:tgtEl>
                                          <p:spTgt spid="6144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0595">
                                            <p:txEl>
                                              <p:pRg st="0" end="0"/>
                                            </p:txEl>
                                          </p:spTgt>
                                        </p:tgtEl>
                                        <p:attrNameLst>
                                          <p:attrName>style.visibility</p:attrName>
                                        </p:attrNameLst>
                                      </p:cBhvr>
                                      <p:to>
                                        <p:strVal val="visible"/>
                                      </p:to>
                                    </p:set>
                                    <p:anim calcmode="lin" valueType="num">
                                      <p:cBhvr additive="base">
                                        <p:cTn id="18" dur="5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05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P spid="1105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59090A-E1C7-40D4-989C-44F64560F8EC}"/>
              </a:ext>
            </a:extLst>
          </p:cNvPr>
          <p:cNvSpPr>
            <a:spLocks noGrp="1"/>
          </p:cNvSpPr>
          <p:nvPr>
            <p:ph type="title"/>
          </p:nvPr>
        </p:nvSpPr>
        <p:spPr/>
        <p:txBody>
          <a:bodyPr/>
          <a:lstStyle/>
          <a:p>
            <a:pPr>
              <a:defRPr/>
            </a:pPr>
            <a:r>
              <a:rPr lang="en-GB" b="1" dirty="0">
                <a:solidFill>
                  <a:srgbClr val="FFFF00"/>
                </a:solidFill>
              </a:rPr>
              <a:t>The Truth is Carefully Hidden From Us</a:t>
            </a:r>
            <a:endParaRPr lang="en-GB" dirty="0"/>
          </a:p>
        </p:txBody>
      </p:sp>
      <p:sp>
        <p:nvSpPr>
          <p:cNvPr id="4" name="Slide Number Placeholder 3">
            <a:extLst>
              <a:ext uri="{FF2B5EF4-FFF2-40B4-BE49-F238E27FC236}">
                <a16:creationId xmlns:a16="http://schemas.microsoft.com/office/drawing/2014/main" id="{BBACBC37-9180-4E29-ABFB-B9005F769E02}"/>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1E3DAFA-ECB7-4785-9CE7-19A87008824D}" type="slidenum">
              <a:rPr lang="en-GB" altLang="en-US" sz="1200"/>
              <a:pPr eaLnBrk="1" hangingPunct="1"/>
              <a:t>6</a:t>
            </a:fld>
            <a:endParaRPr lang="en-GB" altLang="en-US" sz="1200"/>
          </a:p>
        </p:txBody>
      </p:sp>
      <p:pic>
        <p:nvPicPr>
          <p:cNvPr id="328706" name="Picture 2" descr="http://1.bp.blogspot.com/_nysOow32vM0/R3rm8ay3zgI/AAAAAAAABJ4/CjfCazubXTk/s400/through-a-glass-darkly.jpg">
            <a:extLst>
              <a:ext uri="{FF2B5EF4-FFF2-40B4-BE49-F238E27FC236}">
                <a16:creationId xmlns:a16="http://schemas.microsoft.com/office/drawing/2014/main" id="{0C6C91BD-FC10-4839-BE2A-5C9CEC37BBE4}"/>
              </a:ext>
            </a:extLst>
          </p:cNvPr>
          <p:cNvPicPr>
            <a:picLocks noChangeAspect="1" noChangeArrowheads="1"/>
          </p:cNvPicPr>
          <p:nvPr/>
        </p:nvPicPr>
        <p:blipFill>
          <a:blip r:embed="rId3" cstate="print">
            <a:duotone>
              <a:prstClr val="black"/>
              <a:srgbClr val="C00000">
                <a:tint val="45000"/>
                <a:satMod val="400000"/>
              </a:srgbClr>
            </a:duotone>
          </a:blip>
          <a:srcRect/>
          <a:stretch>
            <a:fillRect/>
          </a:stretch>
        </p:blipFill>
        <p:spPr bwMode="auto">
          <a:xfrm>
            <a:off x="428596" y="2285992"/>
            <a:ext cx="3657600" cy="3810000"/>
          </a:xfrm>
          <a:prstGeom prst="rect">
            <a:avLst/>
          </a:prstGeom>
          <a:noFill/>
        </p:spPr>
      </p:pic>
      <p:sp>
        <p:nvSpPr>
          <p:cNvPr id="7" name="TextBox 6">
            <a:extLst>
              <a:ext uri="{FF2B5EF4-FFF2-40B4-BE49-F238E27FC236}">
                <a16:creationId xmlns:a16="http://schemas.microsoft.com/office/drawing/2014/main" id="{B9B0BBBE-FAB7-41C7-8A32-6885667B4154}"/>
              </a:ext>
            </a:extLst>
          </p:cNvPr>
          <p:cNvSpPr txBox="1">
            <a:spLocks noChangeArrowheads="1"/>
          </p:cNvSpPr>
          <p:nvPr/>
        </p:nvSpPr>
        <p:spPr bwMode="auto">
          <a:xfrm>
            <a:off x="4500563" y="2071688"/>
            <a:ext cx="4429125"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3600" b="1">
                <a:solidFill>
                  <a:srgbClr val="00FF00"/>
                </a:solidFill>
              </a:rPr>
              <a:t>For now we see through a glass darkly </a:t>
            </a:r>
          </a:p>
          <a:p>
            <a:endParaRPr lang="en-GB" altLang="en-US" sz="3600" b="1">
              <a:solidFill>
                <a:srgbClr val="00FF00"/>
              </a:solidFill>
            </a:endParaRPr>
          </a:p>
          <a:p>
            <a:r>
              <a:rPr lang="en-GB" altLang="en-US" sz="3600" b="1">
                <a:solidFill>
                  <a:srgbClr val="FF33CC"/>
                </a:solidFill>
              </a:rPr>
              <a:t>( 1 Corinthians 13:12)</a:t>
            </a:r>
          </a:p>
          <a:p>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28706"/>
                                        </p:tgtEl>
                                        <p:attrNameLst>
                                          <p:attrName>style.visibility</p:attrName>
                                        </p:attrNameLst>
                                      </p:cBhvr>
                                      <p:to>
                                        <p:strVal val="visible"/>
                                      </p:to>
                                    </p:set>
                                    <p:animEffect transition="in" filter="circle(in)">
                                      <p:cBhvr>
                                        <p:cTn id="7" dur="2000"/>
                                        <p:tgtEl>
                                          <p:spTgt spid="3287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FD9AC8-284D-4733-B1B5-BE913FFA07EA}"/>
              </a:ext>
            </a:extLst>
          </p:cNvPr>
          <p:cNvSpPr>
            <a:spLocks noGrp="1"/>
          </p:cNvSpPr>
          <p:nvPr>
            <p:ph type="title"/>
          </p:nvPr>
        </p:nvSpPr>
        <p:spPr/>
        <p:txBody>
          <a:bodyPr/>
          <a:lstStyle/>
          <a:p>
            <a:pPr>
              <a:defRPr/>
            </a:pPr>
            <a:r>
              <a:rPr lang="en-GB" b="1" dirty="0">
                <a:solidFill>
                  <a:srgbClr val="FF0000"/>
                </a:solidFill>
              </a:rPr>
              <a:t>Gog</a:t>
            </a:r>
            <a:r>
              <a:rPr lang="en-GB" b="1" dirty="0"/>
              <a:t> </a:t>
            </a:r>
            <a:r>
              <a:rPr lang="en-GB" b="1" dirty="0">
                <a:solidFill>
                  <a:srgbClr val="FFFF00"/>
                </a:solidFill>
              </a:rPr>
              <a:t>– Grand Edict of 1492</a:t>
            </a:r>
            <a:endParaRPr lang="en-GB" dirty="0"/>
          </a:p>
        </p:txBody>
      </p:sp>
      <p:sp>
        <p:nvSpPr>
          <p:cNvPr id="5" name="Slide Number Placeholder 4">
            <a:extLst>
              <a:ext uri="{FF2B5EF4-FFF2-40B4-BE49-F238E27FC236}">
                <a16:creationId xmlns:a16="http://schemas.microsoft.com/office/drawing/2014/main" id="{BF1B37C2-28E0-4E00-8DDA-6086BA74878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0AC1890-28B8-4369-872D-B2DDA89CA8A3}" type="slidenum">
              <a:rPr lang="en-GB" altLang="en-US" sz="1200"/>
              <a:pPr eaLnBrk="1" hangingPunct="1"/>
              <a:t>60</a:t>
            </a:fld>
            <a:endParaRPr lang="en-GB" altLang="en-US" sz="1200"/>
          </a:p>
        </p:txBody>
      </p:sp>
      <p:sp>
        <p:nvSpPr>
          <p:cNvPr id="7" name="TextBox 6">
            <a:extLst>
              <a:ext uri="{FF2B5EF4-FFF2-40B4-BE49-F238E27FC236}">
                <a16:creationId xmlns:a16="http://schemas.microsoft.com/office/drawing/2014/main" id="{BAAE55A5-01E3-422F-A5F3-199C92F6A920}"/>
              </a:ext>
            </a:extLst>
          </p:cNvPr>
          <p:cNvSpPr txBox="1"/>
          <p:nvPr/>
        </p:nvSpPr>
        <p:spPr>
          <a:xfrm>
            <a:off x="4143375" y="1643063"/>
            <a:ext cx="4714875" cy="4013200"/>
          </a:xfrm>
          <a:prstGeom prst="rect">
            <a:avLst/>
          </a:prstGeom>
          <a:noFill/>
        </p:spPr>
        <p:txBody>
          <a:bodyPr>
            <a:spAutoFit/>
          </a:bodyPr>
          <a:lstStyle/>
          <a:p>
            <a:pPr>
              <a:lnSpc>
                <a:spcPct val="90000"/>
              </a:lnSpc>
              <a:defRPr/>
            </a:pPr>
            <a:r>
              <a:rPr lang="en-GB" sz="2800" b="1" dirty="0">
                <a:solidFill>
                  <a:srgbClr val="FF0000"/>
                </a:solidFill>
                <a:effectLst>
                  <a:outerShdw blurRad="38100" dist="38100" dir="2700000" algn="tl">
                    <a:srgbClr val="000000">
                      <a:alpha val="43137"/>
                    </a:srgbClr>
                  </a:outerShdw>
                </a:effectLst>
                <a:latin typeface="Arial" charset="0"/>
                <a:cs typeface="Arial" charset="0"/>
              </a:rPr>
              <a:t>1).</a:t>
            </a:r>
            <a:r>
              <a:rPr lang="en-GB" sz="2800" b="1" dirty="0">
                <a:solidFill>
                  <a:srgbClr val="FFCC00"/>
                </a:solidFill>
                <a:effectLst>
                  <a:outerShdw blurRad="38100" dist="38100" dir="2700000" algn="tl">
                    <a:srgbClr val="000000">
                      <a:alpha val="43137"/>
                    </a:srgbClr>
                  </a:outerShdw>
                </a:effectLst>
                <a:latin typeface="Arial" charset="0"/>
                <a:cs typeface="Arial" charset="0"/>
              </a:rPr>
              <a:t> </a:t>
            </a:r>
            <a:r>
              <a:rPr lang="en-GB" sz="2800" b="1" dirty="0">
                <a:solidFill>
                  <a:srgbClr val="FFFF00"/>
                </a:solidFill>
                <a:effectLst>
                  <a:outerShdw blurRad="38100" dist="38100" dir="2700000" algn="tl">
                    <a:srgbClr val="000000">
                      <a:alpha val="43137"/>
                    </a:srgbClr>
                  </a:outerShdw>
                </a:effectLst>
                <a:latin typeface="Arial" charset="0"/>
                <a:cs typeface="Arial" charset="0"/>
              </a:rPr>
              <a:t>Convert to Christianity;</a:t>
            </a:r>
          </a:p>
          <a:p>
            <a:pPr>
              <a:lnSpc>
                <a:spcPct val="90000"/>
              </a:lnSpc>
              <a:defRPr/>
            </a:pPr>
            <a:r>
              <a:rPr lang="en-GB" sz="2800" b="1" dirty="0">
                <a:solidFill>
                  <a:srgbClr val="FFCC00"/>
                </a:solidFill>
                <a:effectLst>
                  <a:outerShdw blurRad="38100" dist="38100" dir="2700000" algn="tl">
                    <a:srgbClr val="000000">
                      <a:alpha val="43137"/>
                    </a:srgbClr>
                  </a:outerShdw>
                </a:effectLst>
                <a:latin typeface="Arial" charset="0"/>
                <a:cs typeface="Arial" charset="0"/>
              </a:rPr>
              <a:t> </a:t>
            </a:r>
          </a:p>
          <a:p>
            <a:pPr>
              <a:lnSpc>
                <a:spcPct val="90000"/>
              </a:lnSpc>
              <a:defRPr/>
            </a:pPr>
            <a:r>
              <a:rPr lang="en-GB" sz="2800" b="1" dirty="0">
                <a:solidFill>
                  <a:srgbClr val="FF0000"/>
                </a:solidFill>
                <a:effectLst>
                  <a:outerShdw blurRad="38100" dist="38100" dir="2700000" algn="tl">
                    <a:srgbClr val="000000">
                      <a:alpha val="43137"/>
                    </a:srgbClr>
                  </a:outerShdw>
                </a:effectLst>
                <a:latin typeface="Arial" charset="0"/>
                <a:cs typeface="Arial" charset="0"/>
              </a:rPr>
              <a:t>2).</a:t>
            </a:r>
            <a:r>
              <a:rPr lang="en-GB" sz="2800" b="1" dirty="0">
                <a:solidFill>
                  <a:srgbClr val="FF9933"/>
                </a:solidFill>
                <a:effectLst>
                  <a:outerShdw blurRad="38100" dist="38100" dir="2700000" algn="tl">
                    <a:srgbClr val="000000">
                      <a:alpha val="43137"/>
                    </a:srgbClr>
                  </a:outerShdw>
                </a:effectLst>
                <a:latin typeface="Arial" charset="0"/>
                <a:cs typeface="Arial" charset="0"/>
              </a:rPr>
              <a:t> </a:t>
            </a:r>
            <a:r>
              <a:rPr lang="en-GB" sz="2800" b="1" dirty="0">
                <a:solidFill>
                  <a:srgbClr val="00FF00"/>
                </a:solidFill>
                <a:effectLst>
                  <a:outerShdw blurRad="38100" dist="38100" dir="2700000" algn="tl">
                    <a:srgbClr val="000000">
                      <a:alpha val="43137"/>
                    </a:srgbClr>
                  </a:outerShdw>
                </a:effectLst>
                <a:latin typeface="Arial" charset="0"/>
                <a:cs typeface="Arial" charset="0"/>
              </a:rPr>
              <a:t>Become merchants and take the Christians' property from them;</a:t>
            </a:r>
            <a:r>
              <a:rPr lang="en-GB" sz="2800" b="1" dirty="0">
                <a:solidFill>
                  <a:srgbClr val="FF0000"/>
                </a:solidFill>
                <a:effectLst>
                  <a:outerShdw blurRad="38100" dist="38100" dir="2700000" algn="tl">
                    <a:srgbClr val="000000"/>
                  </a:outerShdw>
                </a:effectLst>
                <a:latin typeface="Arial" charset="0"/>
                <a:cs typeface="Arial" charset="0"/>
              </a:rPr>
              <a:t> </a:t>
            </a:r>
          </a:p>
          <a:p>
            <a:pPr>
              <a:lnSpc>
                <a:spcPct val="90000"/>
              </a:lnSpc>
              <a:defRPr/>
            </a:pPr>
            <a:endParaRPr lang="en-GB" sz="2800" b="1" dirty="0">
              <a:solidFill>
                <a:srgbClr val="FF0000"/>
              </a:solidFill>
              <a:effectLst>
                <a:outerShdw blurRad="38100" dist="38100" dir="2700000" algn="tl">
                  <a:srgbClr val="000000"/>
                </a:outerShdw>
              </a:effectLst>
              <a:latin typeface="Arial" charset="0"/>
              <a:cs typeface="Arial" charset="0"/>
            </a:endParaRPr>
          </a:p>
          <a:p>
            <a:pPr>
              <a:lnSpc>
                <a:spcPct val="90000"/>
              </a:lnSpc>
              <a:defRPr/>
            </a:pPr>
            <a:r>
              <a:rPr lang="en-GB" sz="2800" b="1" dirty="0">
                <a:solidFill>
                  <a:srgbClr val="FF0000"/>
                </a:solidFill>
                <a:effectLst>
                  <a:outerShdw blurRad="38100" dist="38100" dir="2700000" algn="tl">
                    <a:srgbClr val="000000"/>
                  </a:outerShdw>
                </a:effectLst>
                <a:latin typeface="Arial" charset="0"/>
                <a:cs typeface="Arial" charset="0"/>
              </a:rPr>
              <a:t>3).</a:t>
            </a: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Become doctors and apothecaries and kill Christians medically;</a:t>
            </a:r>
            <a:r>
              <a:rPr lang="en-GB" sz="2800" b="1" dirty="0">
                <a:solidFill>
                  <a:srgbClr val="00FF00"/>
                </a:solidFill>
                <a:effectLst>
                  <a:outerShdw blurRad="38100" dist="38100" dir="2700000" algn="tl">
                    <a:srgbClr val="000000">
                      <a:alpha val="43137"/>
                    </a:srgbClr>
                  </a:outerShdw>
                </a:effectLst>
                <a:latin typeface="Arial" charset="0"/>
                <a:cs typeface="Arial" charset="0"/>
              </a:rPr>
              <a:t> </a:t>
            </a:r>
          </a:p>
          <a:p>
            <a:pPr eaLnBrk="0" hangingPunct="0">
              <a:defRPr/>
            </a:pPr>
            <a:endParaRPr lang="en-GB" sz="2800" dirty="0">
              <a:effectLst>
                <a:outerShdw blurRad="38100" dist="38100" dir="2700000" algn="tl">
                  <a:srgbClr val="000000">
                    <a:alpha val="43137"/>
                  </a:srgbClr>
                </a:outerShdw>
              </a:effectLst>
              <a:latin typeface="Arial" charset="0"/>
              <a:cs typeface="Arial" charset="0"/>
            </a:endParaRPr>
          </a:p>
        </p:txBody>
      </p:sp>
      <p:pic>
        <p:nvPicPr>
          <p:cNvPr id="9" name="Picture 3" descr="hardold17">
            <a:extLst>
              <a:ext uri="{FF2B5EF4-FFF2-40B4-BE49-F238E27FC236}">
                <a16:creationId xmlns:a16="http://schemas.microsoft.com/office/drawing/2014/main" id="{D3D7C150-CFED-43B6-89EE-B57D4E10B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1643063"/>
            <a:ext cx="3676650"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4B6821F-A6CE-43E3-9ABA-44B096F3752D}"/>
              </a:ext>
            </a:extLst>
          </p:cNvPr>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3200" b="1" dirty="0">
                <a:solidFill>
                  <a:srgbClr val="FFFF00"/>
                </a:solidFill>
                <a:effectLst>
                  <a:outerShdw blurRad="38100" dist="38100" dir="2700000" algn="tl">
                    <a:srgbClr val="000000"/>
                  </a:outerShdw>
                </a:effectLst>
              </a:rPr>
              <a:t>Doctor Harold Shipman (Jew) – Killed several hundred of his patients </a:t>
            </a:r>
          </a:p>
          <a:p>
            <a:pPr eaLnBrk="0" hangingPunct="0">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4C5C-950C-4CF1-89C7-42BE0918624E}"/>
              </a:ext>
            </a:extLst>
          </p:cNvPr>
          <p:cNvSpPr>
            <a:spLocks noGrp="1"/>
          </p:cNvSpPr>
          <p:nvPr>
            <p:ph type="title"/>
          </p:nvPr>
        </p:nvSpPr>
        <p:spPr/>
        <p:txBody>
          <a:bodyPr/>
          <a:lstStyle/>
          <a:p>
            <a:pPr>
              <a:defRPr/>
            </a:pPr>
            <a:r>
              <a:rPr lang="en-GB" b="1" dirty="0">
                <a:solidFill>
                  <a:srgbClr val="FF0000"/>
                </a:solidFill>
              </a:rPr>
              <a:t>Gog</a:t>
            </a:r>
            <a:r>
              <a:rPr lang="en-GB" b="1" dirty="0"/>
              <a:t> </a:t>
            </a:r>
            <a:r>
              <a:rPr lang="en-GB" b="1" dirty="0">
                <a:solidFill>
                  <a:srgbClr val="FFFF00"/>
                </a:solidFill>
              </a:rPr>
              <a:t>– Grand Edict of 1492</a:t>
            </a:r>
            <a:endParaRPr lang="en-GB" dirty="0"/>
          </a:p>
        </p:txBody>
      </p:sp>
      <p:sp>
        <p:nvSpPr>
          <p:cNvPr id="3" name="Slide Number Placeholder 2">
            <a:extLst>
              <a:ext uri="{FF2B5EF4-FFF2-40B4-BE49-F238E27FC236}">
                <a16:creationId xmlns:a16="http://schemas.microsoft.com/office/drawing/2014/main" id="{C6CEC3C7-F7D0-4B8E-9978-F27D4F74230D}"/>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CE22F61-3136-45A6-8FE5-0307580E87B3}" type="slidenum">
              <a:rPr lang="en-GB" altLang="en-US" sz="1200"/>
              <a:pPr eaLnBrk="1" hangingPunct="1"/>
              <a:t>61</a:t>
            </a:fld>
            <a:endParaRPr lang="en-GB" altLang="en-US" sz="1200"/>
          </a:p>
        </p:txBody>
      </p:sp>
      <p:sp>
        <p:nvSpPr>
          <p:cNvPr id="4" name="TextBox 3">
            <a:extLst>
              <a:ext uri="{FF2B5EF4-FFF2-40B4-BE49-F238E27FC236}">
                <a16:creationId xmlns:a16="http://schemas.microsoft.com/office/drawing/2014/main" id="{3F112D32-3203-4C3F-B5F7-B7C6E1313F1C}"/>
              </a:ext>
            </a:extLst>
          </p:cNvPr>
          <p:cNvSpPr txBox="1"/>
          <p:nvPr/>
        </p:nvSpPr>
        <p:spPr>
          <a:xfrm>
            <a:off x="4286250" y="1785938"/>
            <a:ext cx="4572000" cy="4278312"/>
          </a:xfrm>
          <a:prstGeom prst="rect">
            <a:avLst/>
          </a:prstGeom>
          <a:noFill/>
        </p:spPr>
        <p:txBody>
          <a:bodyPr>
            <a:spAutoFit/>
          </a:bodyPr>
          <a:lstStyle/>
          <a:p>
            <a:pPr>
              <a:lnSpc>
                <a:spcPct val="90000"/>
              </a:lnSpc>
              <a:defRPr/>
            </a:pPr>
            <a:r>
              <a:rPr lang="en-GB" sz="2800" b="1" dirty="0">
                <a:solidFill>
                  <a:srgbClr val="FF0000"/>
                </a:solidFill>
                <a:effectLst>
                  <a:outerShdw blurRad="38100" dist="38100" dir="2700000" algn="tl">
                    <a:srgbClr val="000000"/>
                  </a:outerShdw>
                </a:effectLst>
                <a:latin typeface="Arial" charset="0"/>
                <a:cs typeface="Arial" charset="0"/>
              </a:rPr>
              <a:t>4).</a:t>
            </a: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chemeClr val="hlink"/>
                </a:solidFill>
                <a:effectLst>
                  <a:outerShdw blurRad="38100" dist="38100" dir="2700000" algn="tl">
                    <a:srgbClr val="000000"/>
                  </a:outerShdw>
                </a:effectLst>
                <a:latin typeface="Arial" charset="0"/>
                <a:cs typeface="Arial" charset="0"/>
              </a:rPr>
              <a:t>Become priests and destroy the Church from within; </a:t>
            </a:r>
          </a:p>
          <a:p>
            <a:pPr>
              <a:lnSpc>
                <a:spcPct val="90000"/>
              </a:lnSpc>
              <a:defRPr/>
            </a:pPr>
            <a:endParaRPr lang="en-GB" sz="2800" b="1" dirty="0">
              <a:solidFill>
                <a:schemeClr val="hlink"/>
              </a:solidFill>
              <a:effectLst>
                <a:outerShdw blurRad="38100" dist="38100" dir="2700000" algn="tl">
                  <a:srgbClr val="000000"/>
                </a:outerShdw>
              </a:effectLst>
              <a:latin typeface="Arial" charset="0"/>
              <a:cs typeface="Arial" charset="0"/>
            </a:endParaRPr>
          </a:p>
          <a:p>
            <a:pPr>
              <a:lnSpc>
                <a:spcPct val="90000"/>
              </a:lnSpc>
              <a:defRPr/>
            </a:pPr>
            <a:r>
              <a:rPr lang="en-GB" sz="2800" b="1" dirty="0">
                <a:solidFill>
                  <a:srgbClr val="FF0000"/>
                </a:solidFill>
                <a:effectLst>
                  <a:outerShdw blurRad="38100" dist="38100" dir="2700000" algn="tl">
                    <a:srgbClr val="000000"/>
                  </a:outerShdw>
                </a:effectLst>
                <a:latin typeface="Arial" charset="0"/>
                <a:cs typeface="Arial" charset="0"/>
              </a:rPr>
              <a:t>5).</a:t>
            </a:r>
            <a:r>
              <a:rPr lang="en-GB" sz="2800" b="1" dirty="0">
                <a:solidFill>
                  <a:srgbClr val="FFCC00"/>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Become lawyers, mix in affairs of State and by putting Christians under your yoke you may dominate the world and be avenged; </a:t>
            </a:r>
          </a:p>
          <a:p>
            <a:pPr eaLnBrk="0" hangingPunct="0">
              <a:defRPr/>
            </a:pPr>
            <a:endParaRPr lang="en-GB" dirty="0">
              <a:latin typeface="Arial" charset="0"/>
              <a:cs typeface="Arial" charset="0"/>
            </a:endParaRPr>
          </a:p>
        </p:txBody>
      </p:sp>
      <p:pic>
        <p:nvPicPr>
          <p:cNvPr id="345090" name="Picture 2" descr="lord hoffman">
            <a:extLst>
              <a:ext uri="{FF2B5EF4-FFF2-40B4-BE49-F238E27FC236}">
                <a16:creationId xmlns:a16="http://schemas.microsoft.com/office/drawing/2014/main" id="{C6158299-14AA-48C2-941B-049DCE774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1285875"/>
            <a:ext cx="3429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4CE85A2-1DD4-44A5-96E7-42088FA4F621}"/>
              </a:ext>
            </a:extLst>
          </p:cNvPr>
          <p:cNvSpPr txBox="1"/>
          <p:nvPr/>
        </p:nvSpPr>
        <p:spPr>
          <a:xfrm>
            <a:off x="142875" y="6396038"/>
            <a:ext cx="5000625" cy="461962"/>
          </a:xfrm>
          <a:prstGeom prst="rect">
            <a:avLst/>
          </a:prstGeom>
          <a:noFill/>
        </p:spPr>
        <p:txBody>
          <a:bodyPr>
            <a:spAutoFit/>
          </a:bodyPr>
          <a:lstStyle/>
          <a:p>
            <a:pPr eaLnBrk="0" hangingPunct="0">
              <a:defRPr/>
            </a:pPr>
            <a:r>
              <a:rPr lang="en-GB" sz="2400" b="1" dirty="0">
                <a:solidFill>
                  <a:srgbClr val="FFFF00"/>
                </a:solidFill>
                <a:effectLst>
                  <a:outerShdw blurRad="38100" dist="38100" dir="2700000" algn="tl">
                    <a:srgbClr val="000000">
                      <a:alpha val="43137"/>
                    </a:srgbClr>
                  </a:outerShdw>
                </a:effectLst>
                <a:latin typeface="Arial" charset="0"/>
                <a:cs typeface="Arial" charset="0"/>
              </a:rPr>
              <a:t>Senior Law Lord, Lord Hoffmann</a:t>
            </a:r>
            <a:endParaRPr lang="en-GB" sz="2400" dirty="0">
              <a:solidFill>
                <a:srgbClr val="FFFF00"/>
              </a:solidFill>
              <a:effectLst>
                <a:outerShdw blurRad="38100" dist="38100" dir="2700000" algn="tl">
                  <a:srgbClr val="000000">
                    <a:alpha val="43137"/>
                  </a:srgbClr>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5090"/>
                                        </p:tgtEl>
                                        <p:attrNameLst>
                                          <p:attrName>style.visibility</p:attrName>
                                        </p:attrNameLst>
                                      </p:cBhvr>
                                      <p:to>
                                        <p:strVal val="visible"/>
                                      </p:to>
                                    </p:set>
                                    <p:animEffect transition="in" filter="circle(in)">
                                      <p:cBhvr>
                                        <p:cTn id="7" dur="2000"/>
                                        <p:tgtEl>
                                          <p:spTgt spid="3450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FD3C0-B975-46EA-8685-B3BBB933C6C3}"/>
              </a:ext>
            </a:extLst>
          </p:cNvPr>
          <p:cNvSpPr>
            <a:spLocks noGrp="1"/>
          </p:cNvSpPr>
          <p:nvPr>
            <p:ph type="title"/>
          </p:nvPr>
        </p:nvSpPr>
        <p:spPr/>
        <p:txBody>
          <a:bodyPr/>
          <a:lstStyle/>
          <a:p>
            <a:pPr>
              <a:defRPr/>
            </a:pPr>
            <a:r>
              <a:rPr lang="en-GB" b="1" dirty="0">
                <a:solidFill>
                  <a:srgbClr val="FF0000"/>
                </a:solidFill>
              </a:rPr>
              <a:t>Gog</a:t>
            </a:r>
            <a:r>
              <a:rPr lang="en-GB" b="1" dirty="0"/>
              <a:t> </a:t>
            </a:r>
            <a:r>
              <a:rPr lang="en-GB" b="1" dirty="0">
                <a:solidFill>
                  <a:srgbClr val="FFFF00"/>
                </a:solidFill>
              </a:rPr>
              <a:t>– Grand Edict of 1492</a:t>
            </a:r>
            <a:endParaRPr lang="en-GB" dirty="0"/>
          </a:p>
        </p:txBody>
      </p:sp>
      <p:sp>
        <p:nvSpPr>
          <p:cNvPr id="3" name="Slide Number Placeholder 2">
            <a:extLst>
              <a:ext uri="{FF2B5EF4-FFF2-40B4-BE49-F238E27FC236}">
                <a16:creationId xmlns:a16="http://schemas.microsoft.com/office/drawing/2014/main" id="{81881EB4-F5FC-4DF8-B6D0-0EE00B4D1BD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DD3C994-7958-4D4C-8ABD-98072DFA896F}" type="slidenum">
              <a:rPr lang="en-GB" altLang="en-US" sz="1200"/>
              <a:pPr eaLnBrk="1" hangingPunct="1"/>
              <a:t>62</a:t>
            </a:fld>
            <a:endParaRPr lang="en-GB" altLang="en-US" sz="1200"/>
          </a:p>
        </p:txBody>
      </p:sp>
      <p:sp>
        <p:nvSpPr>
          <p:cNvPr id="4" name="TextBox 3">
            <a:extLst>
              <a:ext uri="{FF2B5EF4-FFF2-40B4-BE49-F238E27FC236}">
                <a16:creationId xmlns:a16="http://schemas.microsoft.com/office/drawing/2014/main" id="{C92DBA97-2168-4698-85D1-20759892BAFC}"/>
              </a:ext>
            </a:extLst>
          </p:cNvPr>
          <p:cNvSpPr txBox="1"/>
          <p:nvPr/>
        </p:nvSpPr>
        <p:spPr>
          <a:xfrm>
            <a:off x="4786313" y="2214563"/>
            <a:ext cx="3786187" cy="3046412"/>
          </a:xfrm>
          <a:prstGeom prst="rect">
            <a:avLst/>
          </a:prstGeom>
          <a:noFill/>
        </p:spPr>
        <p:txBody>
          <a:bodyPr>
            <a:spAutoFit/>
          </a:bodyPr>
          <a:lstStyle/>
          <a:p>
            <a:pPr eaLnBrk="0" hangingPunct="0">
              <a:defRPr/>
            </a:pPr>
            <a:r>
              <a:rPr lang="en-GB" sz="3200" b="1" dirty="0">
                <a:solidFill>
                  <a:srgbClr val="FF0000"/>
                </a:solidFill>
                <a:effectLst>
                  <a:outerShdw blurRad="38100" dist="38100" dir="2700000" algn="tl">
                    <a:srgbClr val="000000"/>
                  </a:outerShdw>
                </a:effectLst>
                <a:latin typeface="Arial" charset="0"/>
                <a:cs typeface="Arial" charset="0"/>
              </a:rPr>
              <a:t>6).</a:t>
            </a:r>
            <a:r>
              <a:rPr lang="en-GB" sz="3200" b="1" dirty="0">
                <a:solidFill>
                  <a:srgbClr val="FF9933"/>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Do not swerve from this order and you will reach the actuality of power.</a:t>
            </a:r>
          </a:p>
          <a:p>
            <a:pPr eaLnBrk="0" hangingPunct="0">
              <a:defRPr/>
            </a:pPr>
            <a:endParaRPr lang="en-GB" sz="3200" dirty="0">
              <a:latin typeface="Arial" charset="0"/>
              <a:cs typeface="Arial" charset="0"/>
            </a:endParaRPr>
          </a:p>
        </p:txBody>
      </p:sp>
      <p:graphicFrame>
        <p:nvGraphicFramePr>
          <p:cNvPr id="109572" name="Object 4">
            <a:extLst>
              <a:ext uri="{FF2B5EF4-FFF2-40B4-BE49-F238E27FC236}">
                <a16:creationId xmlns:a16="http://schemas.microsoft.com/office/drawing/2014/main" id="{551997B3-7DF1-41D6-BDE5-C85C9E6462B5}"/>
              </a:ext>
            </a:extLst>
          </p:cNvPr>
          <p:cNvGraphicFramePr>
            <a:graphicFrameLocks noChangeAspect="1"/>
          </p:cNvGraphicFramePr>
          <p:nvPr/>
        </p:nvGraphicFramePr>
        <p:xfrm>
          <a:off x="428625" y="1857375"/>
          <a:ext cx="4071938" cy="4545013"/>
        </p:xfrm>
        <a:graphic>
          <a:graphicData uri="http://schemas.openxmlformats.org/presentationml/2006/ole">
            <mc:AlternateContent xmlns:mc="http://schemas.openxmlformats.org/markup-compatibility/2006">
              <mc:Choice xmlns:v="urn:schemas-microsoft-com:vml" Requires="v">
                <p:oleObj name="Photo Editor Photo" r:id="rId3" imgW="1066667" imgH="1190476" progId="">
                  <p:embed/>
                </p:oleObj>
              </mc:Choice>
              <mc:Fallback>
                <p:oleObj name="Photo Editor Photo" r:id="rId3" imgW="1066667" imgH="1190476"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 y="1857375"/>
                        <a:ext cx="4071938" cy="454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animEffect transition="in" filter="circle(in)">
                                      <p:cBhvr>
                                        <p:cTn id="7" dur="2000"/>
                                        <p:tgtEl>
                                          <p:spTgt spid="1095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circle(in)">
                                      <p:cBhvr>
                                        <p:cTn id="12" dur="2000"/>
                                        <p:tgtEl>
                                          <p:spTgt spid="1095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4"/>
                                        </p:tgtEl>
                                        <p:attrNameLst>
                                          <p:attrName>style.visibility</p:attrName>
                                        </p:attrNameLst>
                                      </p:cBhvr>
                                      <p:to>
                                        <p:strVal val="visible"/>
                                      </p:to>
                                    </p:set>
                                    <p:anim calcmode="discrete" valueType="clr">
                                      <p:cBhvr override="childStyle">
                                        <p:cTn id="1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
                                        </p:tgtEl>
                                        <p:attrNameLst>
                                          <p:attrName>fillcolor</p:attrName>
                                        </p:attrNameLst>
                                      </p:cBhvr>
                                      <p:tavLst>
                                        <p:tav tm="0">
                                          <p:val>
                                            <p:clrVal>
                                              <a:schemeClr val="accent2"/>
                                            </p:clrVal>
                                          </p:val>
                                        </p:tav>
                                        <p:tav tm="50000">
                                          <p:val>
                                            <p:clrVal>
                                              <a:schemeClr val="hlink"/>
                                            </p:clrVal>
                                          </p:val>
                                        </p:tav>
                                      </p:tavLst>
                                    </p:anim>
                                    <p:set>
                                      <p:cBhvr>
                                        <p:cTn id="19"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EA324-B2C9-4BFD-8D3C-DC9A66DDBF75}"/>
              </a:ext>
            </a:extLst>
          </p:cNvPr>
          <p:cNvSpPr>
            <a:spLocks noGrp="1"/>
          </p:cNvSpPr>
          <p:nvPr>
            <p:ph type="title"/>
          </p:nvPr>
        </p:nvSpPr>
        <p:spPr>
          <a:xfrm>
            <a:off x="428625" y="857250"/>
            <a:ext cx="8229600" cy="1143000"/>
          </a:xfrm>
        </p:spPr>
        <p:txBody>
          <a:bodyPr/>
          <a:lstStyle/>
          <a:p>
            <a:pPr>
              <a:defRPr/>
            </a:pPr>
            <a:r>
              <a:rPr lang="en-GB" b="1" dirty="0">
                <a:solidFill>
                  <a:srgbClr val="FFFF00"/>
                </a:solidFill>
              </a:rPr>
              <a:t>Decoding Ezekiel 38              </a:t>
            </a:r>
            <a:r>
              <a:rPr lang="en-GB" b="1" dirty="0">
                <a:solidFill>
                  <a:srgbClr val="00FF00"/>
                </a:solidFill>
              </a:rPr>
              <a:t>Up ….. As A Cloud To Cover The Land</a:t>
            </a:r>
            <a:br>
              <a:rPr lang="en-GB" b="1" dirty="0">
                <a:solidFill>
                  <a:srgbClr val="FFFF00"/>
                </a:solidFill>
              </a:rPr>
            </a:br>
            <a:endParaRPr lang="en-GB" dirty="0"/>
          </a:p>
        </p:txBody>
      </p:sp>
      <p:sp>
        <p:nvSpPr>
          <p:cNvPr id="3" name="Slide Number Placeholder 2">
            <a:extLst>
              <a:ext uri="{FF2B5EF4-FFF2-40B4-BE49-F238E27FC236}">
                <a16:creationId xmlns:a16="http://schemas.microsoft.com/office/drawing/2014/main" id="{EF34AD7B-1C3F-4915-AB8B-3B2A7D3AE553}"/>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F183FB5-2FEE-4425-B12B-AC62325C98F2}" type="slidenum">
              <a:rPr lang="en-GB" altLang="en-US" sz="1200"/>
              <a:pPr eaLnBrk="1" hangingPunct="1"/>
              <a:t>63</a:t>
            </a:fld>
            <a:endParaRPr lang="en-GB" altLang="en-US" sz="1200"/>
          </a:p>
        </p:txBody>
      </p:sp>
      <p:pic>
        <p:nvPicPr>
          <p:cNvPr id="349186" name="Picture 2" descr="http://dancutlermedicalart.com/AlbertEinstein%27sZionism/images/larger%20images/1614%20Jews%20expelled%20Frankfort.jpg">
            <a:extLst>
              <a:ext uri="{FF2B5EF4-FFF2-40B4-BE49-F238E27FC236}">
                <a16:creationId xmlns:a16="http://schemas.microsoft.com/office/drawing/2014/main" id="{B7871D22-989D-47F5-96FD-ED2039EEA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143125"/>
            <a:ext cx="3214688"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CF10A0B-18F9-4DCF-9B8C-0FF04B5A9B98}"/>
              </a:ext>
            </a:extLst>
          </p:cNvPr>
          <p:cNvSpPr txBox="1"/>
          <p:nvPr/>
        </p:nvSpPr>
        <p:spPr>
          <a:xfrm>
            <a:off x="3857625" y="2500313"/>
            <a:ext cx="4929188" cy="3846512"/>
          </a:xfrm>
          <a:prstGeom prst="rect">
            <a:avLst/>
          </a:prstGeom>
          <a:noFill/>
        </p:spPr>
        <p:txBody>
          <a:bodyPr>
            <a:spAutoFit/>
          </a:bodyPr>
          <a:lstStyle/>
          <a:p>
            <a:pPr marL="342900" indent="-342900">
              <a:lnSpc>
                <a:spcPct val="80000"/>
              </a:lnSpc>
              <a:spcBef>
                <a:spcPct val="20000"/>
              </a:spcBef>
              <a:buClr>
                <a:srgbClr val="E3E3FF"/>
              </a:buClr>
              <a:buFontTx/>
              <a:buChar char="•"/>
              <a:defRPr/>
            </a:pPr>
            <a:r>
              <a:rPr lang="en-GB" sz="2800" b="1" kern="0" dirty="0">
                <a:solidFill>
                  <a:srgbClr val="00FFFF"/>
                </a:solidFill>
                <a:effectLst>
                  <a:outerShdw blurRad="38100" dist="38100" dir="2700000" algn="tl">
                    <a:srgbClr val="000000"/>
                  </a:outerShdw>
                </a:effectLst>
                <a:latin typeface="Arial"/>
                <a:cs typeface="Arial"/>
              </a:rPr>
              <a:t>After the </a:t>
            </a:r>
            <a:r>
              <a:rPr lang="en-GB" sz="2800" b="1" kern="0" dirty="0">
                <a:solidFill>
                  <a:srgbClr val="FF0000"/>
                </a:solidFill>
                <a:effectLst>
                  <a:outerShdw blurRad="38100" dist="38100" dir="2700000" algn="tl">
                    <a:srgbClr val="000000"/>
                  </a:outerShdw>
                </a:effectLst>
                <a:latin typeface="Arial"/>
                <a:cs typeface="Arial"/>
              </a:rPr>
              <a:t>Jews expulsion from most European nations</a:t>
            </a:r>
            <a:r>
              <a:rPr lang="en-GB" sz="2800" b="1" kern="0" dirty="0">
                <a:solidFill>
                  <a:srgbClr val="FFFFFF"/>
                </a:solidFill>
                <a:effectLst>
                  <a:outerShdw blurRad="38100" dist="38100" dir="2700000" algn="tl">
                    <a:srgbClr val="000000"/>
                  </a:outerShdw>
                </a:effectLst>
                <a:latin typeface="Arial"/>
                <a:cs typeface="Arial"/>
              </a:rPr>
              <a:t> </a:t>
            </a:r>
            <a:r>
              <a:rPr lang="en-GB" sz="2800" b="1" kern="0" dirty="0">
                <a:solidFill>
                  <a:srgbClr val="00FFFF"/>
                </a:solidFill>
                <a:effectLst>
                  <a:outerShdw blurRad="38100" dist="38100" dir="2700000" algn="tl">
                    <a:srgbClr val="000000"/>
                  </a:outerShdw>
                </a:effectLst>
                <a:latin typeface="Arial"/>
                <a:cs typeface="Arial"/>
              </a:rPr>
              <a:t>during the period  1100 AD to 1300 AD. </a:t>
            </a:r>
            <a:r>
              <a:rPr lang="en-GB" sz="2800" b="1" kern="0" dirty="0">
                <a:solidFill>
                  <a:srgbClr val="FFC000"/>
                </a:solidFill>
                <a:effectLst>
                  <a:outerShdw blurRad="38100" dist="38100" dir="2700000" algn="tl">
                    <a:srgbClr val="000000"/>
                  </a:outerShdw>
                </a:effectLst>
                <a:latin typeface="Arial"/>
                <a:cs typeface="Arial"/>
              </a:rPr>
              <a:t>They gradually started to filter back, taking very lowly positions such as rag merchants. </a:t>
            </a:r>
            <a:r>
              <a:rPr lang="en-GB" sz="2800" b="1" kern="0" dirty="0">
                <a:solidFill>
                  <a:srgbClr val="00FF00"/>
                </a:solidFill>
                <a:effectLst>
                  <a:outerShdw blurRad="38100" dist="38100" dir="2700000" algn="tl">
                    <a:srgbClr val="000000"/>
                  </a:outerShdw>
                </a:effectLst>
                <a:latin typeface="Arial"/>
                <a:cs typeface="Arial"/>
              </a:rPr>
              <a:t>Just like mist starting to rise in the valley.</a:t>
            </a:r>
          </a:p>
          <a:p>
            <a:pPr eaLnBrk="0" hangingPunct="0">
              <a:defRPr/>
            </a:pPr>
            <a:endParaRPr lang="en-GB" dirty="0">
              <a:latin typeface="Arial" charset="0"/>
              <a:cs typeface="Arial" charset="0"/>
            </a:endParaRPr>
          </a:p>
        </p:txBody>
      </p:sp>
      <p:sp>
        <p:nvSpPr>
          <p:cNvPr id="6" name="TextBox 5">
            <a:extLst>
              <a:ext uri="{FF2B5EF4-FFF2-40B4-BE49-F238E27FC236}">
                <a16:creationId xmlns:a16="http://schemas.microsoft.com/office/drawing/2014/main" id="{D0EFFB77-4568-4FDB-927B-082CB74C9F04}"/>
              </a:ext>
            </a:extLst>
          </p:cNvPr>
          <p:cNvSpPr txBox="1"/>
          <p:nvPr/>
        </p:nvSpPr>
        <p:spPr>
          <a:xfrm>
            <a:off x="285750" y="6143625"/>
            <a:ext cx="3357563" cy="461963"/>
          </a:xfrm>
          <a:prstGeom prst="rect">
            <a:avLst/>
          </a:prstGeom>
          <a:noFill/>
        </p:spPr>
        <p:txBody>
          <a:bodyPr>
            <a:spAutoFit/>
          </a:bodyPr>
          <a:lstStyle/>
          <a:p>
            <a:pPr eaLnBrk="0" hangingPunct="0">
              <a:defRPr/>
            </a:pPr>
            <a:r>
              <a:rPr lang="en-GB" sz="2400" b="1" dirty="0">
                <a:solidFill>
                  <a:srgbClr val="FFFF00"/>
                </a:solidFill>
                <a:effectLst>
                  <a:outerShdw blurRad="38100" dist="38100" dir="2700000" algn="tl">
                    <a:srgbClr val="000000">
                      <a:alpha val="43137"/>
                    </a:srgbClr>
                  </a:outerShdw>
                </a:effectLst>
                <a:latin typeface="Arial" charset="0"/>
                <a:cs typeface="Arial" charset="0"/>
              </a:rPr>
              <a:t>Jews being expelled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9186"/>
                                        </p:tgtEl>
                                        <p:attrNameLst>
                                          <p:attrName>style.visibility</p:attrName>
                                        </p:attrNameLst>
                                      </p:cBhvr>
                                      <p:to>
                                        <p:strVal val="visible"/>
                                      </p:to>
                                    </p:set>
                                    <p:animEffect transition="in" filter="circle(in)">
                                      <p:cBhvr>
                                        <p:cTn id="7" dur="2000"/>
                                        <p:tgtEl>
                                          <p:spTgt spid="3491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FDA5A-B2B7-4BC2-A7D4-C04F67B7DD12}"/>
              </a:ext>
            </a:extLst>
          </p:cNvPr>
          <p:cNvSpPr>
            <a:spLocks noGrp="1"/>
          </p:cNvSpPr>
          <p:nvPr>
            <p:ph type="title"/>
          </p:nvPr>
        </p:nvSpPr>
        <p:spPr>
          <a:xfrm>
            <a:off x="500063" y="500063"/>
            <a:ext cx="8229600" cy="1143000"/>
          </a:xfrm>
        </p:spPr>
        <p:txBody>
          <a:bodyPr/>
          <a:lstStyle/>
          <a:p>
            <a:pPr>
              <a:defRPr/>
            </a:pPr>
            <a:r>
              <a:rPr lang="en-GB" b="1" dirty="0">
                <a:solidFill>
                  <a:srgbClr val="FFFF00"/>
                </a:solidFill>
              </a:rPr>
              <a:t>Decoding Ezekiel 38              </a:t>
            </a:r>
            <a:r>
              <a:rPr lang="en-GB" b="1" dirty="0">
                <a:solidFill>
                  <a:srgbClr val="00FF00"/>
                </a:solidFill>
              </a:rPr>
              <a:t>Up ….. As A Cloud To Cover The Land</a:t>
            </a:r>
            <a:endParaRPr lang="en-GB" dirty="0"/>
          </a:p>
        </p:txBody>
      </p:sp>
      <p:sp>
        <p:nvSpPr>
          <p:cNvPr id="3" name="Slide Number Placeholder 2">
            <a:extLst>
              <a:ext uri="{FF2B5EF4-FFF2-40B4-BE49-F238E27FC236}">
                <a16:creationId xmlns:a16="http://schemas.microsoft.com/office/drawing/2014/main" id="{67338048-0C3A-4C4C-BD5F-8391DE9238EC}"/>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4CAF5AA-F1EA-44C6-AACA-94A6E1090D27}" type="slidenum">
              <a:rPr lang="en-GB" altLang="en-US" sz="1200"/>
              <a:pPr eaLnBrk="1" hangingPunct="1"/>
              <a:t>64</a:t>
            </a:fld>
            <a:endParaRPr lang="en-GB" altLang="en-US" sz="1200"/>
          </a:p>
        </p:txBody>
      </p:sp>
      <p:pic>
        <p:nvPicPr>
          <p:cNvPr id="350210" name="Picture 2" descr="http://www.artunframed.com/images/artmis70/weyden31.jpg">
            <a:extLst>
              <a:ext uri="{FF2B5EF4-FFF2-40B4-BE49-F238E27FC236}">
                <a16:creationId xmlns:a16="http://schemas.microsoft.com/office/drawing/2014/main" id="{559B4778-2D08-40F9-8D5D-523010F7B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879600"/>
            <a:ext cx="307181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C820078-9BDD-4F80-B4A1-A43FC3AF6DA6}"/>
              </a:ext>
            </a:extLst>
          </p:cNvPr>
          <p:cNvSpPr txBox="1"/>
          <p:nvPr/>
        </p:nvSpPr>
        <p:spPr>
          <a:xfrm>
            <a:off x="3714750" y="2857500"/>
            <a:ext cx="4786313" cy="2616200"/>
          </a:xfrm>
          <a:prstGeom prst="rect">
            <a:avLst/>
          </a:prstGeom>
          <a:noFill/>
        </p:spPr>
        <p:txBody>
          <a:bodyPr>
            <a:spAutoFit/>
          </a:bodyPr>
          <a:lstStyle/>
          <a:p>
            <a:pPr eaLnBrk="0" hangingPunct="0">
              <a:defRPr/>
            </a:pPr>
            <a:r>
              <a:rPr lang="en-GB" sz="3600" b="1" dirty="0">
                <a:solidFill>
                  <a:srgbClr val="00FFFF"/>
                </a:solidFill>
                <a:effectLst>
                  <a:outerShdw blurRad="38100" dist="38100" dir="2700000" algn="tl">
                    <a:srgbClr val="000000">
                      <a:alpha val="43137"/>
                    </a:srgbClr>
                  </a:outerShdw>
                </a:effectLst>
                <a:latin typeface="Arial" charset="0"/>
                <a:cs typeface="Arial" charset="0"/>
              </a:rPr>
              <a:t>These were followed jewellery </a:t>
            </a:r>
            <a:r>
              <a:rPr lang="en-GB" sz="3600" b="1" dirty="0">
                <a:solidFill>
                  <a:srgbClr val="FF0000"/>
                </a:solidFill>
                <a:effectLst>
                  <a:outerShdw blurRad="38100" dist="38100" dir="2700000" algn="tl">
                    <a:srgbClr val="000000">
                      <a:alpha val="43137"/>
                    </a:srgbClr>
                  </a:outerShdw>
                </a:effectLst>
                <a:latin typeface="Arial" charset="0"/>
                <a:cs typeface="Arial" charset="0"/>
              </a:rPr>
              <a:t>(artefacts of Jews)</a:t>
            </a:r>
            <a:r>
              <a:rPr lang="en-GB" sz="3600" b="1" dirty="0">
                <a:effectLst>
                  <a:outerShdw blurRad="38100" dist="38100" dir="2700000" algn="tl">
                    <a:srgbClr val="000000">
                      <a:alpha val="43137"/>
                    </a:srgbClr>
                  </a:outerShdw>
                </a:effectLst>
                <a:latin typeface="Arial" charset="0"/>
                <a:cs typeface="Arial" charset="0"/>
              </a:rPr>
              <a:t> </a:t>
            </a:r>
            <a:r>
              <a:rPr lang="en-GB" sz="3600" b="1" dirty="0">
                <a:solidFill>
                  <a:srgbClr val="00FF00"/>
                </a:solidFill>
                <a:effectLst>
                  <a:outerShdw blurRad="38100" dist="38100" dir="2700000" algn="tl">
                    <a:srgbClr val="000000">
                      <a:alpha val="43137"/>
                    </a:srgbClr>
                  </a:outerShdw>
                </a:effectLst>
                <a:latin typeface="Arial" charset="0"/>
                <a:cs typeface="Arial" charset="0"/>
              </a:rPr>
              <a:t>merchants and usurers. </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0210"/>
                                        </p:tgtEl>
                                        <p:attrNameLst>
                                          <p:attrName>style.visibility</p:attrName>
                                        </p:attrNameLst>
                                      </p:cBhvr>
                                      <p:to>
                                        <p:strVal val="visible"/>
                                      </p:to>
                                    </p:set>
                                    <p:animEffect transition="in" filter="circle(in)">
                                      <p:cBhvr>
                                        <p:cTn id="7" dur="2000"/>
                                        <p:tgtEl>
                                          <p:spTgt spid="3502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2E8BBDB8-E4B0-475B-9779-81B097DE7141}"/>
              </a:ext>
            </a:extLst>
          </p:cNvPr>
          <p:cNvSpPr>
            <a:spLocks noGrp="1" noChangeArrowheads="1"/>
          </p:cNvSpPr>
          <p:nvPr>
            <p:ph type="title"/>
          </p:nvPr>
        </p:nvSpPr>
        <p:spPr>
          <a:xfrm>
            <a:off x="500063" y="785813"/>
            <a:ext cx="8229600" cy="1143000"/>
          </a:xfrm>
        </p:spPr>
        <p:txBody>
          <a:bodyPr/>
          <a:lstStyle/>
          <a:p>
            <a:pPr eaLnBrk="1" hangingPunct="1">
              <a:defRPr/>
            </a:pPr>
            <a:r>
              <a:rPr lang="en-GB" sz="4000" b="1" dirty="0">
                <a:solidFill>
                  <a:srgbClr val="00FF00"/>
                </a:solidFill>
              </a:rPr>
              <a:t>Up ….. As A Cloud To Cover The Land</a:t>
            </a:r>
          </a:p>
        </p:txBody>
      </p:sp>
      <p:sp>
        <p:nvSpPr>
          <p:cNvPr id="7" name="Slide Number Placeholder 5">
            <a:extLst>
              <a:ext uri="{FF2B5EF4-FFF2-40B4-BE49-F238E27FC236}">
                <a16:creationId xmlns:a16="http://schemas.microsoft.com/office/drawing/2014/main" id="{D32D4F78-959A-458A-BFBF-DDB29D594F4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4773351-91E0-4CFE-A1E5-F98299973666}" type="slidenum">
              <a:rPr lang="en-GB" altLang="en-US" sz="1200"/>
              <a:pPr eaLnBrk="1" hangingPunct="1"/>
              <a:t>65</a:t>
            </a:fld>
            <a:endParaRPr lang="en-GB" altLang="en-US" sz="1200"/>
          </a:p>
        </p:txBody>
      </p:sp>
      <p:sp>
        <p:nvSpPr>
          <p:cNvPr id="267268" name="Text Box 4">
            <a:extLst>
              <a:ext uri="{FF2B5EF4-FFF2-40B4-BE49-F238E27FC236}">
                <a16:creationId xmlns:a16="http://schemas.microsoft.com/office/drawing/2014/main" id="{F66386A5-A052-40F6-80D3-8FA1246B2624}"/>
              </a:ext>
            </a:extLst>
          </p:cNvPr>
          <p:cNvSpPr txBox="1">
            <a:spLocks noChangeArrowheads="1"/>
          </p:cNvSpPr>
          <p:nvPr/>
        </p:nvSpPr>
        <p:spPr bwMode="auto">
          <a:xfrm>
            <a:off x="1071563" y="0"/>
            <a:ext cx="7200900" cy="701675"/>
          </a:xfrm>
          <a:prstGeom prst="rect">
            <a:avLst/>
          </a:prstGeom>
          <a:noFill/>
          <a:ln w="9525">
            <a:noFill/>
            <a:miter lim="800000"/>
            <a:headEnd/>
            <a:tailEnd/>
          </a:ln>
          <a:effectLst/>
        </p:spPr>
        <p:txBody>
          <a:bodyPr>
            <a:spAutoFit/>
          </a:bodyPr>
          <a:lstStyle/>
          <a:p>
            <a:pPr algn="ctr" eaLnBrk="0" hangingPunct="0">
              <a:spcBef>
                <a:spcPct val="50000"/>
              </a:spcBef>
              <a:defRPr/>
            </a:pPr>
            <a:r>
              <a:rPr lang="en-GB" sz="4000" b="1" dirty="0">
                <a:solidFill>
                  <a:srgbClr val="FFFF00"/>
                </a:solidFill>
                <a:effectLst>
                  <a:outerShdw blurRad="38100" dist="38100" dir="2700000" algn="tl">
                    <a:srgbClr val="000000"/>
                  </a:outerShdw>
                </a:effectLst>
              </a:rPr>
              <a:t>Decoding Ezekiel 38</a:t>
            </a:r>
          </a:p>
        </p:txBody>
      </p:sp>
      <p:sp>
        <p:nvSpPr>
          <p:cNvPr id="8" name="TextBox 7">
            <a:extLst>
              <a:ext uri="{FF2B5EF4-FFF2-40B4-BE49-F238E27FC236}">
                <a16:creationId xmlns:a16="http://schemas.microsoft.com/office/drawing/2014/main" id="{70674564-A14B-4223-8597-0A0784905891}"/>
              </a:ext>
            </a:extLst>
          </p:cNvPr>
          <p:cNvSpPr txBox="1"/>
          <p:nvPr/>
        </p:nvSpPr>
        <p:spPr>
          <a:xfrm>
            <a:off x="4786313" y="2286000"/>
            <a:ext cx="4357687" cy="3970338"/>
          </a:xfrm>
          <a:prstGeom prst="rect">
            <a:avLst/>
          </a:prstGeom>
          <a:noFill/>
        </p:spPr>
        <p:txBody>
          <a:bodyPr>
            <a:spAutoFit/>
          </a:bodyPr>
          <a:lstStyle/>
          <a:p>
            <a:pPr eaLnBrk="0" hangingPunct="0">
              <a:defRPr/>
            </a:pPr>
            <a:r>
              <a:rPr lang="en-GB" sz="2800" b="1" dirty="0">
                <a:solidFill>
                  <a:srgbClr val="00FF00"/>
                </a:solidFill>
                <a:effectLst>
                  <a:outerShdw blurRad="38100" dist="38100" dir="2700000" algn="tl">
                    <a:srgbClr val="000000">
                      <a:alpha val="43137"/>
                    </a:srgbClr>
                  </a:outerShdw>
                </a:effectLst>
                <a:latin typeface="Arial" charset="0"/>
                <a:cs typeface="Arial" charset="0"/>
              </a:rPr>
              <a:t>After the political upheavals in eastern Europe, they flooded into Poland</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FF0000"/>
                </a:solidFill>
                <a:effectLst>
                  <a:outerShdw blurRad="38100" dist="38100" dir="2700000" algn="tl">
                    <a:srgbClr val="000000">
                      <a:alpha val="43137"/>
                    </a:srgbClr>
                  </a:outerShdw>
                </a:effectLst>
                <a:latin typeface="Arial" charset="0"/>
                <a:cs typeface="Arial" charset="0"/>
              </a:rPr>
              <a:t>and thence into the heartlands of</a:t>
            </a:r>
            <a:r>
              <a:rPr lang="en-GB" sz="2800" b="1" dirty="0">
                <a:effectLst>
                  <a:outerShdw blurRad="38100" dist="38100" dir="2700000" algn="tl">
                    <a:srgbClr val="000000">
                      <a:alpha val="43137"/>
                    </a:srgbClr>
                  </a:outerShdw>
                </a:effectLst>
                <a:latin typeface="Arial" charset="0"/>
                <a:cs typeface="Arial" charset="0"/>
              </a:rPr>
              <a:t> </a:t>
            </a:r>
            <a:r>
              <a:rPr lang="en-GB" sz="2800" b="1" dirty="0">
                <a:solidFill>
                  <a:srgbClr val="FFFF00"/>
                </a:solidFill>
                <a:effectLst>
                  <a:outerShdw blurRad="38100" dist="38100" dir="2700000" algn="tl">
                    <a:srgbClr val="000000">
                      <a:alpha val="43137"/>
                    </a:srgbClr>
                  </a:outerShdw>
                </a:effectLst>
                <a:latin typeface="Arial" charset="0"/>
                <a:cs typeface="Arial" charset="0"/>
              </a:rPr>
              <a:t>Anglo-</a:t>
            </a:r>
            <a:r>
              <a:rPr lang="en-GB" sz="2800" b="1" dirty="0" err="1">
                <a:solidFill>
                  <a:srgbClr val="FFFF00"/>
                </a:solidFill>
                <a:effectLst>
                  <a:outerShdw blurRad="38100" dist="38100" dir="2700000" algn="tl">
                    <a:srgbClr val="000000">
                      <a:alpha val="43137"/>
                    </a:srgbClr>
                  </a:outerShdw>
                </a:effectLst>
                <a:latin typeface="Arial" charset="0"/>
                <a:cs typeface="Arial" charset="0"/>
              </a:rPr>
              <a:t>Saxondom</a:t>
            </a:r>
            <a:r>
              <a:rPr lang="en-GB" sz="2800" b="1" dirty="0">
                <a:solidFill>
                  <a:srgbClr val="FFFF00"/>
                </a:solidFill>
                <a:effectLst>
                  <a:outerShdw blurRad="38100" dist="38100" dir="2700000" algn="tl">
                    <a:srgbClr val="000000">
                      <a:alpha val="43137"/>
                    </a:srgbClr>
                  </a:outerShdw>
                </a:effectLst>
                <a:latin typeface="Arial" charset="0"/>
                <a:cs typeface="Arial" charset="0"/>
              </a:rPr>
              <a:t> of Germany, Scandinavia, France, Britain and The United States</a:t>
            </a:r>
            <a:endParaRPr lang="en-GB" b="1" dirty="0">
              <a:effectLst>
                <a:outerShdw blurRad="38100" dist="38100" dir="2700000" algn="tl">
                  <a:srgbClr val="000000">
                    <a:alpha val="43137"/>
                  </a:srgbClr>
                </a:outerShdw>
              </a:effectLst>
              <a:latin typeface="Arial" charset="0"/>
              <a:cs typeface="Arial" charset="0"/>
            </a:endParaRPr>
          </a:p>
        </p:txBody>
      </p:sp>
      <p:pic>
        <p:nvPicPr>
          <p:cNvPr id="62473" name="Picture 9" descr="http://www.eraradioamateurs.eu/contenuti/files/immagini%20/europe_map3.gif">
            <a:extLst>
              <a:ext uri="{FF2B5EF4-FFF2-40B4-BE49-F238E27FC236}">
                <a16:creationId xmlns:a16="http://schemas.microsoft.com/office/drawing/2014/main" id="{029348B1-26E9-41E6-A65F-6773C53C0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357438"/>
            <a:ext cx="4332287"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2473"/>
                                        </p:tgtEl>
                                        <p:attrNameLst>
                                          <p:attrName>style.visibility</p:attrName>
                                        </p:attrNameLst>
                                      </p:cBhvr>
                                      <p:to>
                                        <p:strVal val="visible"/>
                                      </p:to>
                                    </p:set>
                                    <p:animEffect transition="in" filter="circle(in)">
                                      <p:cBhvr>
                                        <p:cTn id="7" dur="2000"/>
                                        <p:tgtEl>
                                          <p:spTgt spid="624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A75EBF3-3CA6-4F96-96F1-4A27775763E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3681D46-8C07-46BA-ABAF-D5DE77A060E6}" type="slidenum">
              <a:rPr lang="en-GB" altLang="en-US" sz="1200"/>
              <a:pPr eaLnBrk="1" hangingPunct="1"/>
              <a:t>66</a:t>
            </a:fld>
            <a:endParaRPr lang="en-GB" altLang="en-US" sz="1200"/>
          </a:p>
        </p:txBody>
      </p:sp>
      <p:sp>
        <p:nvSpPr>
          <p:cNvPr id="442370" name="Rectangle 2">
            <a:extLst>
              <a:ext uri="{FF2B5EF4-FFF2-40B4-BE49-F238E27FC236}">
                <a16:creationId xmlns:a16="http://schemas.microsoft.com/office/drawing/2014/main" id="{A3BD5934-F186-4F45-9758-9184AFC71D9F}"/>
              </a:ext>
            </a:extLst>
          </p:cNvPr>
          <p:cNvSpPr>
            <a:spLocks noGrp="1" noChangeArrowheads="1"/>
          </p:cNvSpPr>
          <p:nvPr>
            <p:ph type="title"/>
          </p:nvPr>
        </p:nvSpPr>
        <p:spPr>
          <a:xfrm>
            <a:off x="468313" y="188913"/>
            <a:ext cx="8229600" cy="719137"/>
          </a:xfrm>
        </p:spPr>
        <p:txBody>
          <a:bodyPr/>
          <a:lstStyle/>
          <a:p>
            <a:pPr eaLnBrk="1" hangingPunct="1">
              <a:defRPr/>
            </a:pPr>
            <a:r>
              <a:rPr lang="en-GB" sz="4000" b="1" dirty="0">
                <a:solidFill>
                  <a:srgbClr val="FFFF00"/>
                </a:solidFill>
              </a:rPr>
              <a:t>My Land</a:t>
            </a:r>
            <a:r>
              <a:rPr lang="en-GB" sz="4000" dirty="0">
                <a:solidFill>
                  <a:srgbClr val="FF0000"/>
                </a:solidFill>
              </a:rPr>
              <a:t> </a:t>
            </a:r>
            <a:br>
              <a:rPr lang="en-GB" sz="4000" dirty="0">
                <a:solidFill>
                  <a:srgbClr val="FF0000"/>
                </a:solidFill>
              </a:rPr>
            </a:br>
            <a:r>
              <a:rPr lang="en-GB" sz="4000" b="1" dirty="0">
                <a:solidFill>
                  <a:srgbClr val="FF0000"/>
                </a:solidFill>
              </a:rPr>
              <a:t>Gog’s Grand Deception</a:t>
            </a:r>
          </a:p>
        </p:txBody>
      </p:sp>
      <p:pic>
        <p:nvPicPr>
          <p:cNvPr id="442371" name="Picture 3" descr="map1a">
            <a:extLst>
              <a:ext uri="{FF2B5EF4-FFF2-40B4-BE49-F238E27FC236}">
                <a16:creationId xmlns:a16="http://schemas.microsoft.com/office/drawing/2014/main" id="{CABA84A9-AF90-46C2-9080-94F99B968977}"/>
              </a:ext>
            </a:extLst>
          </p:cNvPr>
          <p:cNvPicPr>
            <a:picLocks noGrp="1" noChangeAspect="1" noChangeArrowheads="1"/>
          </p:cNvPicPr>
          <p:nvPr>
            <p:ph idx="1"/>
          </p:nvPr>
        </p:nvPicPr>
        <p:blipFill>
          <a:blip r:embed="rId3" cstate="print">
            <a:lum bright="-12000" contrast="36000"/>
          </a:blip>
          <a:srcRect/>
          <a:stretch>
            <a:fillRect/>
          </a:stretch>
        </p:blipFill>
        <p:spPr>
          <a:xfrm>
            <a:off x="323850" y="1412875"/>
            <a:ext cx="3702050" cy="5084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42374" name="Text Box 6">
            <a:extLst>
              <a:ext uri="{FF2B5EF4-FFF2-40B4-BE49-F238E27FC236}">
                <a16:creationId xmlns:a16="http://schemas.microsoft.com/office/drawing/2014/main" id="{E82587C0-9314-41ED-8BD0-311FBAB0A109}"/>
              </a:ext>
            </a:extLst>
          </p:cNvPr>
          <p:cNvSpPr txBox="1">
            <a:spLocks noChangeArrowheads="1"/>
          </p:cNvSpPr>
          <p:nvPr/>
        </p:nvSpPr>
        <p:spPr bwMode="auto">
          <a:xfrm>
            <a:off x="4357688" y="2143125"/>
            <a:ext cx="4572000" cy="354012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“It’s a Lie – Israeli”</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 has deceived the majority of Judeo-Christians that</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they are the re-gathered Holy People instead of the</a:t>
            </a:r>
            <a:r>
              <a:rPr lang="en-GB" sz="2800" b="1" dirty="0">
                <a:solidFill>
                  <a:srgbClr val="00FF99"/>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abomination of desolation as foretold in the Scriptures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42371"/>
                                        </p:tgtEl>
                                        <p:attrNameLst>
                                          <p:attrName>style.visibility</p:attrName>
                                        </p:attrNameLst>
                                      </p:cBhvr>
                                      <p:to>
                                        <p:strVal val="visible"/>
                                      </p:to>
                                    </p:set>
                                    <p:animEffect transition="in" filter="circle(in)">
                                      <p:cBhvr>
                                        <p:cTn id="7" dur="2000"/>
                                        <p:tgtEl>
                                          <p:spTgt spid="442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42374"/>
                                        </p:tgtEl>
                                        <p:attrNameLst>
                                          <p:attrName>style.visibility</p:attrName>
                                        </p:attrNameLst>
                                      </p:cBhvr>
                                      <p:to>
                                        <p:strVal val="visible"/>
                                      </p:to>
                                    </p:set>
                                    <p:anim calcmode="discrete" valueType="clr">
                                      <p:cBhvr override="childStyle">
                                        <p:cTn id="12" dur="80"/>
                                        <p:tgtEl>
                                          <p:spTgt spid="44237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42374"/>
                                        </p:tgtEl>
                                        <p:attrNameLst>
                                          <p:attrName>fillcolor</p:attrName>
                                        </p:attrNameLst>
                                      </p:cBhvr>
                                      <p:tavLst>
                                        <p:tav tm="0">
                                          <p:val>
                                            <p:clrVal>
                                              <a:schemeClr val="accent2"/>
                                            </p:clrVal>
                                          </p:val>
                                        </p:tav>
                                        <p:tav tm="50000">
                                          <p:val>
                                            <p:clrVal>
                                              <a:schemeClr val="hlink"/>
                                            </p:clrVal>
                                          </p:val>
                                        </p:tav>
                                      </p:tavLst>
                                    </p:anim>
                                    <p:set>
                                      <p:cBhvr>
                                        <p:cTn id="14" dur="80"/>
                                        <p:tgtEl>
                                          <p:spTgt spid="44237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10534B-291A-4ED6-8560-57FD4BE45311}"/>
              </a:ext>
            </a:extLst>
          </p:cNvPr>
          <p:cNvSpPr>
            <a:spLocks noGrp="1"/>
          </p:cNvSpPr>
          <p:nvPr>
            <p:ph type="title"/>
          </p:nvPr>
        </p:nvSpPr>
        <p:spPr/>
        <p:txBody>
          <a:bodyPr/>
          <a:lstStyle/>
          <a:p>
            <a:pPr>
              <a:defRPr/>
            </a:pPr>
            <a:r>
              <a:rPr lang="en-GB" b="1" dirty="0">
                <a:solidFill>
                  <a:srgbClr val="FFFF00"/>
                </a:solidFill>
              </a:rPr>
              <a:t>My Land</a:t>
            </a:r>
            <a:r>
              <a:rPr lang="en-GB" dirty="0">
                <a:solidFill>
                  <a:srgbClr val="FF0000"/>
                </a:solidFill>
              </a:rPr>
              <a:t> </a:t>
            </a:r>
            <a:br>
              <a:rPr lang="en-GB" dirty="0">
                <a:solidFill>
                  <a:srgbClr val="FF0000"/>
                </a:solidFill>
              </a:rPr>
            </a:br>
            <a:r>
              <a:rPr lang="en-GB" b="1" dirty="0">
                <a:solidFill>
                  <a:srgbClr val="FF0000"/>
                </a:solidFill>
              </a:rPr>
              <a:t>Gog’s Grand Deception</a:t>
            </a:r>
            <a:endParaRPr lang="en-GB" dirty="0"/>
          </a:p>
        </p:txBody>
      </p:sp>
      <p:sp>
        <p:nvSpPr>
          <p:cNvPr id="4" name="Slide Number Placeholder 3">
            <a:extLst>
              <a:ext uri="{FF2B5EF4-FFF2-40B4-BE49-F238E27FC236}">
                <a16:creationId xmlns:a16="http://schemas.microsoft.com/office/drawing/2014/main" id="{5A22BA0A-CC10-4300-87D4-90F75D31D59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3E99D5D-AACA-4B56-BAFB-6D2EA35C0168}" type="slidenum">
              <a:rPr lang="en-GB" altLang="en-US" sz="1200"/>
              <a:pPr eaLnBrk="1" hangingPunct="1"/>
              <a:t>67</a:t>
            </a:fld>
            <a:endParaRPr lang="en-GB" altLang="en-US" sz="1200"/>
          </a:p>
        </p:txBody>
      </p:sp>
      <p:pic>
        <p:nvPicPr>
          <p:cNvPr id="351234" name="Picture 2" descr="http://www.bibleplaces.com/images/Men_praying_at_Western_Wall_tb_n010200.jpg">
            <a:extLst>
              <a:ext uri="{FF2B5EF4-FFF2-40B4-BE49-F238E27FC236}">
                <a16:creationId xmlns:a16="http://schemas.microsoft.com/office/drawing/2014/main" id="{C074BE38-14C5-4794-A486-0C1622B260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74"/>
          <a:stretch>
            <a:fillRect/>
          </a:stretch>
        </p:blipFill>
        <p:spPr bwMode="auto">
          <a:xfrm>
            <a:off x="642938" y="1928813"/>
            <a:ext cx="4105275"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8E4D5F1-844A-4946-BAAE-7765929F9A5D}"/>
              </a:ext>
            </a:extLst>
          </p:cNvPr>
          <p:cNvSpPr txBox="1"/>
          <p:nvPr/>
        </p:nvSpPr>
        <p:spPr>
          <a:xfrm>
            <a:off x="5000625" y="2214563"/>
            <a:ext cx="3643313" cy="3170237"/>
          </a:xfrm>
          <a:prstGeom prst="rect">
            <a:avLst/>
          </a:prstGeom>
          <a:noFill/>
        </p:spPr>
        <p:txBody>
          <a:bodyPr>
            <a:spAutoFit/>
          </a:bodyPr>
          <a:lstStyle/>
          <a:p>
            <a:pPr eaLnBrk="0" hangingPunct="0">
              <a:defRPr/>
            </a:pPr>
            <a:r>
              <a:rPr lang="en-GB" sz="3600" b="1" dirty="0">
                <a:solidFill>
                  <a:srgbClr val="FFFF00"/>
                </a:solidFill>
                <a:effectLst>
                  <a:outerShdw blurRad="38100" dist="38100" dir="2700000" algn="tl">
                    <a:srgbClr val="000000"/>
                  </a:outerShdw>
                </a:effectLst>
                <a:latin typeface="Arial" charset="0"/>
                <a:cs typeface="Arial" charset="0"/>
              </a:rPr>
              <a:t>“My Land”</a:t>
            </a:r>
            <a:r>
              <a:rPr lang="en-GB" sz="3600" b="1" dirty="0">
                <a:effectLst>
                  <a:outerShdw blurRad="38100" dist="38100" dir="2700000" algn="tl">
                    <a:srgbClr val="000000"/>
                  </a:outerShdw>
                </a:effectLst>
                <a:latin typeface="Arial" charset="0"/>
                <a:cs typeface="Arial" charset="0"/>
              </a:rPr>
              <a:t> </a:t>
            </a:r>
            <a:r>
              <a:rPr lang="en-GB" sz="3600" b="1" dirty="0">
                <a:solidFill>
                  <a:srgbClr val="00FF00"/>
                </a:solidFill>
                <a:effectLst>
                  <a:outerShdw blurRad="38100" dist="38100" dir="2700000" algn="tl">
                    <a:srgbClr val="000000"/>
                  </a:outerShdw>
                </a:effectLst>
                <a:latin typeface="Arial" charset="0"/>
                <a:cs typeface="Arial" charset="0"/>
              </a:rPr>
              <a:t>is</a:t>
            </a:r>
            <a:r>
              <a:rPr lang="en-GB" sz="3600" dirty="0">
                <a:solidFill>
                  <a:srgbClr val="00FF00"/>
                </a:solidFill>
                <a:latin typeface="Arial" charset="0"/>
                <a:cs typeface="Arial" charset="0"/>
              </a:rPr>
              <a:t> </a:t>
            </a:r>
            <a:r>
              <a:rPr lang="en-GB" sz="3600" b="1" dirty="0">
                <a:solidFill>
                  <a:srgbClr val="00FF00"/>
                </a:solidFill>
                <a:effectLst>
                  <a:outerShdw blurRad="38100" dist="38100" dir="2700000" algn="tl">
                    <a:srgbClr val="000000"/>
                  </a:outerShdw>
                </a:effectLst>
                <a:latin typeface="Arial" charset="0"/>
                <a:cs typeface="Arial" charset="0"/>
              </a:rPr>
              <a:t>now occupied by the enemy –</a:t>
            </a:r>
            <a:r>
              <a:rPr lang="en-GB" sz="3600" b="1" dirty="0">
                <a:effectLst>
                  <a:outerShdw blurRad="38100" dist="38100" dir="2700000" algn="tl">
                    <a:srgbClr val="000000"/>
                  </a:outerShdw>
                </a:effectLst>
                <a:latin typeface="Arial" charset="0"/>
                <a:cs typeface="Arial" charset="0"/>
              </a:rPr>
              <a:t> </a:t>
            </a:r>
            <a:r>
              <a:rPr lang="en-GB" sz="3600" b="1" dirty="0">
                <a:solidFill>
                  <a:srgbClr val="FF0000"/>
                </a:solidFill>
                <a:effectLst>
                  <a:outerShdw blurRad="38100" dist="38100" dir="2700000" algn="tl">
                    <a:srgbClr val="000000"/>
                  </a:outerShdw>
                </a:effectLst>
                <a:latin typeface="Arial" charset="0"/>
                <a:cs typeface="Arial" charset="0"/>
              </a:rPr>
              <a:t>The </a:t>
            </a:r>
            <a:r>
              <a:rPr lang="en-GB" sz="3600" b="1" dirty="0" err="1">
                <a:solidFill>
                  <a:srgbClr val="FF0000"/>
                </a:solidFill>
                <a:effectLst>
                  <a:outerShdw blurRad="38100" dist="38100" dir="2700000" algn="tl">
                    <a:srgbClr val="000000"/>
                  </a:outerShdw>
                </a:effectLst>
                <a:latin typeface="Arial" charset="0"/>
                <a:cs typeface="Arial" charset="0"/>
              </a:rPr>
              <a:t>Edomite</a:t>
            </a:r>
            <a:r>
              <a:rPr lang="en-GB" sz="3600" b="1" dirty="0">
                <a:solidFill>
                  <a:srgbClr val="FF0000"/>
                </a:solidFill>
                <a:effectLst>
                  <a:outerShdw blurRad="38100" dist="38100" dir="2700000" algn="tl">
                    <a:srgbClr val="000000"/>
                  </a:outerShdw>
                </a:effectLst>
                <a:latin typeface="Arial" charset="0"/>
                <a:cs typeface="Arial" charset="0"/>
              </a:rPr>
              <a:t> Khazar Jews</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circle(in)">
                                      <p:cBhvr>
                                        <p:cTn id="7" dur="2000"/>
                                        <p:tgtEl>
                                          <p:spTgt spid="351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0D125C-C5F1-46A3-AD6C-F1E4555329F2}"/>
              </a:ext>
            </a:extLst>
          </p:cNvPr>
          <p:cNvSpPr>
            <a:spLocks noGrp="1"/>
          </p:cNvSpPr>
          <p:nvPr>
            <p:ph type="title"/>
          </p:nvPr>
        </p:nvSpPr>
        <p:spPr/>
        <p:txBody>
          <a:bodyPr/>
          <a:lstStyle/>
          <a:p>
            <a:pPr>
              <a:defRPr/>
            </a:pPr>
            <a:r>
              <a:rPr lang="en-GB" b="1" dirty="0">
                <a:solidFill>
                  <a:srgbClr val="FFFF00"/>
                </a:solidFill>
                <a:latin typeface="Arial Black" pitchFamily="34" charset="0"/>
              </a:rPr>
              <a:t>Decoding Ezekiel        </a:t>
            </a:r>
            <a:r>
              <a:rPr lang="en-GB" b="1" dirty="0">
                <a:solidFill>
                  <a:srgbClr val="00FF00"/>
                </a:solidFill>
              </a:rPr>
              <a:t>Latter Days</a:t>
            </a:r>
            <a:endParaRPr lang="en-GB" dirty="0"/>
          </a:p>
        </p:txBody>
      </p:sp>
      <p:sp>
        <p:nvSpPr>
          <p:cNvPr id="4" name="Slide Number Placeholder 3">
            <a:extLst>
              <a:ext uri="{FF2B5EF4-FFF2-40B4-BE49-F238E27FC236}">
                <a16:creationId xmlns:a16="http://schemas.microsoft.com/office/drawing/2014/main" id="{4CBA7B4D-9FCB-4AF0-8FD9-CCD234D6F369}"/>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CB9DFBF-F41C-4197-9409-B458E187CD6B}" type="slidenum">
              <a:rPr lang="en-GB" altLang="en-US" sz="1200"/>
              <a:pPr eaLnBrk="1" hangingPunct="1"/>
              <a:t>68</a:t>
            </a:fld>
            <a:endParaRPr lang="en-GB" altLang="en-US" sz="1200"/>
          </a:p>
        </p:txBody>
      </p:sp>
      <p:pic>
        <p:nvPicPr>
          <p:cNvPr id="353282" name="Picture 2" descr="http://4.bp.blogspot.com/_i3JBPE2C540/RiK4TOGb5yI/AAAAAAAAAAc/bDwMlWlu09Y/s400/9BC.GIF">
            <a:extLst>
              <a:ext uri="{FF2B5EF4-FFF2-40B4-BE49-F238E27FC236}">
                <a16:creationId xmlns:a16="http://schemas.microsoft.com/office/drawing/2014/main" id="{F5FEBF73-BEEA-4739-874D-18771007842A}"/>
              </a:ext>
            </a:extLst>
          </p:cNvPr>
          <p:cNvPicPr>
            <a:picLocks noChangeAspect="1" noChangeArrowheads="1"/>
          </p:cNvPicPr>
          <p:nvPr/>
        </p:nvPicPr>
        <p:blipFill>
          <a:blip r:embed="rId3" cstate="print">
            <a:duotone>
              <a:prstClr val="black"/>
              <a:schemeClr val="accent3">
                <a:tint val="45000"/>
                <a:satMod val="400000"/>
              </a:schemeClr>
            </a:duotone>
          </a:blip>
          <a:srcRect r="51250"/>
          <a:stretch>
            <a:fillRect/>
          </a:stretch>
        </p:blipFill>
        <p:spPr bwMode="auto">
          <a:xfrm>
            <a:off x="357158" y="1785926"/>
            <a:ext cx="3482625" cy="4286280"/>
          </a:xfrm>
          <a:prstGeom prst="rect">
            <a:avLst/>
          </a:prstGeom>
          <a:noFill/>
        </p:spPr>
      </p:pic>
      <p:sp>
        <p:nvSpPr>
          <p:cNvPr id="7" name="TextBox 6">
            <a:extLst>
              <a:ext uri="{FF2B5EF4-FFF2-40B4-BE49-F238E27FC236}">
                <a16:creationId xmlns:a16="http://schemas.microsoft.com/office/drawing/2014/main" id="{F389B518-DA65-4586-8F31-FFB55561B08A}"/>
              </a:ext>
            </a:extLst>
          </p:cNvPr>
          <p:cNvSpPr txBox="1"/>
          <p:nvPr/>
        </p:nvSpPr>
        <p:spPr>
          <a:xfrm>
            <a:off x="142875" y="6211888"/>
            <a:ext cx="3929063" cy="646112"/>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 B.C. Calendar</a:t>
            </a:r>
          </a:p>
        </p:txBody>
      </p:sp>
      <p:sp>
        <p:nvSpPr>
          <p:cNvPr id="9" name="TextBox 8">
            <a:extLst>
              <a:ext uri="{FF2B5EF4-FFF2-40B4-BE49-F238E27FC236}">
                <a16:creationId xmlns:a16="http://schemas.microsoft.com/office/drawing/2014/main" id="{B9AE4D36-C6DE-408F-A1B1-F2F0B2EA2473}"/>
              </a:ext>
            </a:extLst>
          </p:cNvPr>
          <p:cNvSpPr txBox="1">
            <a:spLocks noChangeArrowheads="1"/>
          </p:cNvSpPr>
          <p:nvPr/>
        </p:nvSpPr>
        <p:spPr bwMode="auto">
          <a:xfrm>
            <a:off x="4071938" y="1928813"/>
            <a:ext cx="4929187"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pPr>
            <a:r>
              <a:rPr lang="en-GB" altLang="en-US" sz="2800" b="1">
                <a:solidFill>
                  <a:srgbClr val="00FFFF"/>
                </a:solidFill>
              </a:rPr>
              <a:t>This in the sense of our use in speech of </a:t>
            </a:r>
            <a:r>
              <a:rPr lang="en-GB" altLang="en-US" sz="2800" b="1" i="1">
                <a:solidFill>
                  <a:srgbClr val="FF00FF"/>
                </a:solidFill>
              </a:rPr>
              <a:t>former &amp; latter</a:t>
            </a:r>
            <a:r>
              <a:rPr lang="en-GB" altLang="en-US" sz="2800" b="1">
                <a:solidFill>
                  <a:srgbClr val="FF00FF"/>
                </a:solidFill>
              </a:rPr>
              <a:t> </a:t>
            </a:r>
            <a:r>
              <a:rPr lang="en-GB" altLang="en-US" sz="2800" b="1">
                <a:solidFill>
                  <a:srgbClr val="00FFFF"/>
                </a:solidFill>
              </a:rPr>
              <a:t>i.e. Before Christ BC &amp; After Christ</a:t>
            </a:r>
            <a:r>
              <a:rPr lang="en-GB" altLang="en-US" sz="2800" b="1"/>
              <a:t> </a:t>
            </a:r>
            <a:r>
              <a:rPr lang="en-GB" altLang="en-US" sz="2800" b="1">
                <a:solidFill>
                  <a:srgbClr val="FF00FF"/>
                </a:solidFill>
              </a:rPr>
              <a:t>AD (latter days).</a:t>
            </a:r>
          </a:p>
          <a:p>
            <a:pPr eaLnBrk="1" hangingPunct="1">
              <a:lnSpc>
                <a:spcPct val="80000"/>
              </a:lnSpc>
            </a:pPr>
            <a:endParaRPr lang="en-GB" altLang="en-US" sz="2800" b="1">
              <a:solidFill>
                <a:srgbClr val="FFFF00"/>
              </a:solidFill>
            </a:endParaRPr>
          </a:p>
          <a:p>
            <a:pPr eaLnBrk="1" hangingPunct="1">
              <a:lnSpc>
                <a:spcPct val="80000"/>
              </a:lnSpc>
            </a:pPr>
            <a:r>
              <a:rPr lang="en-GB" altLang="en-US" sz="2800" b="1">
                <a:solidFill>
                  <a:srgbClr val="FFC000"/>
                </a:solidFill>
              </a:rPr>
              <a:t>Christians have over the centuries been </a:t>
            </a:r>
            <a:r>
              <a:rPr lang="en-GB" altLang="en-US" sz="2800" b="1">
                <a:solidFill>
                  <a:srgbClr val="FF00FF"/>
                </a:solidFill>
              </a:rPr>
              <a:t>indicating this fact in correspondence but most have been</a:t>
            </a:r>
            <a:r>
              <a:rPr lang="en-GB" altLang="en-US" sz="2800" b="1"/>
              <a:t> </a:t>
            </a:r>
            <a:r>
              <a:rPr lang="en-GB" altLang="en-US" sz="2800" b="1">
                <a:solidFill>
                  <a:srgbClr val="00FF00"/>
                </a:solidFill>
              </a:rPr>
              <a:t>blind to its import vis-à-vis bible prophecy.</a:t>
            </a:r>
          </a:p>
          <a:p>
            <a:endParaRPr lang="en-GB"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3282"/>
                                        </p:tgtEl>
                                        <p:attrNameLst>
                                          <p:attrName>style.visibility</p:attrName>
                                        </p:attrNameLst>
                                      </p:cBhvr>
                                      <p:to>
                                        <p:strVal val="visible"/>
                                      </p:to>
                                    </p:set>
                                    <p:animEffect transition="in" filter="circle(in)">
                                      <p:cBhvr>
                                        <p:cTn id="7" dur="2000"/>
                                        <p:tgtEl>
                                          <p:spTgt spid="353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
                                        </p:tgtEl>
                                        <p:attrNameLst>
                                          <p:attrName>fillcolor</p:attrName>
                                        </p:attrNameLst>
                                      </p:cBhvr>
                                      <p:tavLst>
                                        <p:tav tm="0">
                                          <p:val>
                                            <p:clrVal>
                                              <a:schemeClr val="accent2"/>
                                            </p:clrVal>
                                          </p:val>
                                        </p:tav>
                                        <p:tav tm="50000">
                                          <p:val>
                                            <p:clrVal>
                                              <a:schemeClr val="hlink"/>
                                            </p:clrVal>
                                          </p:val>
                                        </p:tav>
                                      </p:tavLst>
                                    </p:anim>
                                    <p:set>
                                      <p:cBhvr>
                                        <p:cTn id="2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9489D-5AE1-4E7B-9EF8-79974C1ED4F2}"/>
              </a:ext>
            </a:extLst>
          </p:cNvPr>
          <p:cNvSpPr>
            <a:spLocks noGrp="1"/>
          </p:cNvSpPr>
          <p:nvPr>
            <p:ph type="title"/>
          </p:nvPr>
        </p:nvSpPr>
        <p:spPr/>
        <p:txBody>
          <a:bodyPr/>
          <a:lstStyle/>
          <a:p>
            <a:pPr>
              <a:defRPr/>
            </a:pPr>
            <a:r>
              <a:rPr lang="en-GB" b="1" dirty="0">
                <a:solidFill>
                  <a:srgbClr val="FFFF00"/>
                </a:solidFill>
                <a:latin typeface="Arial Black" pitchFamily="34" charset="0"/>
              </a:rPr>
              <a:t>Decoding Ezekiel        </a:t>
            </a:r>
            <a:r>
              <a:rPr lang="en-GB" b="1" dirty="0">
                <a:solidFill>
                  <a:srgbClr val="00FF00"/>
                </a:solidFill>
              </a:rPr>
              <a:t>Latter Days</a:t>
            </a:r>
            <a:endParaRPr lang="en-GB" dirty="0"/>
          </a:p>
        </p:txBody>
      </p:sp>
      <p:sp>
        <p:nvSpPr>
          <p:cNvPr id="3" name="Slide Number Placeholder 2">
            <a:extLst>
              <a:ext uri="{FF2B5EF4-FFF2-40B4-BE49-F238E27FC236}">
                <a16:creationId xmlns:a16="http://schemas.microsoft.com/office/drawing/2014/main" id="{A6B1DCF8-DA23-44B9-A92F-24C8DDC7F17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08754AF-9FE8-4FE3-BA65-4FDEBBBB457B}" type="slidenum">
              <a:rPr lang="en-GB" altLang="en-US" sz="1200"/>
              <a:pPr eaLnBrk="1" hangingPunct="1"/>
              <a:t>69</a:t>
            </a:fld>
            <a:endParaRPr lang="en-GB" altLang="en-US" sz="1200"/>
          </a:p>
        </p:txBody>
      </p:sp>
      <p:pic>
        <p:nvPicPr>
          <p:cNvPr id="5" name="Picture 4" descr="atilla">
            <a:extLst>
              <a:ext uri="{FF2B5EF4-FFF2-40B4-BE49-F238E27FC236}">
                <a16:creationId xmlns:a16="http://schemas.microsoft.com/office/drawing/2014/main" id="{BFF62636-5009-4927-B507-5241BECE6B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071563"/>
            <a:ext cx="18573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gengy">
            <a:extLst>
              <a:ext uri="{FF2B5EF4-FFF2-40B4-BE49-F238E27FC236}">
                <a16:creationId xmlns:a16="http://schemas.microsoft.com/office/drawing/2014/main" id="{B78E64A5-06D4-497C-ADCD-059C217F9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4071938"/>
            <a:ext cx="1928812"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265F6321-8BA1-4007-81A1-DC703DFC7765}"/>
              </a:ext>
            </a:extLst>
          </p:cNvPr>
          <p:cNvSpPr txBox="1"/>
          <p:nvPr/>
        </p:nvSpPr>
        <p:spPr>
          <a:xfrm>
            <a:off x="2786063" y="2071688"/>
            <a:ext cx="6357937" cy="3638550"/>
          </a:xfrm>
          <a:prstGeom prst="rect">
            <a:avLst/>
          </a:prstGeom>
          <a:noFill/>
        </p:spPr>
        <p:txBody>
          <a:bodyPr>
            <a:spAutoFit/>
          </a:bodyPr>
          <a:lstStyle/>
          <a:p>
            <a:pPr>
              <a:lnSpc>
                <a:spcPct val="80000"/>
              </a:lnSpc>
              <a:defRPr/>
            </a:pPr>
            <a:r>
              <a:rPr lang="en-GB" sz="3200" b="1" dirty="0">
                <a:solidFill>
                  <a:srgbClr val="00FFFF"/>
                </a:solidFill>
                <a:effectLst>
                  <a:outerShdw blurRad="38100" dist="38100" dir="2700000" algn="tl">
                    <a:srgbClr val="000000">
                      <a:alpha val="43137"/>
                    </a:srgbClr>
                  </a:outerShdw>
                </a:effectLst>
                <a:latin typeface="Arial" charset="0"/>
                <a:cs typeface="Arial" charset="0"/>
              </a:rPr>
              <a:t>This is one reason </a:t>
            </a:r>
            <a:r>
              <a:rPr lang="en-GB" sz="3200" b="1" dirty="0">
                <a:solidFill>
                  <a:srgbClr val="FF0000"/>
                </a:solidFill>
                <a:effectLst>
                  <a:outerShdw blurRad="38100" dist="38100" dir="2700000" algn="tl">
                    <a:srgbClr val="000000">
                      <a:alpha val="43137"/>
                    </a:srgbClr>
                  </a:outerShdw>
                </a:effectLst>
                <a:latin typeface="Arial" charset="0"/>
                <a:cs typeface="Arial" charset="0"/>
              </a:rPr>
              <a:t>Attila &amp;</a:t>
            </a:r>
            <a:r>
              <a:rPr lang="en-GB" sz="3200" b="1" dirty="0">
                <a:effectLst>
                  <a:outerShdw blurRad="38100" dist="38100" dir="2700000" algn="tl">
                    <a:srgbClr val="000000">
                      <a:alpha val="43137"/>
                    </a:srgbClr>
                  </a:outerShdw>
                </a:effectLst>
                <a:latin typeface="Arial" charset="0"/>
                <a:cs typeface="Arial" charset="0"/>
              </a:rPr>
              <a:t> </a:t>
            </a:r>
            <a:r>
              <a:rPr lang="en-GB" sz="3200" b="1" dirty="0">
                <a:solidFill>
                  <a:srgbClr val="FF0000"/>
                </a:solidFill>
                <a:effectLst>
                  <a:outerShdw blurRad="38100" dist="38100" dir="2700000" algn="tl">
                    <a:srgbClr val="000000">
                      <a:alpha val="43137"/>
                    </a:srgbClr>
                  </a:outerShdw>
                </a:effectLst>
                <a:latin typeface="Arial" charset="0"/>
                <a:cs typeface="Arial" charset="0"/>
              </a:rPr>
              <a:t>Genghis Khan</a:t>
            </a:r>
            <a:r>
              <a:rPr lang="en-GB" sz="3200" b="1" dirty="0">
                <a:effectLst>
                  <a:outerShdw blurRad="38100" dist="38100" dir="2700000" algn="tl">
                    <a:srgbClr val="000000">
                      <a:alpha val="43137"/>
                    </a:srgbClr>
                  </a:outerShdw>
                </a:effectLst>
                <a:latin typeface="Arial" charset="0"/>
                <a:cs typeface="Arial" charset="0"/>
              </a:rPr>
              <a:t> </a:t>
            </a:r>
            <a:r>
              <a:rPr lang="en-GB" sz="3200" b="1" dirty="0">
                <a:solidFill>
                  <a:srgbClr val="00FFFF"/>
                </a:solidFill>
                <a:effectLst>
                  <a:outerShdw blurRad="38100" dist="38100" dir="2700000" algn="tl">
                    <a:srgbClr val="000000">
                      <a:alpha val="43137"/>
                    </a:srgbClr>
                  </a:outerShdw>
                </a:effectLst>
                <a:latin typeface="Arial" charset="0"/>
                <a:cs typeface="Arial" charset="0"/>
              </a:rPr>
              <a:t>were not seen as fulfilling part of Ezekiel 38.</a:t>
            </a:r>
          </a:p>
          <a:p>
            <a:pPr>
              <a:lnSpc>
                <a:spcPct val="80000"/>
              </a:lnSpc>
              <a:defRPr/>
            </a:pPr>
            <a:endParaRPr lang="en-GB" sz="3200" b="1" dirty="0">
              <a:solidFill>
                <a:srgbClr val="FF33CC"/>
              </a:solidFill>
              <a:effectLst>
                <a:outerShdw blurRad="38100" dist="38100" dir="2700000" algn="tl">
                  <a:srgbClr val="000000">
                    <a:alpha val="43137"/>
                  </a:srgbClr>
                </a:outerShdw>
              </a:effectLst>
              <a:latin typeface="Arial" charset="0"/>
              <a:cs typeface="Arial" charset="0"/>
            </a:endParaRPr>
          </a:p>
          <a:p>
            <a:pPr>
              <a:lnSpc>
                <a:spcPct val="80000"/>
              </a:lnSpc>
              <a:defRPr/>
            </a:pPr>
            <a:endParaRPr lang="en-GB" sz="3200" b="1" dirty="0">
              <a:solidFill>
                <a:srgbClr val="FF33CC"/>
              </a:solidFill>
              <a:effectLst>
                <a:outerShdw blurRad="38100" dist="38100" dir="2700000" algn="tl">
                  <a:srgbClr val="000000">
                    <a:alpha val="43137"/>
                  </a:srgbClr>
                </a:outerShdw>
              </a:effectLst>
              <a:latin typeface="Arial" charset="0"/>
              <a:cs typeface="Arial" charset="0"/>
            </a:endParaRPr>
          </a:p>
          <a:p>
            <a:pPr>
              <a:lnSpc>
                <a:spcPct val="80000"/>
              </a:lnSpc>
              <a:defRPr/>
            </a:pPr>
            <a:r>
              <a:rPr lang="en-GB" sz="3200" b="1" dirty="0">
                <a:solidFill>
                  <a:srgbClr val="FFCC00"/>
                </a:solidFill>
                <a:effectLst>
                  <a:outerShdw blurRad="38100" dist="38100" dir="2700000" algn="tl">
                    <a:srgbClr val="000000">
                      <a:alpha val="43137"/>
                    </a:srgbClr>
                  </a:outerShdw>
                </a:effectLst>
                <a:latin typeface="Arial" charset="0"/>
                <a:cs typeface="Arial" charset="0"/>
              </a:rPr>
              <a:t>The other reason was that the </a:t>
            </a:r>
            <a:r>
              <a:rPr lang="en-GB" sz="3200" b="1" dirty="0">
                <a:solidFill>
                  <a:srgbClr val="00FF00"/>
                </a:solidFill>
                <a:effectLst>
                  <a:outerShdw blurRad="38100" dist="38100" dir="2700000" algn="tl">
                    <a:srgbClr val="000000">
                      <a:alpha val="43137"/>
                    </a:srgbClr>
                  </a:outerShdw>
                </a:effectLst>
                <a:latin typeface="Arial" charset="0"/>
                <a:cs typeface="Arial" charset="0"/>
              </a:rPr>
              <a:t>true identity of God’s people or extent of their domain</a:t>
            </a:r>
            <a:r>
              <a:rPr lang="en-GB" sz="3200" b="1" dirty="0">
                <a:effectLst>
                  <a:outerShdw blurRad="38100" dist="38100" dir="2700000" algn="tl">
                    <a:srgbClr val="000000">
                      <a:alpha val="43137"/>
                    </a:srgbClr>
                  </a:outerShdw>
                </a:effectLst>
                <a:latin typeface="Arial" charset="0"/>
                <a:cs typeface="Arial" charset="0"/>
              </a:rPr>
              <a:t> </a:t>
            </a:r>
            <a:r>
              <a:rPr lang="en-GB" sz="3200" b="1" dirty="0">
                <a:solidFill>
                  <a:srgbClr val="FF00FF"/>
                </a:solidFill>
                <a:effectLst>
                  <a:outerShdw blurRad="38100" dist="38100" dir="2700000" algn="tl">
                    <a:srgbClr val="000000">
                      <a:alpha val="43137"/>
                    </a:srgbClr>
                  </a:outerShdw>
                </a:effectLst>
                <a:latin typeface="Arial" charset="0"/>
                <a:cs typeface="Arial" charset="0"/>
              </a:rPr>
              <a:t>was unknown to all but a few</a:t>
            </a:r>
            <a:endParaRPr lang="en-GB" sz="3200" dirty="0">
              <a:solidFill>
                <a:srgbClr val="FF00FF"/>
              </a:solidFill>
              <a:effectLst>
                <a:outerShdw blurRad="38100" dist="38100" dir="2700000" algn="tl">
                  <a:srgbClr val="000000">
                    <a:alpha val="43137"/>
                  </a:srgbClr>
                </a:outerShdw>
              </a:effectLst>
              <a:latin typeface="Arial" charset="0"/>
              <a:cs typeface="Arial" charset="0"/>
            </a:endParaRPr>
          </a:p>
        </p:txBody>
      </p:sp>
      <p:sp>
        <p:nvSpPr>
          <p:cNvPr id="8" name="TextBox 7">
            <a:extLst>
              <a:ext uri="{FF2B5EF4-FFF2-40B4-BE49-F238E27FC236}">
                <a16:creationId xmlns:a16="http://schemas.microsoft.com/office/drawing/2014/main" id="{D3A5DEF0-BDB8-4532-9DC3-9D89852EA810}"/>
              </a:ext>
            </a:extLst>
          </p:cNvPr>
          <p:cNvSpPr txBox="1"/>
          <p:nvPr/>
        </p:nvSpPr>
        <p:spPr>
          <a:xfrm>
            <a:off x="357188" y="3429000"/>
            <a:ext cx="2000250" cy="646113"/>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Attila</a:t>
            </a:r>
            <a:endParaRPr lang="en-GB" sz="3600" dirty="0">
              <a:solidFill>
                <a:srgbClr val="FFFF00"/>
              </a:solidFill>
              <a:latin typeface="Arial" charset="0"/>
              <a:cs typeface="Arial" charset="0"/>
            </a:endParaRPr>
          </a:p>
        </p:txBody>
      </p:sp>
      <p:sp>
        <p:nvSpPr>
          <p:cNvPr id="9" name="TextBox 8">
            <a:extLst>
              <a:ext uri="{FF2B5EF4-FFF2-40B4-BE49-F238E27FC236}">
                <a16:creationId xmlns:a16="http://schemas.microsoft.com/office/drawing/2014/main" id="{90CA95A4-A359-45F4-911D-4D62BD35A689}"/>
              </a:ext>
            </a:extLst>
          </p:cNvPr>
          <p:cNvSpPr txBox="1"/>
          <p:nvPr/>
        </p:nvSpPr>
        <p:spPr>
          <a:xfrm>
            <a:off x="0" y="6286500"/>
            <a:ext cx="3429000" cy="646113"/>
          </a:xfrm>
          <a:prstGeom prst="rect">
            <a:avLst/>
          </a:prstGeom>
          <a:noFill/>
        </p:spPr>
        <p:txBody>
          <a:bodyPr>
            <a:spAutoFit/>
          </a:bodyPr>
          <a:lstStyle/>
          <a:p>
            <a:pP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Genghis Khan</a:t>
            </a:r>
            <a:endParaRPr lang="en-GB" sz="3600" dirty="0">
              <a:solidFill>
                <a:srgbClr val="FFFF00"/>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A6BF386-C371-405F-8865-3C65661411A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C60D15C-3432-40C4-9125-DE24DE24FD33}" type="slidenum">
              <a:rPr lang="en-GB" altLang="en-US" sz="1200"/>
              <a:pPr eaLnBrk="1" hangingPunct="1"/>
              <a:t>7</a:t>
            </a:fld>
            <a:endParaRPr lang="en-GB" altLang="en-US" sz="1200"/>
          </a:p>
        </p:txBody>
      </p:sp>
      <p:sp>
        <p:nvSpPr>
          <p:cNvPr id="765954" name="Rectangle 2">
            <a:extLst>
              <a:ext uri="{FF2B5EF4-FFF2-40B4-BE49-F238E27FC236}">
                <a16:creationId xmlns:a16="http://schemas.microsoft.com/office/drawing/2014/main" id="{DD967DB1-4718-4DF6-B882-9EA87A0327DB}"/>
              </a:ext>
            </a:extLst>
          </p:cNvPr>
          <p:cNvSpPr>
            <a:spLocks noGrp="1" noChangeArrowheads="1"/>
          </p:cNvSpPr>
          <p:nvPr>
            <p:ph type="title"/>
          </p:nvPr>
        </p:nvSpPr>
        <p:spPr/>
        <p:txBody>
          <a:bodyPr/>
          <a:lstStyle/>
          <a:p>
            <a:pPr eaLnBrk="1" hangingPunct="1">
              <a:defRPr/>
            </a:pPr>
            <a:r>
              <a:rPr lang="en-GB" sz="4000" b="1" dirty="0">
                <a:solidFill>
                  <a:srgbClr val="FFFF00"/>
                </a:solidFill>
              </a:rPr>
              <a:t>The Truth is Carefully Hidden From Us</a:t>
            </a:r>
          </a:p>
        </p:txBody>
      </p:sp>
      <p:sp>
        <p:nvSpPr>
          <p:cNvPr id="765955" name="Rectangle 3">
            <a:extLst>
              <a:ext uri="{FF2B5EF4-FFF2-40B4-BE49-F238E27FC236}">
                <a16:creationId xmlns:a16="http://schemas.microsoft.com/office/drawing/2014/main" id="{577BCE27-3934-4AC1-A57D-6B6D4CFEF0D1}"/>
              </a:ext>
            </a:extLst>
          </p:cNvPr>
          <p:cNvSpPr>
            <a:spLocks noGrp="1" noChangeArrowheads="1"/>
          </p:cNvSpPr>
          <p:nvPr>
            <p:ph idx="1"/>
          </p:nvPr>
        </p:nvSpPr>
        <p:spPr>
          <a:xfrm>
            <a:off x="3429000" y="1600200"/>
            <a:ext cx="5257800" cy="4495800"/>
          </a:xfrm>
        </p:spPr>
        <p:txBody>
          <a:bodyPr/>
          <a:lstStyle/>
          <a:p>
            <a:pPr algn="ctr" eaLnBrk="1" hangingPunct="1"/>
            <a:r>
              <a:rPr lang="en-GB" altLang="en-US" sz="4000" b="1">
                <a:solidFill>
                  <a:srgbClr val="00FFFF"/>
                </a:solidFill>
              </a:rPr>
              <a:t>"Men stumble over the truth from time to time, </a:t>
            </a:r>
            <a:r>
              <a:rPr lang="en-GB" altLang="en-US" sz="4000" b="1">
                <a:solidFill>
                  <a:srgbClr val="FFCC00"/>
                </a:solidFill>
              </a:rPr>
              <a:t>but most pick themselves </a:t>
            </a:r>
            <a:r>
              <a:rPr lang="en-GB" altLang="en-US" sz="4000" b="1">
                <a:solidFill>
                  <a:srgbClr val="00FF00"/>
                </a:solidFill>
              </a:rPr>
              <a:t>up and hurry off as if nothing happened."</a:t>
            </a:r>
          </a:p>
          <a:p>
            <a:pPr algn="ctr" eaLnBrk="1" hangingPunct="1">
              <a:buFontTx/>
              <a:buNone/>
            </a:pPr>
            <a:r>
              <a:rPr lang="en-GB" altLang="en-US" sz="4000" b="1">
                <a:solidFill>
                  <a:srgbClr val="FFFF00"/>
                </a:solidFill>
              </a:rPr>
              <a:t>Winston Churchill</a:t>
            </a:r>
            <a:r>
              <a:rPr lang="en-GB" altLang="en-US"/>
              <a:t> </a:t>
            </a:r>
          </a:p>
        </p:txBody>
      </p:sp>
      <p:pic>
        <p:nvPicPr>
          <p:cNvPr id="24582" name="Picture 6" descr="winstonchurchillsd7.jpg">
            <a:extLst>
              <a:ext uri="{FF2B5EF4-FFF2-40B4-BE49-F238E27FC236}">
                <a16:creationId xmlns:a16="http://schemas.microsoft.com/office/drawing/2014/main" id="{F9C8EF7F-D5A3-444C-9E0D-8AC52F89CE8B}"/>
              </a:ext>
            </a:extLst>
          </p:cNvPr>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357158" y="1357298"/>
            <a:ext cx="2952750" cy="41719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circle(in)">
                                      <p:cBhvr>
                                        <p:cTn id="7" dur="2000"/>
                                        <p:tgtEl>
                                          <p:spTgt spid="245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7659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0658" name="Rectangle 2">
            <a:extLst>
              <a:ext uri="{FF2B5EF4-FFF2-40B4-BE49-F238E27FC236}">
                <a16:creationId xmlns:a16="http://schemas.microsoft.com/office/drawing/2014/main" id="{61AB15AF-02C3-4368-B9DD-620F16BAFD92}"/>
              </a:ext>
            </a:extLst>
          </p:cNvPr>
          <p:cNvSpPr>
            <a:spLocks noGrp="1" noChangeArrowheads="1"/>
          </p:cNvSpPr>
          <p:nvPr>
            <p:ph type="title"/>
          </p:nvPr>
        </p:nvSpPr>
        <p:spPr/>
        <p:txBody>
          <a:bodyPr/>
          <a:lstStyle/>
          <a:p>
            <a:pPr eaLnBrk="1" hangingPunct="1">
              <a:defRPr/>
            </a:pPr>
            <a:r>
              <a:rPr lang="en-GB" sz="4000" b="1">
                <a:solidFill>
                  <a:srgbClr val="FF0000"/>
                </a:solidFill>
              </a:rPr>
              <a:t>Gog’s </a:t>
            </a:r>
            <a:r>
              <a:rPr lang="en-GB" sz="4000" b="1">
                <a:solidFill>
                  <a:srgbClr val="FFFF00"/>
                </a:solidFill>
              </a:rPr>
              <a:t>Phased</a:t>
            </a:r>
            <a:r>
              <a:rPr lang="en-GB" sz="4000" b="1">
                <a:solidFill>
                  <a:srgbClr val="FF0000"/>
                </a:solidFill>
              </a:rPr>
              <a:t> Attack </a:t>
            </a:r>
            <a:r>
              <a:rPr lang="en-GB" sz="4000" b="1">
                <a:solidFill>
                  <a:srgbClr val="FFFF00"/>
                </a:solidFill>
              </a:rPr>
              <a:t>on The West</a:t>
            </a:r>
          </a:p>
        </p:txBody>
      </p:sp>
      <p:sp>
        <p:nvSpPr>
          <p:cNvPr id="7" name="Slide Number Placeholder 6">
            <a:extLst>
              <a:ext uri="{FF2B5EF4-FFF2-40B4-BE49-F238E27FC236}">
                <a16:creationId xmlns:a16="http://schemas.microsoft.com/office/drawing/2014/main" id="{4B71848E-F29F-4D9E-9B84-8CFD873F7CA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B647B6A-8CAA-47BD-80CF-C94342A4C711}" type="slidenum">
              <a:rPr lang="en-GB" altLang="en-US" sz="1200"/>
              <a:pPr eaLnBrk="1" hangingPunct="1"/>
              <a:t>70</a:t>
            </a:fld>
            <a:endParaRPr lang="en-GB" altLang="en-US" sz="1200"/>
          </a:p>
        </p:txBody>
      </p:sp>
      <p:sp>
        <p:nvSpPr>
          <p:cNvPr id="1350659" name="Rectangle 3">
            <a:extLst>
              <a:ext uri="{FF2B5EF4-FFF2-40B4-BE49-F238E27FC236}">
                <a16:creationId xmlns:a16="http://schemas.microsoft.com/office/drawing/2014/main" id="{1F57590F-8165-46BF-AD75-4728F09470E8}"/>
              </a:ext>
            </a:extLst>
          </p:cNvPr>
          <p:cNvSpPr>
            <a:spLocks noGrp="1" noChangeArrowheads="1"/>
          </p:cNvSpPr>
          <p:nvPr>
            <p:ph type="body" sz="half" idx="4294967295"/>
          </p:nvPr>
        </p:nvSpPr>
        <p:spPr>
          <a:xfrm>
            <a:off x="0" y="1600200"/>
            <a:ext cx="5122863" cy="4495800"/>
          </a:xfrm>
        </p:spPr>
        <p:txBody>
          <a:bodyPr/>
          <a:lstStyle/>
          <a:p>
            <a:pPr eaLnBrk="1" hangingPunct="1">
              <a:lnSpc>
                <a:spcPct val="80000"/>
              </a:lnSpc>
              <a:defRPr/>
            </a:pPr>
            <a:r>
              <a:rPr lang="en-GB" sz="2400" b="1" dirty="0">
                <a:solidFill>
                  <a:srgbClr val="FFFF00"/>
                </a:solidFill>
                <a:effectLst>
                  <a:outerShdw blurRad="38100" dist="38100" dir="2700000" algn="tl">
                    <a:srgbClr val="000000"/>
                  </a:outerShdw>
                </a:effectLst>
              </a:rPr>
              <a:t>1) 372 AD Attila The Hun &amp; Others Routed in 500 AD by the Germans</a:t>
            </a:r>
          </a:p>
          <a:p>
            <a:pPr eaLnBrk="1" hangingPunct="1">
              <a:lnSpc>
                <a:spcPct val="80000"/>
              </a:lnSpc>
              <a:defRPr/>
            </a:pPr>
            <a:r>
              <a:rPr lang="en-GB" sz="2400" b="1" dirty="0">
                <a:solidFill>
                  <a:srgbClr val="00FF00"/>
                </a:solidFill>
                <a:effectLst>
                  <a:outerShdw blurRad="38100" dist="38100" dir="2700000" algn="tl">
                    <a:srgbClr val="000000"/>
                  </a:outerShdw>
                </a:effectLst>
              </a:rPr>
              <a:t>2) 570/600 AD Islam starts to grow in power in the south and at about the same time the Khazars become an influential power in the east</a:t>
            </a:r>
          </a:p>
          <a:p>
            <a:pPr eaLnBrk="1" hangingPunct="1">
              <a:lnSpc>
                <a:spcPct val="80000"/>
              </a:lnSpc>
              <a:defRPr/>
            </a:pPr>
            <a:r>
              <a:rPr lang="en-GB" sz="2400" b="1" dirty="0">
                <a:solidFill>
                  <a:schemeClr val="hlink"/>
                </a:solidFill>
                <a:effectLst>
                  <a:outerShdw blurRad="38100" dist="38100" dir="2700000" algn="tl">
                    <a:srgbClr val="000000"/>
                  </a:outerShdw>
                </a:effectLst>
              </a:rPr>
              <a:t>3) 1066 AD Norman Invasion ( brought Jewish credit agreement -- </a:t>
            </a:r>
            <a:r>
              <a:rPr lang="en-GB" sz="2400" b="1" dirty="0" err="1">
                <a:solidFill>
                  <a:schemeClr val="hlink"/>
                </a:solidFill>
                <a:effectLst>
                  <a:outerShdw blurRad="38100" dist="38100" dir="2700000" algn="tl">
                    <a:srgbClr val="000000"/>
                  </a:outerShdw>
                </a:effectLst>
              </a:rPr>
              <a:t>shetar</a:t>
            </a:r>
            <a:r>
              <a:rPr lang="en-GB" sz="2400" b="1" dirty="0">
                <a:solidFill>
                  <a:schemeClr val="hlink"/>
                </a:solidFill>
                <a:effectLst>
                  <a:outerShdw blurRad="38100" dist="38100" dir="2700000" algn="tl">
                    <a:srgbClr val="000000"/>
                  </a:outerShdw>
                </a:effectLst>
              </a:rPr>
              <a:t>, or </a:t>
            </a:r>
            <a:r>
              <a:rPr lang="en-GB" sz="2400" b="1" dirty="0" err="1">
                <a:solidFill>
                  <a:schemeClr val="hlink"/>
                </a:solidFill>
                <a:effectLst>
                  <a:outerShdw blurRad="38100" dist="38100" dir="2700000" algn="tl">
                    <a:srgbClr val="000000"/>
                  </a:outerShdw>
                </a:effectLst>
              </a:rPr>
              <a:t>starr</a:t>
            </a:r>
            <a:r>
              <a:rPr lang="en-GB" sz="2400" b="1" dirty="0">
                <a:solidFill>
                  <a:schemeClr val="hlink"/>
                </a:solidFill>
                <a:effectLst>
                  <a:outerShdw blurRad="38100" dist="38100" dir="2700000" algn="tl">
                    <a:srgbClr val="000000"/>
                  </a:outerShdw>
                </a:effectLst>
              </a:rPr>
              <a:t> where a person’s home and lands could be taken in lieu of debt).</a:t>
            </a:r>
          </a:p>
          <a:p>
            <a:pPr eaLnBrk="1" hangingPunct="1">
              <a:lnSpc>
                <a:spcPct val="80000"/>
              </a:lnSpc>
              <a:defRPr/>
            </a:pPr>
            <a:r>
              <a:rPr lang="en-GB" sz="2400" b="1" dirty="0">
                <a:solidFill>
                  <a:srgbClr val="FF0000"/>
                </a:solidFill>
                <a:effectLst>
                  <a:outerShdw blurRad="38100" dist="38100" dir="2700000" algn="tl">
                    <a:srgbClr val="000000"/>
                  </a:outerShdw>
                </a:effectLst>
              </a:rPr>
              <a:t>4) 1221 AD Genghis Khan</a:t>
            </a:r>
          </a:p>
        </p:txBody>
      </p:sp>
      <p:pic>
        <p:nvPicPr>
          <p:cNvPr id="65543" name="Picture 7" descr="http://theknightsband33142.com/images/Knight%20in%20Armor.jpg">
            <a:extLst>
              <a:ext uri="{FF2B5EF4-FFF2-40B4-BE49-F238E27FC236}">
                <a16:creationId xmlns:a16="http://schemas.microsoft.com/office/drawing/2014/main" id="{EE6A7250-5486-4061-B074-29B93F941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1000125"/>
            <a:ext cx="2689225"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5543"/>
                                        </p:tgtEl>
                                        <p:attrNameLst>
                                          <p:attrName>style.visibility</p:attrName>
                                        </p:attrNameLst>
                                      </p:cBhvr>
                                      <p:to>
                                        <p:strVal val="visible"/>
                                      </p:to>
                                    </p:set>
                                    <p:animEffect transition="in" filter="circle(in)">
                                      <p:cBhvr>
                                        <p:cTn id="7" dur="2000"/>
                                        <p:tgtEl>
                                          <p:spTgt spid="65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1350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59"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7015B504-C1C2-45F8-8B0D-BC5AF9208462}"/>
              </a:ext>
            </a:extLst>
          </p:cNvPr>
          <p:cNvSpPr>
            <a:spLocks noGrp="1" noChangeArrowheads="1"/>
          </p:cNvSpPr>
          <p:nvPr>
            <p:ph type="title"/>
          </p:nvPr>
        </p:nvSpPr>
        <p:spPr/>
        <p:txBody>
          <a:bodyPr/>
          <a:lstStyle/>
          <a:p>
            <a:pPr eaLnBrk="1" hangingPunct="1">
              <a:defRPr/>
            </a:pPr>
            <a:r>
              <a:rPr lang="en-GB" sz="4000" b="1">
                <a:solidFill>
                  <a:srgbClr val="FF0000"/>
                </a:solidFill>
              </a:rPr>
              <a:t>Gog’s </a:t>
            </a:r>
            <a:r>
              <a:rPr lang="en-GB" sz="4000" b="1">
                <a:solidFill>
                  <a:srgbClr val="FFFF00"/>
                </a:solidFill>
              </a:rPr>
              <a:t>Phased</a:t>
            </a:r>
            <a:r>
              <a:rPr lang="en-GB" sz="4000" b="1">
                <a:solidFill>
                  <a:srgbClr val="FF0000"/>
                </a:solidFill>
              </a:rPr>
              <a:t> Attack </a:t>
            </a:r>
            <a:r>
              <a:rPr lang="en-GB" sz="4000" b="1">
                <a:solidFill>
                  <a:srgbClr val="FFFF00"/>
                </a:solidFill>
              </a:rPr>
              <a:t>on The West</a:t>
            </a:r>
          </a:p>
        </p:txBody>
      </p:sp>
      <p:sp>
        <p:nvSpPr>
          <p:cNvPr id="7" name="Slide Number Placeholder 6">
            <a:extLst>
              <a:ext uri="{FF2B5EF4-FFF2-40B4-BE49-F238E27FC236}">
                <a16:creationId xmlns:a16="http://schemas.microsoft.com/office/drawing/2014/main" id="{83ED9752-2C8D-48C9-AEEC-B33AB74E641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68BE72A-5A9E-4C5B-A4EB-494C1675AB4C}" type="slidenum">
              <a:rPr lang="en-GB" altLang="en-US" sz="1200"/>
              <a:pPr eaLnBrk="1" hangingPunct="1"/>
              <a:t>71</a:t>
            </a:fld>
            <a:endParaRPr lang="en-GB" altLang="en-US" sz="1200"/>
          </a:p>
        </p:txBody>
      </p:sp>
      <p:sp>
        <p:nvSpPr>
          <p:cNvPr id="60419" name="Rectangle 3">
            <a:extLst>
              <a:ext uri="{FF2B5EF4-FFF2-40B4-BE49-F238E27FC236}">
                <a16:creationId xmlns:a16="http://schemas.microsoft.com/office/drawing/2014/main" id="{43398858-2FF8-4207-BB3E-BF59DD404D95}"/>
              </a:ext>
            </a:extLst>
          </p:cNvPr>
          <p:cNvSpPr>
            <a:spLocks noGrp="1" noChangeArrowheads="1"/>
          </p:cNvSpPr>
          <p:nvPr>
            <p:ph type="body" sz="half" idx="4294967295"/>
          </p:nvPr>
        </p:nvSpPr>
        <p:spPr>
          <a:xfrm>
            <a:off x="0" y="1341438"/>
            <a:ext cx="5122863" cy="4495800"/>
          </a:xfrm>
        </p:spPr>
        <p:txBody>
          <a:bodyPr/>
          <a:lstStyle/>
          <a:p>
            <a:pPr eaLnBrk="1" hangingPunct="1">
              <a:lnSpc>
                <a:spcPct val="80000"/>
              </a:lnSpc>
              <a:defRPr/>
            </a:pPr>
            <a:r>
              <a:rPr lang="en-GB" sz="2400" b="1">
                <a:solidFill>
                  <a:srgbClr val="00FF00"/>
                </a:solidFill>
                <a:effectLst>
                  <a:outerShdw blurRad="38100" dist="38100" dir="2700000" algn="tl">
                    <a:srgbClr val="000000"/>
                  </a:outerShdw>
                </a:effectLst>
              </a:rPr>
              <a:t>5) Cromwell – Civil War ( Drives out the Catholics but lets in the Jews)</a:t>
            </a:r>
          </a:p>
          <a:p>
            <a:pPr eaLnBrk="1" hangingPunct="1">
              <a:lnSpc>
                <a:spcPct val="80000"/>
              </a:lnSpc>
              <a:defRPr/>
            </a:pPr>
            <a:r>
              <a:rPr lang="en-GB" sz="2400" b="1">
                <a:solidFill>
                  <a:srgbClr val="FFFF00"/>
                </a:solidFill>
                <a:effectLst>
                  <a:outerShdw blurRad="38100" dist="38100" dir="2700000" algn="tl">
                    <a:srgbClr val="000000"/>
                  </a:outerShdw>
                </a:effectLst>
              </a:rPr>
              <a:t>6) French Revolution.</a:t>
            </a:r>
          </a:p>
          <a:p>
            <a:pPr eaLnBrk="1" hangingPunct="1">
              <a:lnSpc>
                <a:spcPct val="80000"/>
              </a:lnSpc>
              <a:defRPr/>
            </a:pPr>
            <a:r>
              <a:rPr lang="en-GB" sz="2400" b="1">
                <a:solidFill>
                  <a:schemeClr val="hlink"/>
                </a:solidFill>
                <a:effectLst>
                  <a:outerShdw blurRad="38100" dist="38100" dir="2700000" algn="tl">
                    <a:srgbClr val="000000"/>
                  </a:outerShdw>
                </a:effectLst>
              </a:rPr>
              <a:t>7) Overthrow of The Papacy By Napoleon </a:t>
            </a:r>
          </a:p>
          <a:p>
            <a:pPr eaLnBrk="1" hangingPunct="1">
              <a:lnSpc>
                <a:spcPct val="80000"/>
              </a:lnSpc>
              <a:defRPr/>
            </a:pPr>
            <a:r>
              <a:rPr lang="en-GB" sz="2400" b="1">
                <a:solidFill>
                  <a:srgbClr val="FF0000"/>
                </a:solidFill>
                <a:effectLst>
                  <a:outerShdw blurRad="38100" dist="38100" dir="2700000" algn="tl">
                    <a:srgbClr val="000000"/>
                  </a:outerShdw>
                </a:effectLst>
              </a:rPr>
              <a:t>8) The Russian Revolution</a:t>
            </a:r>
          </a:p>
          <a:p>
            <a:pPr eaLnBrk="1" hangingPunct="1">
              <a:lnSpc>
                <a:spcPct val="80000"/>
              </a:lnSpc>
              <a:defRPr/>
            </a:pPr>
            <a:r>
              <a:rPr lang="en-GB" sz="2400" b="1">
                <a:solidFill>
                  <a:srgbClr val="FF33CC"/>
                </a:solidFill>
                <a:effectLst>
                  <a:outerShdw blurRad="38100" dist="38100" dir="2700000" algn="tl">
                    <a:srgbClr val="000000"/>
                  </a:outerShdw>
                </a:effectLst>
              </a:rPr>
              <a:t>9) World War 1</a:t>
            </a:r>
          </a:p>
          <a:p>
            <a:pPr eaLnBrk="1" hangingPunct="1">
              <a:lnSpc>
                <a:spcPct val="80000"/>
              </a:lnSpc>
              <a:defRPr/>
            </a:pPr>
            <a:r>
              <a:rPr lang="en-GB" sz="2400" b="1">
                <a:solidFill>
                  <a:srgbClr val="FFFF00"/>
                </a:solidFill>
                <a:effectLst>
                  <a:outerShdw blurRad="38100" dist="38100" dir="2700000" algn="tl">
                    <a:srgbClr val="000000"/>
                  </a:outerShdw>
                </a:effectLst>
              </a:rPr>
              <a:t>10) World War 2</a:t>
            </a:r>
          </a:p>
          <a:p>
            <a:pPr eaLnBrk="1" hangingPunct="1">
              <a:lnSpc>
                <a:spcPct val="80000"/>
              </a:lnSpc>
              <a:defRPr/>
            </a:pPr>
            <a:r>
              <a:rPr lang="en-GB" sz="2400" b="1">
                <a:solidFill>
                  <a:srgbClr val="00FF00"/>
                </a:solidFill>
                <a:effectLst>
                  <a:outerShdw blurRad="38100" dist="38100" dir="2700000" algn="tl">
                    <a:srgbClr val="000000"/>
                  </a:outerShdw>
                </a:effectLst>
              </a:rPr>
              <a:t>11) Korean War</a:t>
            </a:r>
          </a:p>
          <a:p>
            <a:pPr eaLnBrk="1" hangingPunct="1">
              <a:lnSpc>
                <a:spcPct val="80000"/>
              </a:lnSpc>
              <a:defRPr/>
            </a:pPr>
            <a:r>
              <a:rPr lang="en-GB" sz="2400" b="1">
                <a:solidFill>
                  <a:srgbClr val="FF33CC"/>
                </a:solidFill>
                <a:effectLst>
                  <a:outerShdw blurRad="38100" dist="38100" dir="2700000" algn="tl">
                    <a:srgbClr val="000000"/>
                  </a:outerShdw>
                </a:effectLst>
              </a:rPr>
              <a:t>12) Vietnam War</a:t>
            </a:r>
          </a:p>
          <a:p>
            <a:pPr eaLnBrk="1" hangingPunct="1">
              <a:lnSpc>
                <a:spcPct val="80000"/>
              </a:lnSpc>
              <a:defRPr/>
            </a:pPr>
            <a:r>
              <a:rPr lang="en-GB" sz="2400" b="1">
                <a:solidFill>
                  <a:schemeClr val="hlink"/>
                </a:solidFill>
                <a:effectLst>
                  <a:outerShdw blurRad="38100" dist="38100" dir="2700000" algn="tl">
                    <a:srgbClr val="000000"/>
                  </a:outerShdw>
                </a:effectLst>
              </a:rPr>
              <a:t>13) Gulf War</a:t>
            </a:r>
          </a:p>
          <a:p>
            <a:pPr eaLnBrk="1" hangingPunct="1">
              <a:lnSpc>
                <a:spcPct val="80000"/>
              </a:lnSpc>
              <a:defRPr/>
            </a:pPr>
            <a:r>
              <a:rPr lang="en-GB" sz="2400" b="1">
                <a:solidFill>
                  <a:srgbClr val="FF0000"/>
                </a:solidFill>
                <a:effectLst>
                  <a:outerShdw blurRad="38100" dist="38100" dir="2700000" algn="tl">
                    <a:srgbClr val="000000"/>
                  </a:outerShdw>
                </a:effectLst>
              </a:rPr>
              <a:t>14) Serbia/Kosovo</a:t>
            </a:r>
          </a:p>
          <a:p>
            <a:pPr eaLnBrk="1" hangingPunct="1">
              <a:lnSpc>
                <a:spcPct val="80000"/>
              </a:lnSpc>
              <a:defRPr/>
            </a:pPr>
            <a:r>
              <a:rPr lang="en-GB" sz="2400" b="1">
                <a:solidFill>
                  <a:srgbClr val="FFFF00"/>
                </a:solidFill>
                <a:effectLst>
                  <a:outerShdw blurRad="38100" dist="38100" dir="2700000" algn="tl">
                    <a:srgbClr val="000000"/>
                  </a:outerShdw>
                </a:effectLst>
              </a:rPr>
              <a:t>15) Afghanistan War.</a:t>
            </a:r>
          </a:p>
          <a:p>
            <a:pPr eaLnBrk="1" hangingPunct="1">
              <a:lnSpc>
                <a:spcPct val="80000"/>
              </a:lnSpc>
              <a:defRPr/>
            </a:pPr>
            <a:r>
              <a:rPr lang="en-GB" sz="2400" b="1">
                <a:solidFill>
                  <a:srgbClr val="00FF00"/>
                </a:solidFill>
                <a:effectLst>
                  <a:outerShdw blurRad="38100" dist="38100" dir="2700000" algn="tl">
                    <a:srgbClr val="000000"/>
                  </a:outerShdw>
                </a:effectLst>
              </a:rPr>
              <a:t>16) Iraq War</a:t>
            </a:r>
          </a:p>
          <a:p>
            <a:pPr eaLnBrk="1" hangingPunct="1">
              <a:lnSpc>
                <a:spcPct val="80000"/>
              </a:lnSpc>
              <a:defRPr/>
            </a:pPr>
            <a:endParaRPr lang="en-GB" sz="2400" b="1">
              <a:solidFill>
                <a:srgbClr val="00FF00"/>
              </a:solidFill>
              <a:effectLst>
                <a:outerShdw blurRad="38100" dist="38100" dir="2700000" algn="tl">
                  <a:srgbClr val="000000"/>
                </a:outerShdw>
              </a:effectLst>
            </a:endParaRPr>
          </a:p>
        </p:txBody>
      </p:sp>
      <p:pic>
        <p:nvPicPr>
          <p:cNvPr id="82949" name="Picture 7" descr="http://theknightsband33142.com/images/Knight%20in%20Armor.jpg">
            <a:extLst>
              <a:ext uri="{FF2B5EF4-FFF2-40B4-BE49-F238E27FC236}">
                <a16:creationId xmlns:a16="http://schemas.microsoft.com/office/drawing/2014/main" id="{9574150F-797B-4CB9-8A7B-AA070A94D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8" y="928688"/>
            <a:ext cx="2757487"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60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606E41B-B41B-40B3-A715-6DECF2FEAE6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088F1E1-2E2D-4377-88A5-4119247CF46C}" type="slidenum">
              <a:rPr lang="en-GB" altLang="en-US" sz="1200"/>
              <a:pPr eaLnBrk="1" hangingPunct="1"/>
              <a:t>72</a:t>
            </a:fld>
            <a:endParaRPr lang="en-GB" altLang="en-US" sz="1200"/>
          </a:p>
        </p:txBody>
      </p:sp>
      <p:sp>
        <p:nvSpPr>
          <p:cNvPr id="268290" name="Rectangle 2">
            <a:extLst>
              <a:ext uri="{FF2B5EF4-FFF2-40B4-BE49-F238E27FC236}">
                <a16:creationId xmlns:a16="http://schemas.microsoft.com/office/drawing/2014/main" id="{895FBB41-F1DE-42A2-9E3A-D514E0F91787}"/>
              </a:ext>
            </a:extLst>
          </p:cNvPr>
          <p:cNvSpPr>
            <a:spLocks noGrp="1" noChangeArrowheads="1"/>
          </p:cNvSpPr>
          <p:nvPr>
            <p:ph type="title"/>
          </p:nvPr>
        </p:nvSpPr>
        <p:spPr/>
        <p:txBody>
          <a:bodyPr/>
          <a:lstStyle/>
          <a:p>
            <a:pPr eaLnBrk="1" hangingPunct="1">
              <a:defRPr/>
            </a:pPr>
            <a:r>
              <a:rPr lang="en-GB" sz="4000" b="1">
                <a:solidFill>
                  <a:srgbClr val="FF0000"/>
                </a:solidFill>
              </a:rPr>
              <a:t>Gog’s Swathe of Death and </a:t>
            </a:r>
            <a:r>
              <a:rPr lang="en-GB" sz="4000" b="1">
                <a:solidFill>
                  <a:srgbClr val="FFFF00"/>
                </a:solidFill>
              </a:rPr>
              <a:t>Destruction</a:t>
            </a:r>
          </a:p>
        </p:txBody>
      </p:sp>
      <p:sp>
        <p:nvSpPr>
          <p:cNvPr id="268291" name="Rectangle 3">
            <a:extLst>
              <a:ext uri="{FF2B5EF4-FFF2-40B4-BE49-F238E27FC236}">
                <a16:creationId xmlns:a16="http://schemas.microsoft.com/office/drawing/2014/main" id="{D3CB17F6-3641-4EF1-9F61-3985255B900C}"/>
              </a:ext>
            </a:extLst>
          </p:cNvPr>
          <p:cNvSpPr>
            <a:spLocks noGrp="1" noChangeArrowheads="1"/>
          </p:cNvSpPr>
          <p:nvPr>
            <p:ph type="body" sz="half" idx="2"/>
          </p:nvPr>
        </p:nvSpPr>
        <p:spPr>
          <a:xfrm>
            <a:off x="468313" y="1600200"/>
            <a:ext cx="8218487" cy="1323975"/>
          </a:xfrm>
        </p:spPr>
        <p:txBody>
          <a:bodyPr/>
          <a:lstStyle/>
          <a:p>
            <a:pPr lvl="2" eaLnBrk="1" hangingPunct="1">
              <a:buFontTx/>
              <a:buNone/>
              <a:defRPr/>
            </a:pPr>
            <a:r>
              <a:rPr lang="en-GB" sz="4000" b="1" dirty="0">
                <a:solidFill>
                  <a:srgbClr val="00FF00"/>
                </a:solidFill>
                <a:latin typeface="+mj-lt"/>
              </a:rPr>
              <a:t>Part  1 – The Frontal Attack</a:t>
            </a:r>
          </a:p>
        </p:txBody>
      </p:sp>
      <p:sp>
        <p:nvSpPr>
          <p:cNvPr id="268294" name="Text Box 6">
            <a:extLst>
              <a:ext uri="{FF2B5EF4-FFF2-40B4-BE49-F238E27FC236}">
                <a16:creationId xmlns:a16="http://schemas.microsoft.com/office/drawing/2014/main" id="{B8134568-EC7B-46F0-AA3B-5D7C3DB5845B}"/>
              </a:ext>
            </a:extLst>
          </p:cNvPr>
          <p:cNvSpPr txBox="1">
            <a:spLocks noChangeArrowheads="1"/>
          </p:cNvSpPr>
          <p:nvPr/>
        </p:nvSpPr>
        <p:spPr bwMode="auto">
          <a:xfrm>
            <a:off x="3071813" y="2214563"/>
            <a:ext cx="6072187" cy="44005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In this Section we shall see how the first part of Ezekiel's prophecy has been fulfilled by</a:t>
            </a:r>
            <a:r>
              <a:rPr lang="en-GB" sz="2800" b="1" dirty="0">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Gog’s Gigantic armies of Horse Calvary led by Attila and Genghis Khan</a:t>
            </a:r>
            <a:r>
              <a:rPr lang="en-GB" sz="2800" b="1" dirty="0">
                <a:effectLst>
                  <a:outerShdw blurRad="38100" dist="38100" dir="2700000" algn="tl">
                    <a:srgbClr val="000000"/>
                  </a:outerShdw>
                </a:effectLst>
                <a:latin typeface="Arial" charset="0"/>
                <a:cs typeface="Arial" charset="0"/>
              </a:rPr>
              <a:t> </a:t>
            </a:r>
            <a:r>
              <a:rPr lang="en-GB" sz="2800" b="1" dirty="0">
                <a:solidFill>
                  <a:schemeClr val="hlink"/>
                </a:solidFill>
                <a:effectLst>
                  <a:outerShdw blurRad="38100" dist="38100" dir="2700000" algn="tl">
                    <a:srgbClr val="000000"/>
                  </a:outerShdw>
                </a:effectLst>
                <a:latin typeface="Arial" charset="0"/>
                <a:cs typeface="Arial" charset="0"/>
              </a:rPr>
              <a:t>almost succeeding in destroying and overwhelming</a:t>
            </a:r>
            <a:r>
              <a:rPr lang="en-GB" sz="2800" b="1" dirty="0">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Christendom and Civilisation in Europe and the</a:t>
            </a:r>
            <a:r>
              <a:rPr lang="en-GB" sz="2800" b="1" dirty="0">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Near East which at that time were strongholds</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of</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Aryan Culture</a:t>
            </a:r>
            <a:r>
              <a:rPr lang="en-GB" sz="2800" b="1" dirty="0">
                <a:effectLst>
                  <a:outerShdw blurRad="38100" dist="38100" dir="2700000" algn="tl">
                    <a:srgbClr val="000000"/>
                  </a:outerShdw>
                </a:effectLst>
                <a:latin typeface="Arial" charset="0"/>
                <a:cs typeface="Arial" charset="0"/>
              </a:rPr>
              <a:t>.</a:t>
            </a:r>
          </a:p>
        </p:txBody>
      </p:sp>
      <p:pic>
        <p:nvPicPr>
          <p:cNvPr id="83975" name="Picture 7" descr="http://s3.amazonaws.com/readers/2009/07/30/attilathehun_1.jpg">
            <a:extLst>
              <a:ext uri="{FF2B5EF4-FFF2-40B4-BE49-F238E27FC236}">
                <a16:creationId xmlns:a16="http://schemas.microsoft.com/office/drawing/2014/main" id="{32B0AF9A-B14A-44AB-836D-4B2FB07BC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286000"/>
            <a:ext cx="20859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7529FF20-2E8F-4CB3-B771-4B0D492B3F3B}"/>
              </a:ext>
            </a:extLst>
          </p:cNvPr>
          <p:cNvSpPr txBox="1"/>
          <p:nvPr/>
        </p:nvSpPr>
        <p:spPr>
          <a:xfrm>
            <a:off x="214313" y="6211888"/>
            <a:ext cx="2571750" cy="646112"/>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Attila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 calcmode="lin" valueType="num">
                                      <p:cBhvr additive="base">
                                        <p:cTn id="7" dur="500" fill="hold"/>
                                        <p:tgtEl>
                                          <p:spTgt spid="268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8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83975"/>
                                        </p:tgtEl>
                                        <p:attrNameLst>
                                          <p:attrName>style.visibility</p:attrName>
                                        </p:attrNameLst>
                                      </p:cBhvr>
                                      <p:to>
                                        <p:strVal val="visible"/>
                                      </p:to>
                                    </p:set>
                                    <p:animEffect transition="in" filter="circle(in)">
                                      <p:cBhvr>
                                        <p:cTn id="13" dur="2000"/>
                                        <p:tgtEl>
                                          <p:spTgt spid="8397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268294"/>
                                        </p:tgtEl>
                                        <p:attrNameLst>
                                          <p:attrName>style.visibility</p:attrName>
                                        </p:attrNameLst>
                                      </p:cBhvr>
                                      <p:to>
                                        <p:strVal val="visible"/>
                                      </p:to>
                                    </p:set>
                                    <p:anim calcmode="discrete" valueType="clr">
                                      <p:cBhvr override="childStyle">
                                        <p:cTn id="24" dur="80"/>
                                        <p:tgtEl>
                                          <p:spTgt spid="268294"/>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268294"/>
                                        </p:tgtEl>
                                        <p:attrNameLst>
                                          <p:attrName>fillcolor</p:attrName>
                                        </p:attrNameLst>
                                      </p:cBhvr>
                                      <p:tavLst>
                                        <p:tav tm="0">
                                          <p:val>
                                            <p:clrVal>
                                              <a:schemeClr val="accent2"/>
                                            </p:clrVal>
                                          </p:val>
                                        </p:tav>
                                        <p:tav tm="50000">
                                          <p:val>
                                            <p:clrVal>
                                              <a:schemeClr val="hlink"/>
                                            </p:clrVal>
                                          </p:val>
                                        </p:tav>
                                      </p:tavLst>
                                    </p:anim>
                                    <p:set>
                                      <p:cBhvr>
                                        <p:cTn id="26" dur="80"/>
                                        <p:tgtEl>
                                          <p:spTgt spid="2682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build="p"/>
      <p:bldP spid="268294" grpId="0"/>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 name="Slide Number Placeholder 4">
            <a:extLst>
              <a:ext uri="{FF2B5EF4-FFF2-40B4-BE49-F238E27FC236}">
                <a16:creationId xmlns:a16="http://schemas.microsoft.com/office/drawing/2014/main" id="{DE535E67-D0E8-41D0-859F-17FDD879881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780EA70-BD40-4BC2-A9F5-0BCB11213A23}" type="slidenum">
              <a:rPr lang="en-GB" altLang="en-US" sz="1200"/>
              <a:pPr eaLnBrk="1" hangingPunct="1"/>
              <a:t>73</a:t>
            </a:fld>
            <a:endParaRPr lang="en-GB" altLang="en-US" sz="1200"/>
          </a:p>
        </p:txBody>
      </p:sp>
      <p:sp>
        <p:nvSpPr>
          <p:cNvPr id="160773" name="Rectangle 5">
            <a:extLst>
              <a:ext uri="{FF2B5EF4-FFF2-40B4-BE49-F238E27FC236}">
                <a16:creationId xmlns:a16="http://schemas.microsoft.com/office/drawing/2014/main" id="{BAC0645C-3803-4976-8F48-118862B43C7F}"/>
              </a:ext>
            </a:extLst>
          </p:cNvPr>
          <p:cNvSpPr>
            <a:spLocks noGrp="1" noChangeArrowheads="1"/>
          </p:cNvSpPr>
          <p:nvPr>
            <p:ph type="title"/>
          </p:nvPr>
        </p:nvSpPr>
        <p:spPr/>
        <p:txBody>
          <a:bodyPr/>
          <a:lstStyle/>
          <a:p>
            <a:pPr eaLnBrk="1" hangingPunct="1">
              <a:defRPr/>
            </a:pPr>
            <a:r>
              <a:rPr lang="en-GB" sz="4000" b="1">
                <a:solidFill>
                  <a:srgbClr val="FF0000"/>
                </a:solidFill>
              </a:rPr>
              <a:t>1) GOG</a:t>
            </a:r>
            <a:r>
              <a:rPr lang="en-GB" sz="4000" b="1"/>
              <a:t> </a:t>
            </a:r>
            <a:r>
              <a:rPr lang="en-GB" sz="4000" b="1">
                <a:solidFill>
                  <a:srgbClr val="FFFF00"/>
                </a:solidFill>
              </a:rPr>
              <a:t>- Attila the Hun.</a:t>
            </a:r>
            <a:r>
              <a:rPr lang="en-GB" sz="4000" b="1">
                <a:solidFill>
                  <a:srgbClr val="FFCC00"/>
                </a:solidFill>
              </a:rPr>
              <a:t> </a:t>
            </a:r>
            <a:r>
              <a:rPr lang="en-GB" sz="4000" b="1">
                <a:solidFill>
                  <a:srgbClr val="00FF00"/>
                </a:solidFill>
              </a:rPr>
              <a:t>372 AD</a:t>
            </a:r>
          </a:p>
        </p:txBody>
      </p:sp>
      <p:pic>
        <p:nvPicPr>
          <p:cNvPr id="160772" name="Picture 4" descr="atilla">
            <a:extLst>
              <a:ext uri="{FF2B5EF4-FFF2-40B4-BE49-F238E27FC236}">
                <a16:creationId xmlns:a16="http://schemas.microsoft.com/office/drawing/2014/main" id="{104DECA7-4B1A-46CD-940A-1BD8363F5D75}"/>
              </a:ext>
            </a:extLst>
          </p:cNvPr>
          <p:cNvPicPr>
            <a:picLocks noGrp="1" noChangeAspect="1" noChangeArrowheads="1"/>
          </p:cNvPicPr>
          <p:nvPr>
            <p:ph idx="4294967295"/>
          </p:nvPr>
        </p:nvPicPr>
        <p:blipFill>
          <a:blip r:embed="rId3" cstate="print">
            <a:duotone>
              <a:prstClr val="black"/>
              <a:schemeClr val="accent2">
                <a:tint val="45000"/>
                <a:satMod val="400000"/>
              </a:schemeClr>
            </a:duotone>
          </a:blip>
          <a:srcRect/>
          <a:stretch>
            <a:fillRect/>
          </a:stretch>
        </p:blipFill>
        <p:spPr>
          <a:xfrm>
            <a:off x="285750" y="1643063"/>
            <a:ext cx="3959225" cy="46085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0775" name="Text Box 7">
            <a:extLst>
              <a:ext uri="{FF2B5EF4-FFF2-40B4-BE49-F238E27FC236}">
                <a16:creationId xmlns:a16="http://schemas.microsoft.com/office/drawing/2014/main" id="{498C6FB6-CE34-4F1D-9CEB-E36EFD1BEA82}"/>
              </a:ext>
            </a:extLst>
          </p:cNvPr>
          <p:cNvSpPr txBox="1">
            <a:spLocks noChangeArrowheads="1"/>
          </p:cNvSpPr>
          <p:nvPr/>
        </p:nvSpPr>
        <p:spPr bwMode="auto">
          <a:xfrm>
            <a:off x="4643438" y="1785926"/>
            <a:ext cx="4176712" cy="350837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30000"/>
              </a:spcBef>
              <a:defRPr/>
            </a:pPr>
            <a:r>
              <a:rPr lang="en-GB" sz="2800" b="1" dirty="0">
                <a:solidFill>
                  <a:srgbClr val="FF0000"/>
                </a:solidFill>
                <a:effectLst>
                  <a:outerShdw blurRad="38100" dist="38100" dir="2700000" algn="tl">
                    <a:srgbClr val="000000"/>
                  </a:outerShdw>
                </a:effectLst>
              </a:rPr>
              <a:t>Attila the Hun. </a:t>
            </a:r>
            <a:r>
              <a:rPr lang="en-GB" sz="2800" b="1" dirty="0">
                <a:solidFill>
                  <a:srgbClr val="00FF00"/>
                </a:solidFill>
                <a:effectLst>
                  <a:outerShdw blurRad="38100" dist="38100" dir="2700000" algn="tl">
                    <a:srgbClr val="000000"/>
                  </a:outerShdw>
                </a:effectLst>
              </a:rPr>
              <a:t>Leader of an Asiatic terror which swept across White Europe with such fury and cruelty that his name has remained to this day a byword for tyranny.</a:t>
            </a:r>
            <a:r>
              <a:rPr lang="en-GB" sz="2800" b="1" dirty="0">
                <a:solidFill>
                  <a:srgbClr val="00FF00"/>
                </a:solidFill>
              </a:rPr>
              <a:t> </a:t>
            </a:r>
            <a:endParaRPr lang="en-GB" sz="2800" dirty="0">
              <a:solidFill>
                <a:srgbClr val="00FF00"/>
              </a:solidFill>
            </a:endParaRPr>
          </a:p>
        </p:txBody>
      </p:sp>
      <p:sp>
        <p:nvSpPr>
          <p:cNvPr id="160776" name="Text Box 8">
            <a:extLst>
              <a:ext uri="{FF2B5EF4-FFF2-40B4-BE49-F238E27FC236}">
                <a16:creationId xmlns:a16="http://schemas.microsoft.com/office/drawing/2014/main" id="{E404141C-29B0-4A5F-9C71-61C6D67582BA}"/>
              </a:ext>
            </a:extLst>
          </p:cNvPr>
          <p:cNvSpPr txBox="1">
            <a:spLocks noChangeArrowheads="1"/>
          </p:cNvSpPr>
          <p:nvPr/>
        </p:nvSpPr>
        <p:spPr bwMode="auto">
          <a:xfrm>
            <a:off x="0" y="6237288"/>
            <a:ext cx="6588125" cy="579437"/>
          </a:xfrm>
          <a:prstGeom prst="rect">
            <a:avLst/>
          </a:prstGeom>
          <a:noFill/>
          <a:ln w="9525">
            <a:noFill/>
            <a:miter lim="800000"/>
            <a:headEnd/>
            <a:tailEnd/>
          </a:ln>
          <a:effectLst/>
        </p:spPr>
        <p:txBody>
          <a:bodyPr>
            <a:spAutoFit/>
          </a:bodyPr>
          <a:lstStyle/>
          <a:p>
            <a:pPr eaLnBrk="0" hangingPunct="0">
              <a:spcBef>
                <a:spcPct val="50000"/>
              </a:spcBef>
              <a:defRPr/>
            </a:pPr>
            <a:r>
              <a:rPr lang="en-GB" sz="3200" b="1">
                <a:solidFill>
                  <a:srgbClr val="FFFF00"/>
                </a:solidFill>
                <a:effectLst>
                  <a:outerShdw blurRad="38100" dist="38100" dir="2700000" algn="tl">
                    <a:srgbClr val="000000"/>
                  </a:outerShdw>
                </a:effectLst>
                <a:latin typeface="Arial" charset="0"/>
                <a:cs typeface="Arial" charset="0"/>
              </a:rPr>
              <a:t>Image – After a Roman Depiction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0772"/>
                                        </p:tgtEl>
                                        <p:attrNameLst>
                                          <p:attrName>style.visibility</p:attrName>
                                        </p:attrNameLst>
                                      </p:cBhvr>
                                      <p:to>
                                        <p:strVal val="visible"/>
                                      </p:to>
                                    </p:set>
                                    <p:animEffect transition="in" filter="circle(in)">
                                      <p:cBhvr>
                                        <p:cTn id="7" dur="2000"/>
                                        <p:tgtEl>
                                          <p:spTgt spid="1607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0776"/>
                                        </p:tgtEl>
                                        <p:attrNameLst>
                                          <p:attrName>style.visibility</p:attrName>
                                        </p:attrNameLst>
                                      </p:cBhvr>
                                      <p:to>
                                        <p:strVal val="visible"/>
                                      </p:to>
                                    </p:set>
                                    <p:anim calcmode="lin" valueType="num">
                                      <p:cBhvr additive="base">
                                        <p:cTn id="12" dur="500" fill="hold"/>
                                        <p:tgtEl>
                                          <p:spTgt spid="160776"/>
                                        </p:tgtEl>
                                        <p:attrNameLst>
                                          <p:attrName>ppt_x</p:attrName>
                                        </p:attrNameLst>
                                      </p:cBhvr>
                                      <p:tavLst>
                                        <p:tav tm="0">
                                          <p:val>
                                            <p:strVal val="#ppt_x"/>
                                          </p:val>
                                        </p:tav>
                                        <p:tav tm="100000">
                                          <p:val>
                                            <p:strVal val="#ppt_x"/>
                                          </p:val>
                                        </p:tav>
                                      </p:tavLst>
                                    </p:anim>
                                    <p:anim calcmode="lin" valueType="num">
                                      <p:cBhvr additive="base">
                                        <p:cTn id="13" dur="500" fill="hold"/>
                                        <p:tgtEl>
                                          <p:spTgt spid="16077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nodeType="clickEffect">
                                  <p:stCondLst>
                                    <p:cond delay="0"/>
                                  </p:stCondLst>
                                  <p:childTnLst>
                                    <p:set>
                                      <p:cBhvr>
                                        <p:cTn id="17" dur="1" fill="hold">
                                          <p:stCondLst>
                                            <p:cond delay="0"/>
                                          </p:stCondLst>
                                        </p:cTn>
                                        <p:tgtEl>
                                          <p:spTgt spid="160775"/>
                                        </p:tgtEl>
                                        <p:attrNameLst>
                                          <p:attrName>style.visibility</p:attrName>
                                        </p:attrNameLst>
                                      </p:cBhvr>
                                      <p:to>
                                        <p:strVal val="visible"/>
                                      </p:to>
                                    </p:set>
                                    <p:animEffect transition="in" filter="diamond(in)">
                                      <p:cBhvr>
                                        <p:cTn id="18" dur="2000"/>
                                        <p:tgtEl>
                                          <p:spTgt spid="160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6" grpId="0"/>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4E772E0-F8DD-44A6-9A07-6366BCD21064}"/>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7016405-EF3E-4AF7-939D-B9705098C4E2}" type="slidenum">
              <a:rPr lang="en-GB" altLang="en-US" sz="1200"/>
              <a:pPr eaLnBrk="1" hangingPunct="1"/>
              <a:t>74</a:t>
            </a:fld>
            <a:endParaRPr lang="en-GB" altLang="en-US" sz="1200"/>
          </a:p>
        </p:txBody>
      </p:sp>
      <p:sp>
        <p:nvSpPr>
          <p:cNvPr id="292866" name="Rectangle 2">
            <a:extLst>
              <a:ext uri="{FF2B5EF4-FFF2-40B4-BE49-F238E27FC236}">
                <a16:creationId xmlns:a16="http://schemas.microsoft.com/office/drawing/2014/main" id="{AA0506F2-1E0F-4D0A-8FFC-DFF6426AA35E}"/>
              </a:ext>
            </a:extLst>
          </p:cNvPr>
          <p:cNvSpPr>
            <a:spLocks noGrp="1" noChangeArrowheads="1"/>
          </p:cNvSpPr>
          <p:nvPr>
            <p:ph type="title"/>
          </p:nvPr>
        </p:nvSpPr>
        <p:spPr/>
        <p:txBody>
          <a:bodyPr/>
          <a:lstStyle/>
          <a:p>
            <a:pPr eaLnBrk="1" hangingPunct="1">
              <a:defRPr/>
            </a:pPr>
            <a:r>
              <a:rPr lang="en-GB" sz="4000" b="1" dirty="0" err="1">
                <a:solidFill>
                  <a:srgbClr val="FFFF00"/>
                </a:solidFill>
              </a:rPr>
              <a:t>Alans</a:t>
            </a:r>
            <a:r>
              <a:rPr lang="en-GB" sz="4000" b="1" dirty="0">
                <a:solidFill>
                  <a:srgbClr val="FFFF00"/>
                </a:solidFill>
              </a:rPr>
              <a:t> </a:t>
            </a:r>
            <a:r>
              <a:rPr lang="en-GB" sz="4000" b="1" dirty="0">
                <a:solidFill>
                  <a:srgbClr val="00FF00"/>
                </a:solidFill>
              </a:rPr>
              <a:t>– First White Tribe</a:t>
            </a:r>
            <a:r>
              <a:rPr lang="en-GB" sz="4000" b="1" dirty="0">
                <a:solidFill>
                  <a:srgbClr val="FFFF00"/>
                </a:solidFill>
              </a:rPr>
              <a:t> </a:t>
            </a:r>
            <a:r>
              <a:rPr lang="en-GB" sz="4000" b="1" dirty="0">
                <a:solidFill>
                  <a:srgbClr val="FF0000"/>
                </a:solidFill>
              </a:rPr>
              <a:t>To Fall to Gog</a:t>
            </a:r>
          </a:p>
        </p:txBody>
      </p:sp>
      <p:sp>
        <p:nvSpPr>
          <p:cNvPr id="292867" name="Rectangle 3">
            <a:extLst>
              <a:ext uri="{FF2B5EF4-FFF2-40B4-BE49-F238E27FC236}">
                <a16:creationId xmlns:a16="http://schemas.microsoft.com/office/drawing/2014/main" id="{F4752BC7-BD7A-4D14-9F0D-7AB2B43761FB}"/>
              </a:ext>
            </a:extLst>
          </p:cNvPr>
          <p:cNvSpPr>
            <a:spLocks noGrp="1" noChangeArrowheads="1"/>
          </p:cNvSpPr>
          <p:nvPr>
            <p:ph type="body" idx="1"/>
          </p:nvPr>
        </p:nvSpPr>
        <p:spPr>
          <a:xfrm>
            <a:off x="3671888" y="1571625"/>
            <a:ext cx="5472112" cy="3043238"/>
          </a:xfrm>
        </p:spPr>
        <p:txBody>
          <a:bodyPr/>
          <a:lstStyle/>
          <a:p>
            <a:pPr eaLnBrk="1" hangingPunct="1">
              <a:defRPr/>
            </a:pPr>
            <a:r>
              <a:rPr lang="en-GB" b="1" dirty="0">
                <a:solidFill>
                  <a:srgbClr val="00FFFF"/>
                </a:solidFill>
                <a:effectLst>
                  <a:outerShdw blurRad="38100" dist="38100" dir="2700000" algn="tl">
                    <a:srgbClr val="000000"/>
                  </a:outerShdw>
                </a:effectLst>
              </a:rPr>
              <a:t>This group was closely related to the ancient Medes, </a:t>
            </a:r>
            <a:r>
              <a:rPr lang="en-GB" b="1" dirty="0">
                <a:solidFill>
                  <a:srgbClr val="FF33CC"/>
                </a:solidFill>
                <a:effectLst>
                  <a:outerShdw blurRad="38100" dist="38100" dir="2700000" algn="tl">
                    <a:srgbClr val="000000"/>
                  </a:outerShdw>
                </a:effectLst>
              </a:rPr>
              <a:t>Persians and Aryans,</a:t>
            </a:r>
            <a:r>
              <a:rPr lang="en-GB" b="1" dirty="0">
                <a:effectLst>
                  <a:outerShdw blurRad="38100" dist="38100" dir="2700000" algn="tl">
                    <a:srgbClr val="000000"/>
                  </a:outerShdw>
                </a:effectLst>
              </a:rPr>
              <a:t> </a:t>
            </a:r>
            <a:r>
              <a:rPr lang="en-GB" b="1" dirty="0">
                <a:solidFill>
                  <a:srgbClr val="FF9933"/>
                </a:solidFill>
                <a:effectLst>
                  <a:outerShdw blurRad="38100" dist="38100" dir="2700000" algn="tl">
                    <a:srgbClr val="000000"/>
                  </a:outerShdw>
                </a:effectLst>
              </a:rPr>
              <a:t>all of whom had penetrated southwards and had</a:t>
            </a:r>
            <a:r>
              <a:rPr lang="en-GB" b="1" dirty="0">
                <a:effectLst>
                  <a:outerShdw blurRad="38100" dist="38100" dir="2700000" algn="tl">
                    <a:srgbClr val="000000"/>
                  </a:outerShdw>
                </a:effectLst>
              </a:rPr>
              <a:t> </a:t>
            </a:r>
            <a:r>
              <a:rPr lang="en-GB" b="1" dirty="0">
                <a:solidFill>
                  <a:srgbClr val="00FF00"/>
                </a:solidFill>
                <a:effectLst>
                  <a:outerShdw blurRad="38100" dist="38100" dir="2700000" algn="tl">
                    <a:srgbClr val="000000"/>
                  </a:outerShdw>
                </a:effectLst>
              </a:rPr>
              <a:t>slowly become mixed with the darker inhabitants of the regions they had conquered</a:t>
            </a:r>
            <a:endParaRPr lang="en-GB" dirty="0">
              <a:solidFill>
                <a:srgbClr val="FFCC00"/>
              </a:solidFill>
            </a:endParaRPr>
          </a:p>
        </p:txBody>
      </p:sp>
      <p:pic>
        <p:nvPicPr>
          <p:cNvPr id="69638" name="Picture 6" descr="http://1.bp.blogspot.com/_sG5NH12JsUo/SfFSomDHe4I/AAAAAAAAAMw/p9FZbd_-Q6Y/s320/Ancient+Hungarian.jpg">
            <a:extLst>
              <a:ext uri="{FF2B5EF4-FFF2-40B4-BE49-F238E27FC236}">
                <a16:creationId xmlns:a16="http://schemas.microsoft.com/office/drawing/2014/main" id="{1F003625-22E6-49EA-967F-6F6EC94D9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88" y="1571625"/>
            <a:ext cx="33686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E90F85C-D95D-4F7C-AD7F-59D3923F2333}"/>
              </a:ext>
            </a:extLst>
          </p:cNvPr>
          <p:cNvSpPr txBox="1"/>
          <p:nvPr/>
        </p:nvSpPr>
        <p:spPr>
          <a:xfrm>
            <a:off x="285750" y="4929188"/>
            <a:ext cx="3429000" cy="1200150"/>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A Lady In Alan Costume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circle(in)">
                                      <p:cBhvr>
                                        <p:cTn id="7" dur="2000"/>
                                        <p:tgtEl>
                                          <p:spTgt spid="696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928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autoUpdateAnimBg="0"/>
      <p:bldP spid="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716A47D-582F-4B3F-840C-F1982E671996}"/>
              </a:ext>
            </a:extLst>
          </p:cNvPr>
          <p:cNvSpPr>
            <a:spLocks noGrp="1"/>
          </p:cNvSpPr>
          <p:nvPr>
            <p:ph type="title"/>
          </p:nvPr>
        </p:nvSpPr>
        <p:spPr/>
        <p:txBody>
          <a:bodyPr/>
          <a:lstStyle/>
          <a:p>
            <a:pPr>
              <a:defRPr/>
            </a:pPr>
            <a:r>
              <a:rPr lang="en-GB" b="1" dirty="0" err="1">
                <a:solidFill>
                  <a:srgbClr val="FFFF00"/>
                </a:solidFill>
              </a:rPr>
              <a:t>Alans</a:t>
            </a:r>
            <a:r>
              <a:rPr lang="en-GB" b="1" dirty="0">
                <a:solidFill>
                  <a:srgbClr val="FFFF00"/>
                </a:solidFill>
              </a:rPr>
              <a:t> </a:t>
            </a:r>
            <a:r>
              <a:rPr lang="en-GB" b="1" dirty="0">
                <a:solidFill>
                  <a:srgbClr val="00FF00"/>
                </a:solidFill>
              </a:rPr>
              <a:t>– First White Tribe</a:t>
            </a:r>
            <a:r>
              <a:rPr lang="en-GB" b="1" dirty="0">
                <a:solidFill>
                  <a:srgbClr val="FFFF00"/>
                </a:solidFill>
              </a:rPr>
              <a:t> </a:t>
            </a:r>
            <a:r>
              <a:rPr lang="en-GB" b="1" dirty="0">
                <a:solidFill>
                  <a:srgbClr val="FF0000"/>
                </a:solidFill>
              </a:rPr>
              <a:t>To Fall to Gog</a:t>
            </a:r>
            <a:endParaRPr lang="en-GB" dirty="0"/>
          </a:p>
        </p:txBody>
      </p:sp>
      <p:sp>
        <p:nvSpPr>
          <p:cNvPr id="5" name="Slide Number Placeholder 4">
            <a:extLst>
              <a:ext uri="{FF2B5EF4-FFF2-40B4-BE49-F238E27FC236}">
                <a16:creationId xmlns:a16="http://schemas.microsoft.com/office/drawing/2014/main" id="{C9C4E490-4B90-428B-B7CF-5542B68B3BB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E7FBEC2F-D106-497F-B966-FA904DAB0C36}" type="slidenum">
              <a:rPr lang="en-GB" altLang="en-US" sz="1200"/>
              <a:pPr eaLnBrk="1" hangingPunct="1"/>
              <a:t>75</a:t>
            </a:fld>
            <a:endParaRPr lang="en-GB" altLang="en-US" sz="1200"/>
          </a:p>
        </p:txBody>
      </p:sp>
      <p:pic>
        <p:nvPicPr>
          <p:cNvPr id="354306" name="Picture 2" descr="http://upload.wikimedia.org/wikipedia/commons/thumb/2/2d/Hunnen.jpg/260px-Hunnen.jpg">
            <a:extLst>
              <a:ext uri="{FF2B5EF4-FFF2-40B4-BE49-F238E27FC236}">
                <a16:creationId xmlns:a16="http://schemas.microsoft.com/office/drawing/2014/main" id="{0302DCAE-3FA0-4EA4-9FC0-BF9B8DD74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1643063"/>
            <a:ext cx="52752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198509E-8A1B-4FDF-B5C4-FD3E71388ECD}"/>
              </a:ext>
            </a:extLst>
          </p:cNvPr>
          <p:cNvSpPr txBox="1"/>
          <p:nvPr/>
        </p:nvSpPr>
        <p:spPr>
          <a:xfrm>
            <a:off x="0" y="5288340"/>
            <a:ext cx="9144000" cy="156966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3200" b="1" kern="0" dirty="0">
                <a:solidFill>
                  <a:srgbClr val="FFFF00"/>
                </a:solidFill>
                <a:effectLst>
                  <a:outerShdw blurRad="38100" dist="38100" dir="2700000" algn="tl">
                    <a:srgbClr val="000000"/>
                  </a:outerShdw>
                </a:effectLst>
              </a:rPr>
              <a:t>In the year 372 AD, the easternmost White peoples</a:t>
            </a:r>
            <a:r>
              <a:rPr lang="en-GB" sz="3200" b="1" kern="0" dirty="0">
                <a:solidFill>
                  <a:srgbClr val="FFFFFF"/>
                </a:solidFill>
                <a:effectLst>
                  <a:outerShdw blurRad="38100" dist="38100" dir="2700000" algn="tl">
                    <a:srgbClr val="000000"/>
                  </a:outerShdw>
                </a:effectLst>
              </a:rPr>
              <a:t> </a:t>
            </a:r>
            <a:r>
              <a:rPr lang="en-GB" sz="3200" b="1" kern="0" dirty="0">
                <a:solidFill>
                  <a:srgbClr val="00FFCC"/>
                </a:solidFill>
                <a:effectLst>
                  <a:outerShdw blurRad="38100" dist="38100" dir="2700000" algn="tl">
                    <a:srgbClr val="000000"/>
                  </a:outerShdw>
                </a:effectLst>
              </a:rPr>
              <a:t>in what is today Russia were the </a:t>
            </a:r>
            <a:r>
              <a:rPr lang="en-GB" sz="3200" b="1" kern="0" dirty="0" err="1">
                <a:solidFill>
                  <a:srgbClr val="00FFCC"/>
                </a:solidFill>
                <a:effectLst>
                  <a:outerShdw blurRad="38100" dist="38100" dir="2700000" algn="tl">
                    <a:srgbClr val="000000"/>
                  </a:outerShdw>
                </a:effectLst>
              </a:rPr>
              <a:t>Sarmatians</a:t>
            </a:r>
            <a:r>
              <a:rPr lang="en-GB" sz="3200" b="1" kern="0" dirty="0">
                <a:solidFill>
                  <a:srgbClr val="00FFCC"/>
                </a:solidFill>
                <a:effectLst>
                  <a:outerShdw blurRad="38100" dist="38100" dir="2700000" algn="tl">
                    <a:srgbClr val="000000"/>
                  </a:outerShdw>
                </a:effectLst>
              </a:rPr>
              <a:t>, or </a:t>
            </a:r>
            <a:r>
              <a:rPr lang="en-GB" sz="3200" b="1" kern="0" dirty="0" err="1">
                <a:solidFill>
                  <a:srgbClr val="00FFCC"/>
                </a:solidFill>
                <a:effectLst>
                  <a:outerShdw blurRad="38100" dist="38100" dir="2700000" algn="tl">
                    <a:srgbClr val="000000"/>
                  </a:outerShdw>
                </a:effectLst>
              </a:rPr>
              <a:t>Alans</a:t>
            </a:r>
            <a:r>
              <a:rPr lang="en-GB" sz="3200" b="1" kern="0" dirty="0">
                <a:solidFill>
                  <a:srgbClr val="00FFCC"/>
                </a:solidFill>
                <a:effectLst>
                  <a:outerShdw blurRad="38100" dist="38100" dir="2700000" algn="tl">
                    <a:srgbClr val="000000"/>
                  </a:outerShdw>
                </a:effectLst>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54306"/>
                                        </p:tgtEl>
                                        <p:attrNameLst>
                                          <p:attrName>style.visibility</p:attrName>
                                        </p:attrNameLst>
                                      </p:cBhvr>
                                      <p:to>
                                        <p:strVal val="visible"/>
                                      </p:to>
                                    </p:set>
                                    <p:animEffect transition="in" filter="circle(in)">
                                      <p:cBhvr>
                                        <p:cTn id="7" dur="2000"/>
                                        <p:tgtEl>
                                          <p:spTgt spid="354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EFAD0BEF-E231-4B73-B4C3-6902A1B4FD29}"/>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1F291E2-7F5F-4157-91B5-150F382EABEE}" type="slidenum">
              <a:rPr lang="en-GB" altLang="en-US" sz="1200"/>
              <a:pPr eaLnBrk="1" hangingPunct="1"/>
              <a:t>76</a:t>
            </a:fld>
            <a:endParaRPr lang="en-GB" altLang="en-US" sz="1200"/>
          </a:p>
        </p:txBody>
      </p:sp>
      <p:sp>
        <p:nvSpPr>
          <p:cNvPr id="172037" name="Rectangle 5">
            <a:extLst>
              <a:ext uri="{FF2B5EF4-FFF2-40B4-BE49-F238E27FC236}">
                <a16:creationId xmlns:a16="http://schemas.microsoft.com/office/drawing/2014/main" id="{0EBAEB13-9BFC-48E2-9243-6C316F5B5578}"/>
              </a:ext>
            </a:extLst>
          </p:cNvPr>
          <p:cNvSpPr>
            <a:spLocks noGrp="1" noChangeArrowheads="1"/>
          </p:cNvSpPr>
          <p:nvPr>
            <p:ph type="title"/>
          </p:nvPr>
        </p:nvSpPr>
        <p:spPr>
          <a:xfrm>
            <a:off x="395288" y="0"/>
            <a:ext cx="8229600" cy="1371600"/>
          </a:xfrm>
        </p:spPr>
        <p:txBody>
          <a:bodyPr/>
          <a:lstStyle/>
          <a:p>
            <a:pPr eaLnBrk="1" hangingPunct="1">
              <a:defRPr/>
            </a:pPr>
            <a:r>
              <a:rPr lang="en-GB" b="1" dirty="0">
                <a:solidFill>
                  <a:srgbClr val="FFFF00"/>
                </a:solidFill>
              </a:rPr>
              <a:t>The </a:t>
            </a:r>
            <a:r>
              <a:rPr lang="en-GB" b="1" dirty="0" err="1">
                <a:solidFill>
                  <a:srgbClr val="FFFF00"/>
                </a:solidFill>
              </a:rPr>
              <a:t>Alans</a:t>
            </a:r>
            <a:r>
              <a:rPr lang="en-GB" b="1" dirty="0">
                <a:solidFill>
                  <a:srgbClr val="FFFF00"/>
                </a:solidFill>
              </a:rPr>
              <a:t> Attacked</a:t>
            </a:r>
          </a:p>
        </p:txBody>
      </p:sp>
      <p:pic>
        <p:nvPicPr>
          <p:cNvPr id="172036" name="Picture 4" descr="huns">
            <a:extLst>
              <a:ext uri="{FF2B5EF4-FFF2-40B4-BE49-F238E27FC236}">
                <a16:creationId xmlns:a16="http://schemas.microsoft.com/office/drawing/2014/main" id="{48D43AA9-ACC7-4CD3-A9E0-0AA8750AA6C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00188" y="1143000"/>
            <a:ext cx="6096000" cy="3856038"/>
          </a:xfrm>
          <a:ln w="57150">
            <a:solidFill>
              <a:srgbClr val="000000"/>
            </a:solidFill>
            <a:miter lim="800000"/>
            <a:headEnd/>
            <a:tailEnd/>
          </a:ln>
        </p:spPr>
      </p:pic>
      <p:sp>
        <p:nvSpPr>
          <p:cNvPr id="88069" name="Text Box 7">
            <a:extLst>
              <a:ext uri="{FF2B5EF4-FFF2-40B4-BE49-F238E27FC236}">
                <a16:creationId xmlns:a16="http://schemas.microsoft.com/office/drawing/2014/main" id="{23A5C5C3-3B68-4113-AC84-7DB2105FD253}"/>
              </a:ext>
            </a:extLst>
          </p:cNvPr>
          <p:cNvSpPr txBox="1">
            <a:spLocks noChangeArrowheads="1"/>
          </p:cNvSpPr>
          <p:nvPr/>
        </p:nvSpPr>
        <p:spPr bwMode="auto">
          <a:xfrm>
            <a:off x="323850" y="5589588"/>
            <a:ext cx="849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sp>
        <p:nvSpPr>
          <p:cNvPr id="172040" name="Text Box 8">
            <a:extLst>
              <a:ext uri="{FF2B5EF4-FFF2-40B4-BE49-F238E27FC236}">
                <a16:creationId xmlns:a16="http://schemas.microsoft.com/office/drawing/2014/main" id="{9D196305-B305-43A0-A3E5-C782CECCB9BF}"/>
              </a:ext>
            </a:extLst>
          </p:cNvPr>
          <p:cNvSpPr txBox="1">
            <a:spLocks noChangeArrowheads="1"/>
          </p:cNvSpPr>
          <p:nvPr/>
        </p:nvSpPr>
        <p:spPr bwMode="auto">
          <a:xfrm>
            <a:off x="0" y="5288340"/>
            <a:ext cx="9144000" cy="156966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err="1">
                <a:solidFill>
                  <a:srgbClr val="FF0000"/>
                </a:solidFill>
                <a:effectLst>
                  <a:outerShdw blurRad="38100" dist="38100" dir="2700000" algn="tl">
                    <a:srgbClr val="000000">
                      <a:alpha val="43137"/>
                    </a:srgbClr>
                  </a:outerShdw>
                </a:effectLst>
                <a:latin typeface="+mj-lt"/>
              </a:rPr>
              <a:t>Asiatics</a:t>
            </a:r>
            <a:r>
              <a:rPr lang="en-GB" sz="3200" b="1" dirty="0">
                <a:solidFill>
                  <a:srgbClr val="FF0000"/>
                </a:solidFill>
                <a:effectLst>
                  <a:outerShdw blurRad="38100" dist="38100" dir="2700000" algn="tl">
                    <a:srgbClr val="000000">
                      <a:alpha val="43137"/>
                    </a:srgbClr>
                  </a:outerShdw>
                </a:effectLst>
                <a:latin typeface="+mj-lt"/>
              </a:rPr>
              <a:t>, known as Huns, attacked the easternmost White tribes,</a:t>
            </a:r>
            <a:r>
              <a:rPr lang="en-GB" sz="3200" b="1" dirty="0">
                <a:solidFill>
                  <a:srgbClr val="993300"/>
                </a:solidFill>
                <a:effectLst>
                  <a:outerShdw blurRad="38100" dist="38100" dir="2700000" algn="tl">
                    <a:srgbClr val="000000">
                      <a:alpha val="43137"/>
                    </a:srgbClr>
                  </a:outerShdw>
                </a:effectLst>
                <a:latin typeface="+mj-lt"/>
              </a:rPr>
              <a:t> </a:t>
            </a:r>
            <a:r>
              <a:rPr lang="en-GB" sz="3200" b="1" dirty="0">
                <a:solidFill>
                  <a:srgbClr val="00FF00"/>
                </a:solidFill>
                <a:effectLst>
                  <a:outerShdw blurRad="38100" dist="38100" dir="2700000" algn="tl">
                    <a:srgbClr val="000000">
                      <a:alpha val="43137"/>
                    </a:srgbClr>
                  </a:outerShdw>
                </a:effectLst>
                <a:latin typeface="+mj-lt"/>
              </a:rPr>
              <a:t>the </a:t>
            </a:r>
            <a:r>
              <a:rPr lang="en-GB" sz="3200" b="1" dirty="0" err="1">
                <a:solidFill>
                  <a:srgbClr val="00FF00"/>
                </a:solidFill>
                <a:effectLst>
                  <a:outerShdw blurRad="38100" dist="38100" dir="2700000" algn="tl">
                    <a:srgbClr val="000000">
                      <a:alpha val="43137"/>
                    </a:srgbClr>
                  </a:outerShdw>
                </a:effectLst>
                <a:latin typeface="+mj-lt"/>
              </a:rPr>
              <a:t>Alans</a:t>
            </a:r>
            <a:r>
              <a:rPr lang="en-GB" sz="3200" b="1" dirty="0">
                <a:solidFill>
                  <a:srgbClr val="00FF00"/>
                </a:solidFill>
                <a:effectLst>
                  <a:outerShdw blurRad="38100" dist="38100" dir="2700000" algn="tl">
                    <a:srgbClr val="000000">
                      <a:alpha val="43137"/>
                    </a:srgbClr>
                  </a:outerShdw>
                </a:effectLst>
                <a:latin typeface="+mj-lt"/>
              </a:rPr>
              <a:t>, in 372 AD. Quickly annihilating the </a:t>
            </a:r>
            <a:r>
              <a:rPr lang="en-GB" sz="3200" b="1" dirty="0" err="1">
                <a:solidFill>
                  <a:srgbClr val="00FF00"/>
                </a:solidFill>
                <a:effectLst>
                  <a:outerShdw blurRad="38100" dist="38100" dir="2700000" algn="tl">
                    <a:srgbClr val="000000">
                      <a:alpha val="43137"/>
                    </a:srgbClr>
                  </a:outerShdw>
                </a:effectLst>
                <a:latin typeface="+mj-lt"/>
              </a:rPr>
              <a:t>Alans</a:t>
            </a:r>
            <a:r>
              <a:rPr lang="en-GB" sz="3200" b="1" dirty="0">
                <a:solidFill>
                  <a:srgbClr val="993300"/>
                </a:solidFill>
                <a:effectLst>
                  <a:outerShdw blurRad="38100" dist="38100" dir="2700000" algn="tl">
                    <a:srgbClr val="000000">
                      <a:alpha val="43137"/>
                    </a:srgbClr>
                  </a:outerShdw>
                </a:effectLst>
                <a:latin typeface="+mj-lt"/>
              </a:rPr>
              <a:t>, ….</a:t>
            </a:r>
            <a:endParaRPr lang="en-GB" sz="3200" b="1" dirty="0">
              <a:solidFill>
                <a:schemeClr val="folHlink"/>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circle(in)">
                                      <p:cBhvr>
                                        <p:cTn id="7" dur="2000"/>
                                        <p:tgtEl>
                                          <p:spTgt spid="172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72040"/>
                                        </p:tgtEl>
                                        <p:attrNameLst>
                                          <p:attrName>style.visibility</p:attrName>
                                        </p:attrNameLst>
                                      </p:cBhvr>
                                      <p:to>
                                        <p:strVal val="visible"/>
                                      </p:to>
                                    </p:set>
                                    <p:anim calcmode="lin" valueType="num">
                                      <p:cBhvr additive="base">
                                        <p:cTn id="12" dur="500" fill="hold"/>
                                        <p:tgtEl>
                                          <p:spTgt spid="172040"/>
                                        </p:tgtEl>
                                        <p:attrNameLst>
                                          <p:attrName>ppt_x</p:attrName>
                                        </p:attrNameLst>
                                      </p:cBhvr>
                                      <p:tavLst>
                                        <p:tav tm="0">
                                          <p:val>
                                            <p:strVal val="#ppt_x"/>
                                          </p:val>
                                        </p:tav>
                                        <p:tav tm="100000">
                                          <p:val>
                                            <p:strVal val="#ppt_x"/>
                                          </p:val>
                                        </p:tav>
                                      </p:tavLst>
                                    </p:anim>
                                    <p:anim calcmode="lin" valueType="num">
                                      <p:cBhvr additive="base">
                                        <p:cTn id="13" dur="500" fill="hold"/>
                                        <p:tgtEl>
                                          <p:spTgt spid="1720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FC7A91-F299-4550-B2DA-53D0C12BCBAA}"/>
              </a:ext>
            </a:extLst>
          </p:cNvPr>
          <p:cNvSpPr>
            <a:spLocks noGrp="1"/>
          </p:cNvSpPr>
          <p:nvPr>
            <p:ph type="title"/>
          </p:nvPr>
        </p:nvSpPr>
        <p:spPr/>
        <p:txBody>
          <a:bodyPr/>
          <a:lstStyle/>
          <a:p>
            <a:pPr>
              <a:defRPr/>
            </a:pPr>
            <a:r>
              <a:rPr lang="en-GB" b="1" dirty="0">
                <a:solidFill>
                  <a:srgbClr val="FFFF00"/>
                </a:solidFill>
              </a:rPr>
              <a:t>The </a:t>
            </a:r>
            <a:r>
              <a:rPr lang="en-GB" b="1" dirty="0" err="1">
                <a:solidFill>
                  <a:srgbClr val="FFFF00"/>
                </a:solidFill>
              </a:rPr>
              <a:t>Alans</a:t>
            </a:r>
            <a:r>
              <a:rPr lang="en-GB" b="1" dirty="0">
                <a:solidFill>
                  <a:srgbClr val="FFFF00"/>
                </a:solidFill>
              </a:rPr>
              <a:t> Attacked</a:t>
            </a:r>
            <a:endParaRPr lang="en-GB" dirty="0"/>
          </a:p>
        </p:txBody>
      </p:sp>
      <p:sp>
        <p:nvSpPr>
          <p:cNvPr id="4" name="Slide Number Placeholder 3">
            <a:extLst>
              <a:ext uri="{FF2B5EF4-FFF2-40B4-BE49-F238E27FC236}">
                <a16:creationId xmlns:a16="http://schemas.microsoft.com/office/drawing/2014/main" id="{BC41326B-1C79-4E1A-952C-CA449715FED3}"/>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8FBEC40-FFED-479E-89A0-FC653521EDB7}" type="slidenum">
              <a:rPr lang="en-GB" altLang="en-US" sz="1200"/>
              <a:pPr eaLnBrk="1" hangingPunct="1"/>
              <a:t>77</a:t>
            </a:fld>
            <a:endParaRPr lang="en-GB" altLang="en-US" sz="1200"/>
          </a:p>
        </p:txBody>
      </p:sp>
      <p:pic>
        <p:nvPicPr>
          <p:cNvPr id="337922" name="Picture 2" descr="http://www.cultural-china.com/chinaWH/images/exbig_images/76d6c1945d908d4906703bc685527f25.jpg">
            <a:extLst>
              <a:ext uri="{FF2B5EF4-FFF2-40B4-BE49-F238E27FC236}">
                <a16:creationId xmlns:a16="http://schemas.microsoft.com/office/drawing/2014/main" id="{8E7C3159-8078-4C9B-A0EE-829C93112A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85875"/>
            <a:ext cx="44767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46EF89F-655C-4E4B-B551-D65EACF9B6BD}"/>
              </a:ext>
            </a:extLst>
          </p:cNvPr>
          <p:cNvSpPr txBox="1"/>
          <p:nvPr/>
        </p:nvSpPr>
        <p:spPr>
          <a:xfrm>
            <a:off x="0" y="4980563"/>
            <a:ext cx="9144000" cy="187743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3200" b="1" dirty="0">
                <a:solidFill>
                  <a:srgbClr val="00FF00"/>
                </a:solidFill>
                <a:effectLst>
                  <a:outerShdw blurRad="38100" dist="38100" dir="2700000" algn="tl">
                    <a:srgbClr val="000000">
                      <a:alpha val="43137"/>
                    </a:srgbClr>
                  </a:outerShdw>
                </a:effectLst>
                <a:latin typeface="+mj-lt"/>
              </a:rPr>
              <a:t>…. they marched east forcing the squabbling Whites - Romans,</a:t>
            </a:r>
            <a:r>
              <a:rPr lang="en-GB" sz="3200" b="1" dirty="0">
                <a:solidFill>
                  <a:srgbClr val="FFFF00"/>
                </a:solidFill>
                <a:effectLst>
                  <a:outerShdw blurRad="38100" dist="38100" dir="2700000" algn="tl">
                    <a:srgbClr val="000000">
                      <a:alpha val="43137"/>
                    </a:srgbClr>
                  </a:outerShdw>
                </a:effectLst>
                <a:latin typeface="+mj-lt"/>
              </a:rPr>
              <a:t> Germans and Goths to unite to fight this invasion from the east.</a:t>
            </a:r>
          </a:p>
          <a:p>
            <a:pPr eaLnBrk="0" hangingPunct="0">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7922"/>
                                        </p:tgtEl>
                                        <p:attrNameLst>
                                          <p:attrName>style.visibility</p:attrName>
                                        </p:attrNameLst>
                                      </p:cBhvr>
                                      <p:to>
                                        <p:strVal val="visible"/>
                                      </p:to>
                                    </p:set>
                                    <p:animEffect transition="in" filter="circle(in)">
                                      <p:cBhvr>
                                        <p:cTn id="7" dur="2000"/>
                                        <p:tgtEl>
                                          <p:spTgt spid="337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DA1EE476-69C2-4B47-A74B-0E430B86C5D9}"/>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8D1DCC62-4BDB-4CA3-AF47-01BC3852FC0C}" type="slidenum">
              <a:rPr lang="en-GB" altLang="en-US" sz="1200"/>
              <a:pPr eaLnBrk="1" hangingPunct="1"/>
              <a:t>78</a:t>
            </a:fld>
            <a:endParaRPr lang="en-GB" altLang="en-US" sz="1200"/>
          </a:p>
        </p:txBody>
      </p:sp>
      <p:sp>
        <p:nvSpPr>
          <p:cNvPr id="188420" name="Rectangle 4">
            <a:extLst>
              <a:ext uri="{FF2B5EF4-FFF2-40B4-BE49-F238E27FC236}">
                <a16:creationId xmlns:a16="http://schemas.microsoft.com/office/drawing/2014/main" id="{AD2D5027-492C-4EB8-88A8-081E53E97C1E}"/>
              </a:ext>
            </a:extLst>
          </p:cNvPr>
          <p:cNvSpPr>
            <a:spLocks noGrp="1" noChangeArrowheads="1"/>
          </p:cNvSpPr>
          <p:nvPr>
            <p:ph type="title"/>
          </p:nvPr>
        </p:nvSpPr>
        <p:spPr/>
        <p:txBody>
          <a:bodyPr/>
          <a:lstStyle/>
          <a:p>
            <a:pPr eaLnBrk="1" hangingPunct="1">
              <a:defRPr/>
            </a:pPr>
            <a:r>
              <a:rPr lang="en-GB" sz="4000" b="1">
                <a:solidFill>
                  <a:srgbClr val="FF0000"/>
                </a:solidFill>
              </a:rPr>
              <a:t>Gog’s </a:t>
            </a:r>
            <a:r>
              <a:rPr lang="en-GB" sz="4000" b="1">
                <a:solidFill>
                  <a:srgbClr val="FFFF00"/>
                </a:solidFill>
              </a:rPr>
              <a:t>Swathe of Death</a:t>
            </a:r>
            <a:r>
              <a:rPr lang="en-GB" sz="4000" b="1">
                <a:solidFill>
                  <a:srgbClr val="FF0000"/>
                </a:solidFill>
              </a:rPr>
              <a:t> and Destruction </a:t>
            </a:r>
            <a:r>
              <a:rPr lang="en-GB" sz="4000" b="1">
                <a:solidFill>
                  <a:srgbClr val="FFFF00"/>
                </a:solidFill>
              </a:rPr>
              <a:t>372 – 500 AD</a:t>
            </a:r>
          </a:p>
        </p:txBody>
      </p:sp>
      <p:sp>
        <p:nvSpPr>
          <p:cNvPr id="188422" name="Rectangle 6">
            <a:extLst>
              <a:ext uri="{FF2B5EF4-FFF2-40B4-BE49-F238E27FC236}">
                <a16:creationId xmlns:a16="http://schemas.microsoft.com/office/drawing/2014/main" id="{57BFF1D3-A4B6-4C2F-B39E-12B6D78F70D4}"/>
              </a:ext>
            </a:extLst>
          </p:cNvPr>
          <p:cNvSpPr>
            <a:spLocks noGrp="1" noChangeArrowheads="1"/>
          </p:cNvSpPr>
          <p:nvPr>
            <p:ph type="body" sz="half" idx="2"/>
          </p:nvPr>
        </p:nvSpPr>
        <p:spPr/>
        <p:txBody>
          <a:bodyPr/>
          <a:lstStyle/>
          <a:p>
            <a:pPr eaLnBrk="1" hangingPunct="1">
              <a:defRPr/>
            </a:pPr>
            <a:r>
              <a:rPr lang="en-GB" sz="2800" b="1" dirty="0">
                <a:solidFill>
                  <a:srgbClr val="FF33CC"/>
                </a:solidFill>
                <a:effectLst>
                  <a:outerShdw blurRad="38100" dist="38100" dir="2700000" algn="tl">
                    <a:srgbClr val="000000"/>
                  </a:outerShdw>
                </a:effectLst>
              </a:rPr>
              <a:t>Left: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path of destruction waged by the first Mongol incursion</a:t>
            </a:r>
            <a:r>
              <a:rPr lang="en-GB" sz="2800" b="1" dirty="0">
                <a:solidFill>
                  <a:srgbClr val="FFCC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in their rampage through Europe led by Attila.</a:t>
            </a:r>
            <a:r>
              <a:rPr lang="en-GB" sz="2800" b="1" dirty="0">
                <a:solidFill>
                  <a:srgbClr val="FFCC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Untold thousands of Whites (Israelites?) perished at this time.</a:t>
            </a:r>
            <a:r>
              <a:rPr lang="en-GB" sz="2800" dirty="0">
                <a:solidFill>
                  <a:schemeClr val="hlink"/>
                </a:solidFill>
                <a:effectLst>
                  <a:outerShdw blurRad="38100" dist="38100" dir="2700000" algn="tl">
                    <a:srgbClr val="000000"/>
                  </a:outerShdw>
                </a:effectLst>
              </a:rPr>
              <a:t> </a:t>
            </a:r>
          </a:p>
        </p:txBody>
      </p:sp>
      <p:pic>
        <p:nvPicPr>
          <p:cNvPr id="188423" name="Picture 7" descr="mongpath">
            <a:extLst>
              <a:ext uri="{FF2B5EF4-FFF2-40B4-BE49-F238E27FC236}">
                <a16:creationId xmlns:a16="http://schemas.microsoft.com/office/drawing/2014/main" id="{12A38184-6709-4DD0-A754-604638B146E4}"/>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50825" y="1844675"/>
            <a:ext cx="4681538" cy="3308350"/>
          </a:xfrm>
        </p:spPr>
      </p:pic>
      <p:sp>
        <p:nvSpPr>
          <p:cNvPr id="188424" name="Text Box 8">
            <a:extLst>
              <a:ext uri="{FF2B5EF4-FFF2-40B4-BE49-F238E27FC236}">
                <a16:creationId xmlns:a16="http://schemas.microsoft.com/office/drawing/2014/main" id="{C4AA090A-6BA5-46BE-B400-D1F4C9DC9C40}"/>
              </a:ext>
            </a:extLst>
          </p:cNvPr>
          <p:cNvSpPr txBox="1">
            <a:spLocks noChangeArrowheads="1"/>
          </p:cNvSpPr>
          <p:nvPr/>
        </p:nvSpPr>
        <p:spPr bwMode="auto">
          <a:xfrm>
            <a:off x="1"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2800" b="1" dirty="0">
                <a:solidFill>
                  <a:srgbClr val="00FF00"/>
                </a:solidFill>
                <a:effectLst>
                  <a:outerShdw blurRad="38100" dist="38100" dir="2700000" algn="tl">
                    <a:srgbClr val="000000"/>
                  </a:outerShdw>
                </a:effectLst>
              </a:rPr>
              <a:t>Starting Against The </a:t>
            </a:r>
            <a:r>
              <a:rPr lang="en-GB" sz="2800" b="1" dirty="0" err="1">
                <a:solidFill>
                  <a:srgbClr val="00FF00"/>
                </a:solidFill>
                <a:effectLst>
                  <a:outerShdw blurRad="38100" dist="38100" dir="2700000" algn="tl">
                    <a:srgbClr val="000000"/>
                  </a:outerShdw>
                </a:effectLst>
              </a:rPr>
              <a:t>Alans</a:t>
            </a:r>
            <a:r>
              <a:rPr lang="en-GB" sz="2800" b="1" dirty="0">
                <a:solidFill>
                  <a:srgbClr val="00FF00"/>
                </a:solidFill>
                <a:effectLst>
                  <a:outerShdw blurRad="38100" dist="38100" dir="2700000" algn="tl">
                    <a:srgbClr val="000000"/>
                  </a:outerShdw>
                </a:effectLst>
              </a:rPr>
              <a:t> The Most Easterly of The White Tribes in 372 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8423"/>
                                        </p:tgtEl>
                                        <p:attrNameLst>
                                          <p:attrName>style.visibility</p:attrName>
                                        </p:attrNameLst>
                                      </p:cBhvr>
                                      <p:to>
                                        <p:strVal val="visible"/>
                                      </p:to>
                                    </p:set>
                                    <p:animEffect transition="in" filter="circle(in)">
                                      <p:cBhvr>
                                        <p:cTn id="7" dur="2000"/>
                                        <p:tgtEl>
                                          <p:spTgt spid="1884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88422">
                                            <p:txEl>
                                              <p:pRg st="0" end="0"/>
                                            </p:txEl>
                                          </p:spTgt>
                                        </p:tgtEl>
                                        <p:attrNameLst>
                                          <p:attrName>style.visibility</p:attrName>
                                        </p:attrNameLst>
                                      </p:cBhvr>
                                      <p:to>
                                        <p:strVal val="visible"/>
                                      </p:to>
                                    </p:set>
                                    <p:anim calcmode="discrete" valueType="clr">
                                      <p:cBhvr override="childStyle">
                                        <p:cTn id="12" dur="80"/>
                                        <p:tgtEl>
                                          <p:spTgt spid="1884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842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88422">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88424"/>
                                        </p:tgtEl>
                                        <p:attrNameLst>
                                          <p:attrName>style.visibility</p:attrName>
                                        </p:attrNameLst>
                                      </p:cBhvr>
                                      <p:to>
                                        <p:strVal val="visible"/>
                                      </p:to>
                                    </p:set>
                                    <p:anim calcmode="discrete" valueType="clr">
                                      <p:cBhvr override="childStyle">
                                        <p:cTn id="19" dur="80"/>
                                        <p:tgtEl>
                                          <p:spTgt spid="18842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88424"/>
                                        </p:tgtEl>
                                        <p:attrNameLst>
                                          <p:attrName>fillcolor</p:attrName>
                                        </p:attrNameLst>
                                      </p:cBhvr>
                                      <p:tavLst>
                                        <p:tav tm="0">
                                          <p:val>
                                            <p:clrVal>
                                              <a:schemeClr val="accent2"/>
                                            </p:clrVal>
                                          </p:val>
                                        </p:tav>
                                        <p:tav tm="50000">
                                          <p:val>
                                            <p:clrVal>
                                              <a:schemeClr val="hlink"/>
                                            </p:clrVal>
                                          </p:val>
                                        </p:tav>
                                      </p:tavLst>
                                    </p:anim>
                                    <p:set>
                                      <p:cBhvr>
                                        <p:cTn id="21" dur="80"/>
                                        <p:tgtEl>
                                          <p:spTgt spid="1884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9F5D8FFA-CDD6-4FC0-B729-8B697698DF2C}"/>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625157D-C16C-468E-B3A4-83B755CB9A84}" type="slidenum">
              <a:rPr lang="en-GB" altLang="en-US" sz="1200"/>
              <a:pPr eaLnBrk="1" hangingPunct="1"/>
              <a:t>79</a:t>
            </a:fld>
            <a:endParaRPr lang="en-GB" altLang="en-US" sz="1200"/>
          </a:p>
        </p:txBody>
      </p:sp>
      <p:sp>
        <p:nvSpPr>
          <p:cNvPr id="182279" name="Rectangle 7">
            <a:extLst>
              <a:ext uri="{FF2B5EF4-FFF2-40B4-BE49-F238E27FC236}">
                <a16:creationId xmlns:a16="http://schemas.microsoft.com/office/drawing/2014/main" id="{C839729E-1592-4818-8E27-A3493E9F63FA}"/>
              </a:ext>
            </a:extLst>
          </p:cNvPr>
          <p:cNvSpPr>
            <a:spLocks noGrp="1" noChangeArrowheads="1"/>
          </p:cNvSpPr>
          <p:nvPr>
            <p:ph type="title"/>
          </p:nvPr>
        </p:nvSpPr>
        <p:spPr/>
        <p:txBody>
          <a:bodyPr/>
          <a:lstStyle/>
          <a:p>
            <a:pPr eaLnBrk="1" hangingPunct="1">
              <a:defRPr/>
            </a:pPr>
            <a:r>
              <a:rPr lang="en-GB" sz="4000" b="1">
                <a:solidFill>
                  <a:srgbClr val="FF0000"/>
                </a:solidFill>
              </a:rPr>
              <a:t>The Extent Of Attila's (Gog) </a:t>
            </a:r>
            <a:r>
              <a:rPr lang="en-GB" sz="4000" b="1">
                <a:solidFill>
                  <a:srgbClr val="FFFF00"/>
                </a:solidFill>
              </a:rPr>
              <a:t>Onslaught Against The West</a:t>
            </a:r>
          </a:p>
        </p:txBody>
      </p:sp>
      <p:sp>
        <p:nvSpPr>
          <p:cNvPr id="182280" name="Rectangle 8">
            <a:extLst>
              <a:ext uri="{FF2B5EF4-FFF2-40B4-BE49-F238E27FC236}">
                <a16:creationId xmlns:a16="http://schemas.microsoft.com/office/drawing/2014/main" id="{51F4AFE4-7905-4C27-B4AC-5C54CD1133A0}"/>
              </a:ext>
            </a:extLst>
          </p:cNvPr>
          <p:cNvSpPr>
            <a:spLocks noGrp="1" noChangeArrowheads="1"/>
          </p:cNvSpPr>
          <p:nvPr>
            <p:ph type="body" sz="half" idx="1"/>
          </p:nvPr>
        </p:nvSpPr>
        <p:spPr>
          <a:xfrm>
            <a:off x="0" y="1643063"/>
            <a:ext cx="4495800" cy="4495800"/>
          </a:xfrm>
        </p:spPr>
        <p:txBody>
          <a:bodyPr/>
          <a:lstStyle/>
          <a:p>
            <a:pPr eaLnBrk="1" hangingPunct="1">
              <a:defRPr/>
            </a:pPr>
            <a:r>
              <a:rPr lang="en-GB" sz="2800" b="1" dirty="0">
                <a:solidFill>
                  <a:srgbClr val="FF0000"/>
                </a:solidFill>
                <a:effectLst>
                  <a:outerShdw blurRad="38100" dist="38100" dir="2700000" algn="tl">
                    <a:srgbClr val="000000"/>
                  </a:outerShdw>
                </a:effectLst>
              </a:rPr>
              <a:t>Right</a:t>
            </a:r>
            <a:r>
              <a:rPr lang="en-GB" sz="2800" b="1" dirty="0">
                <a:solidFill>
                  <a:srgbClr val="00FFFF"/>
                </a:solidFill>
                <a:effectLst>
                  <a:outerShdw blurRad="38100" dist="38100" dir="2700000" algn="tl">
                    <a:srgbClr val="000000"/>
                  </a:outerShdw>
                </a:effectLst>
              </a:rPr>
              <a:t>: Europe under the non-White Huns: </a:t>
            </a:r>
            <a:r>
              <a:rPr lang="en-GB" sz="2800" b="1" dirty="0">
                <a:solidFill>
                  <a:srgbClr val="FF0000"/>
                </a:solidFill>
                <a:effectLst>
                  <a:outerShdw blurRad="38100" dist="38100" dir="2700000" algn="tl">
                    <a:srgbClr val="000000"/>
                  </a:outerShdw>
                </a:effectLst>
              </a:rPr>
              <a:t>The dark area shows the extent of the Asiatic invasion.</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In addition to this, the Huns also launched </a:t>
            </a:r>
            <a:r>
              <a:rPr lang="en-GB" sz="2800" b="1" dirty="0">
                <a:solidFill>
                  <a:srgbClr val="00FF00"/>
                </a:solidFill>
                <a:effectLst>
                  <a:outerShdw blurRad="38100" dist="38100" dir="2700000" algn="tl">
                    <a:srgbClr val="000000"/>
                  </a:outerShdw>
                </a:effectLst>
              </a:rPr>
              <a:t>attacks into France, Italy and into northern Greece</a:t>
            </a:r>
            <a:r>
              <a:rPr lang="en-GB" sz="2400" b="1" dirty="0">
                <a:solidFill>
                  <a:srgbClr val="00FF00"/>
                </a:solidFill>
                <a:effectLst>
                  <a:outerShdw blurRad="38100" dist="38100" dir="2700000" algn="tl">
                    <a:srgbClr val="000000"/>
                  </a:outerShdw>
                </a:effectLst>
              </a:rPr>
              <a:t>.</a:t>
            </a:r>
          </a:p>
        </p:txBody>
      </p:sp>
      <p:pic>
        <p:nvPicPr>
          <p:cNvPr id="182276" name="Picture 4" descr="atmap">
            <a:extLst>
              <a:ext uri="{FF2B5EF4-FFF2-40B4-BE49-F238E27FC236}">
                <a16:creationId xmlns:a16="http://schemas.microsoft.com/office/drawing/2014/main" id="{BE6D3E5D-DEF4-4CED-A9D5-5C21DBECCECE}"/>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500563" y="1571625"/>
            <a:ext cx="4321175" cy="4071938"/>
          </a:xfrm>
          <a:ln w="57150">
            <a:solidFill>
              <a:srgbClr val="000000"/>
            </a:solidFill>
            <a:miter lim="800000"/>
            <a:headEnd/>
            <a:tailEnd/>
          </a:ln>
        </p:spPr>
      </p:pic>
      <p:sp>
        <p:nvSpPr>
          <p:cNvPr id="182281" name="Text Box 9">
            <a:extLst>
              <a:ext uri="{FF2B5EF4-FFF2-40B4-BE49-F238E27FC236}">
                <a16:creationId xmlns:a16="http://schemas.microsoft.com/office/drawing/2014/main" id="{445EAA2D-F04B-450F-AD21-ABD317A5DC97}"/>
              </a:ext>
            </a:extLst>
          </p:cNvPr>
          <p:cNvSpPr txBox="1">
            <a:spLocks noChangeArrowheads="1"/>
          </p:cNvSpPr>
          <p:nvPr/>
        </p:nvSpPr>
        <p:spPr bwMode="auto">
          <a:xfrm>
            <a:off x="2159000" y="5780782"/>
            <a:ext cx="6985000"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rPr>
              <a:t>372 AD Plan Showing Maximum Incursion into the West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circle(in)">
                                      <p:cBhvr>
                                        <p:cTn id="7" dur="20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82280">
                                            <p:txEl>
                                              <p:pRg st="0" end="0"/>
                                            </p:txEl>
                                          </p:spTgt>
                                        </p:tgtEl>
                                        <p:attrNameLst>
                                          <p:attrName>style.visibility</p:attrName>
                                        </p:attrNameLst>
                                      </p:cBhvr>
                                      <p:to>
                                        <p:strVal val="visible"/>
                                      </p:to>
                                    </p:set>
                                    <p:anim calcmode="discrete" valueType="clr">
                                      <p:cBhvr override="childStyle">
                                        <p:cTn id="12" dur="80"/>
                                        <p:tgtEl>
                                          <p:spTgt spid="18228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2280">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82280">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2281"/>
                                        </p:tgtEl>
                                        <p:attrNameLst>
                                          <p:attrName>style.visibility</p:attrName>
                                        </p:attrNameLst>
                                      </p:cBhvr>
                                      <p:to>
                                        <p:strVal val="visible"/>
                                      </p:to>
                                    </p:set>
                                    <p:anim calcmode="lin" valueType="num">
                                      <p:cBhvr additive="base">
                                        <p:cTn id="19" dur="500" fill="hold"/>
                                        <p:tgtEl>
                                          <p:spTgt spid="182281"/>
                                        </p:tgtEl>
                                        <p:attrNameLst>
                                          <p:attrName>ppt_x</p:attrName>
                                        </p:attrNameLst>
                                      </p:cBhvr>
                                      <p:tavLst>
                                        <p:tav tm="0">
                                          <p:val>
                                            <p:strVal val="#ppt_x"/>
                                          </p:val>
                                        </p:tav>
                                        <p:tav tm="100000">
                                          <p:val>
                                            <p:strVal val="#ppt_x"/>
                                          </p:val>
                                        </p:tav>
                                      </p:tavLst>
                                    </p:anim>
                                    <p:anim calcmode="lin" valueType="num">
                                      <p:cBhvr additive="base">
                                        <p:cTn id="20" dur="500" fill="hold"/>
                                        <p:tgtEl>
                                          <p:spTgt spid="1822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31683C8-149F-411C-88B4-FDE54473776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24B4FE5-F1D4-4C78-8FCD-D1C479CC5275}" type="slidenum">
              <a:rPr lang="en-GB" altLang="en-US" sz="1200"/>
              <a:pPr eaLnBrk="1" hangingPunct="1"/>
              <a:t>8</a:t>
            </a:fld>
            <a:endParaRPr lang="en-GB" altLang="en-US" sz="1200"/>
          </a:p>
        </p:txBody>
      </p:sp>
      <p:sp>
        <p:nvSpPr>
          <p:cNvPr id="680962" name="Rectangle 2">
            <a:extLst>
              <a:ext uri="{FF2B5EF4-FFF2-40B4-BE49-F238E27FC236}">
                <a16:creationId xmlns:a16="http://schemas.microsoft.com/office/drawing/2014/main" id="{33538468-6401-4EBE-B79F-0813128BB169}"/>
              </a:ext>
            </a:extLst>
          </p:cNvPr>
          <p:cNvSpPr>
            <a:spLocks noGrp="1" noChangeArrowheads="1"/>
          </p:cNvSpPr>
          <p:nvPr>
            <p:ph type="title"/>
          </p:nvPr>
        </p:nvSpPr>
        <p:spPr/>
        <p:txBody>
          <a:bodyPr/>
          <a:lstStyle/>
          <a:p>
            <a:pPr eaLnBrk="1" hangingPunct="1">
              <a:defRPr/>
            </a:pPr>
            <a:endParaRPr lang="en-US"/>
          </a:p>
        </p:txBody>
      </p:sp>
      <p:pic>
        <p:nvPicPr>
          <p:cNvPr id="25604" name="Picture 3" descr="MVC-001F">
            <a:extLst>
              <a:ext uri="{FF2B5EF4-FFF2-40B4-BE49-F238E27FC236}">
                <a16:creationId xmlns:a16="http://schemas.microsoft.com/office/drawing/2014/main" id="{4BF20F7A-9AC8-4C45-826D-F3BDAC7D2ECC}"/>
              </a:ext>
            </a:extLst>
          </p:cNvPr>
          <p:cNvPicPr>
            <a:picLocks noGrp="1" noChangeAspect="1" noChangeArrowheads="1"/>
          </p:cNvPicPr>
          <p:nvPr>
            <p:ph idx="1"/>
          </p:nvPr>
        </p:nvPicPr>
        <p:blipFill>
          <a:blip r:embed="rId3">
            <a:lum contrast="42000"/>
            <a:extLst>
              <a:ext uri="{28A0092B-C50C-407E-A947-70E740481C1C}">
                <a14:useLocalDpi xmlns:a14="http://schemas.microsoft.com/office/drawing/2010/main" val="0"/>
              </a:ext>
            </a:extLst>
          </a:blip>
          <a:srcRect/>
          <a:stretch>
            <a:fillRect/>
          </a:stretch>
        </p:blipFill>
        <p:spPr>
          <a:xfrm>
            <a:off x="0" y="0"/>
            <a:ext cx="9144000" cy="6858000"/>
          </a:xfrm>
        </p:spPr>
      </p:pic>
      <p:sp>
        <p:nvSpPr>
          <p:cNvPr id="680964" name="Text Box 4">
            <a:extLst>
              <a:ext uri="{FF2B5EF4-FFF2-40B4-BE49-F238E27FC236}">
                <a16:creationId xmlns:a16="http://schemas.microsoft.com/office/drawing/2014/main" id="{B7905A3D-8F68-4FE1-B915-E35C8E7DCA89}"/>
              </a:ext>
            </a:extLst>
          </p:cNvPr>
          <p:cNvSpPr txBox="1">
            <a:spLocks noChangeArrowheads="1"/>
          </p:cNvSpPr>
          <p:nvPr/>
        </p:nvSpPr>
        <p:spPr bwMode="auto">
          <a:xfrm>
            <a:off x="250825" y="0"/>
            <a:ext cx="5903913" cy="181610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An alien power has usurped authority both in Great Britain, the US and in other Western countries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80964"/>
                                        </p:tgtEl>
                                        <p:attrNameLst>
                                          <p:attrName>style.visibility</p:attrName>
                                        </p:attrNameLst>
                                      </p:cBhvr>
                                      <p:to>
                                        <p:strVal val="visible"/>
                                      </p:to>
                                    </p:set>
                                    <p:anim calcmode="discrete" valueType="clr">
                                      <p:cBhvr override="childStyle">
                                        <p:cTn id="7" dur="80"/>
                                        <p:tgtEl>
                                          <p:spTgt spid="68096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80964"/>
                                        </p:tgtEl>
                                        <p:attrNameLst>
                                          <p:attrName>fillcolor</p:attrName>
                                        </p:attrNameLst>
                                      </p:cBhvr>
                                      <p:tavLst>
                                        <p:tav tm="0">
                                          <p:val>
                                            <p:clrVal>
                                              <a:schemeClr val="accent2"/>
                                            </p:clrVal>
                                          </p:val>
                                        </p:tav>
                                        <p:tav tm="50000">
                                          <p:val>
                                            <p:clrVal>
                                              <a:schemeClr val="hlink"/>
                                            </p:clrVal>
                                          </p:val>
                                        </p:tav>
                                      </p:tavLst>
                                    </p:anim>
                                    <p:set>
                                      <p:cBhvr>
                                        <p:cTn id="9" dur="80"/>
                                        <p:tgtEl>
                                          <p:spTgt spid="6809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96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D3583FE-ED41-4D01-9970-2A4E2915991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D4F14E4-B113-4965-BD16-733133C1981B}" type="slidenum">
              <a:rPr lang="en-GB" altLang="en-US" sz="1200"/>
              <a:pPr eaLnBrk="1" hangingPunct="1"/>
              <a:t>80</a:t>
            </a:fld>
            <a:endParaRPr lang="en-GB" altLang="en-US" sz="1200"/>
          </a:p>
        </p:txBody>
      </p:sp>
      <p:sp>
        <p:nvSpPr>
          <p:cNvPr id="1201157" name="Rectangle 5">
            <a:extLst>
              <a:ext uri="{FF2B5EF4-FFF2-40B4-BE49-F238E27FC236}">
                <a16:creationId xmlns:a16="http://schemas.microsoft.com/office/drawing/2014/main" id="{5FCDE28C-0D92-4DBF-A10A-870E92D42D07}"/>
              </a:ext>
            </a:extLst>
          </p:cNvPr>
          <p:cNvSpPr>
            <a:spLocks noGrp="1" noChangeArrowheads="1"/>
          </p:cNvSpPr>
          <p:nvPr>
            <p:ph type="title"/>
          </p:nvPr>
        </p:nvSpPr>
        <p:spPr/>
        <p:txBody>
          <a:bodyPr/>
          <a:lstStyle/>
          <a:p>
            <a:pPr eaLnBrk="1" hangingPunct="1">
              <a:defRPr/>
            </a:pPr>
            <a:r>
              <a:rPr lang="en-GB" sz="4000" b="1">
                <a:solidFill>
                  <a:srgbClr val="FF0000"/>
                </a:solidFill>
              </a:rPr>
              <a:t>Another </a:t>
            </a:r>
            <a:r>
              <a:rPr lang="en-GB" sz="4000" b="1">
                <a:solidFill>
                  <a:srgbClr val="FFFF00"/>
                </a:solidFill>
              </a:rPr>
              <a:t>Perspective Of</a:t>
            </a:r>
            <a:r>
              <a:rPr lang="en-GB" sz="4000" b="1">
                <a:solidFill>
                  <a:srgbClr val="FF0000"/>
                </a:solidFill>
              </a:rPr>
              <a:t> Attila's (Gog) </a:t>
            </a:r>
            <a:r>
              <a:rPr lang="en-GB" sz="4000" b="1">
                <a:solidFill>
                  <a:srgbClr val="FFFF00"/>
                </a:solidFill>
              </a:rPr>
              <a:t>Assault Against</a:t>
            </a:r>
            <a:r>
              <a:rPr lang="en-GB" sz="4000" b="1">
                <a:solidFill>
                  <a:srgbClr val="FF0000"/>
                </a:solidFill>
              </a:rPr>
              <a:t> The West</a:t>
            </a:r>
          </a:p>
        </p:txBody>
      </p:sp>
      <p:pic>
        <p:nvPicPr>
          <p:cNvPr id="1201156" name="Picture 4" descr="attila">
            <a:extLst>
              <a:ext uri="{FF2B5EF4-FFF2-40B4-BE49-F238E27FC236}">
                <a16:creationId xmlns:a16="http://schemas.microsoft.com/office/drawing/2014/main" id="{866F139A-7B09-46A3-96A9-F06052D90F0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71563" y="1500188"/>
            <a:ext cx="7029450" cy="4011612"/>
          </a:xfrm>
        </p:spPr>
      </p:pic>
      <p:sp>
        <p:nvSpPr>
          <p:cNvPr id="1201159" name="Text Box 7">
            <a:extLst>
              <a:ext uri="{FF2B5EF4-FFF2-40B4-BE49-F238E27FC236}">
                <a16:creationId xmlns:a16="http://schemas.microsoft.com/office/drawing/2014/main" id="{A6DAD0C7-6A93-4558-AA9C-84D94FE0DF49}"/>
              </a:ext>
            </a:extLst>
          </p:cNvPr>
          <p:cNvSpPr txBox="1">
            <a:spLocks noChangeArrowheads="1"/>
          </p:cNvSpPr>
          <p:nvPr/>
        </p:nvSpPr>
        <p:spPr bwMode="auto">
          <a:xfrm>
            <a:off x="0" y="5780782"/>
            <a:ext cx="9144000" cy="1077218"/>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3200" b="1" dirty="0">
                <a:solidFill>
                  <a:srgbClr val="00FF00"/>
                </a:solidFill>
                <a:effectLst>
                  <a:outerShdw blurRad="38100" dist="38100" dir="2700000" algn="tl">
                    <a:srgbClr val="000000"/>
                  </a:outerShdw>
                </a:effectLst>
              </a:rPr>
              <a:t>The black lines show deeper forays into the west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01156"/>
                                        </p:tgtEl>
                                        <p:attrNameLst>
                                          <p:attrName>style.visibility</p:attrName>
                                        </p:attrNameLst>
                                      </p:cBhvr>
                                      <p:to>
                                        <p:strVal val="visible"/>
                                      </p:to>
                                    </p:set>
                                    <p:animEffect transition="in" filter="circle(in)">
                                      <p:cBhvr>
                                        <p:cTn id="7" dur="2000"/>
                                        <p:tgtEl>
                                          <p:spTgt spid="1201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201159"/>
                                        </p:tgtEl>
                                        <p:attrNameLst>
                                          <p:attrName>style.visibility</p:attrName>
                                        </p:attrNameLst>
                                      </p:cBhvr>
                                      <p:to>
                                        <p:strVal val="visible"/>
                                      </p:to>
                                    </p:set>
                                    <p:anim calcmode="lin" valueType="num">
                                      <p:cBhvr additive="base">
                                        <p:cTn id="12" dur="500" fill="hold"/>
                                        <p:tgtEl>
                                          <p:spTgt spid="1201159"/>
                                        </p:tgtEl>
                                        <p:attrNameLst>
                                          <p:attrName>ppt_x</p:attrName>
                                        </p:attrNameLst>
                                      </p:cBhvr>
                                      <p:tavLst>
                                        <p:tav tm="0">
                                          <p:val>
                                            <p:strVal val="#ppt_x"/>
                                          </p:val>
                                        </p:tav>
                                        <p:tav tm="100000">
                                          <p:val>
                                            <p:strVal val="#ppt_x"/>
                                          </p:val>
                                        </p:tav>
                                      </p:tavLst>
                                    </p:anim>
                                    <p:anim calcmode="lin" valueType="num">
                                      <p:cBhvr additive="base">
                                        <p:cTn id="13" dur="500" fill="hold"/>
                                        <p:tgtEl>
                                          <p:spTgt spid="12011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81A598-5C4E-4F1A-A914-AFB83DE7F854}"/>
              </a:ext>
            </a:extLst>
          </p:cNvPr>
          <p:cNvSpPr>
            <a:spLocks noGrp="1"/>
          </p:cNvSpPr>
          <p:nvPr>
            <p:ph type="title"/>
          </p:nvPr>
        </p:nvSpPr>
        <p:spPr/>
        <p:txBody>
          <a:bodyPr/>
          <a:lstStyle/>
          <a:p>
            <a:pPr>
              <a:defRPr/>
            </a:pPr>
            <a:r>
              <a:rPr lang="en-GB" b="1" dirty="0">
                <a:solidFill>
                  <a:srgbClr val="FFFF00"/>
                </a:solidFill>
              </a:rPr>
              <a:t>Germans Save Europe From The</a:t>
            </a:r>
            <a:r>
              <a:rPr lang="en-GB" b="1" dirty="0"/>
              <a:t> </a:t>
            </a:r>
            <a:r>
              <a:rPr lang="en-GB" b="1" dirty="0">
                <a:solidFill>
                  <a:srgbClr val="FF0000"/>
                </a:solidFill>
              </a:rPr>
              <a:t>Hun (Gog)</a:t>
            </a:r>
            <a:endParaRPr lang="en-GB" dirty="0"/>
          </a:p>
        </p:txBody>
      </p:sp>
      <p:sp>
        <p:nvSpPr>
          <p:cNvPr id="4" name="Slide Number Placeholder 3">
            <a:extLst>
              <a:ext uri="{FF2B5EF4-FFF2-40B4-BE49-F238E27FC236}">
                <a16:creationId xmlns:a16="http://schemas.microsoft.com/office/drawing/2014/main" id="{86C30378-C5CD-432D-8E1E-2E787A0870F2}"/>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4044705-070C-43E6-819D-1850D9E821F8}" type="slidenum">
              <a:rPr lang="en-GB" altLang="en-US" sz="1200"/>
              <a:pPr eaLnBrk="1" hangingPunct="1"/>
              <a:t>81</a:t>
            </a:fld>
            <a:endParaRPr lang="en-GB" altLang="en-US" sz="1200"/>
          </a:p>
        </p:txBody>
      </p:sp>
      <p:sp>
        <p:nvSpPr>
          <p:cNvPr id="93188" name="AutoShape 2" descr="http://www.nationmaster.com/wikimir/images/upload.wikimedia.org/wikipedia/en/thumb/a/a7/The_Huns_at_the_Battle_of_Chalons.jpg/300px-The_Huns_at_the_Battle_of_Chalons.jpg">
            <a:extLst>
              <a:ext uri="{FF2B5EF4-FFF2-40B4-BE49-F238E27FC236}">
                <a16:creationId xmlns:a16="http://schemas.microsoft.com/office/drawing/2014/main" id="{A6334C6B-954F-4B0E-A9DB-B90E691AA4F6}"/>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en-US" altLang="en-US"/>
          </a:p>
        </p:txBody>
      </p:sp>
      <p:sp>
        <p:nvSpPr>
          <p:cNvPr id="93189" name="AutoShape 4" descr="http://www.nationmaster.com/wikimir/images/upload.wikimedia.org/wikipedia/en/thumb/a/a7/The_Huns_at_the_Battle_of_Chalons.jpg/300px-The_Huns_at_the_Battle_of_Chalons.jpg">
            <a:extLst>
              <a:ext uri="{FF2B5EF4-FFF2-40B4-BE49-F238E27FC236}">
                <a16:creationId xmlns:a16="http://schemas.microsoft.com/office/drawing/2014/main" id="{16A2F8EC-9BD6-4933-990E-A2935F6AF3BF}"/>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en-US" altLang="en-US"/>
          </a:p>
        </p:txBody>
      </p:sp>
      <p:sp>
        <p:nvSpPr>
          <p:cNvPr id="93190" name="AutoShape 6" descr="http://www.nationmaster.com/wikimir/images/upload.wikimedia.org/wikipedia/en/thumb/a/a7/The_Huns_at_the_Battle_of_Chalons.jpg/300px-The_Huns_at_the_Battle_of_Chalons.jpg">
            <a:extLst>
              <a:ext uri="{FF2B5EF4-FFF2-40B4-BE49-F238E27FC236}">
                <a16:creationId xmlns:a16="http://schemas.microsoft.com/office/drawing/2014/main" id="{BA897D60-C36D-411C-ACD6-31D23C71B106}"/>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en-US" altLang="en-US"/>
          </a:p>
        </p:txBody>
      </p:sp>
      <p:sp>
        <p:nvSpPr>
          <p:cNvPr id="93191" name="AutoShape 8" descr="300px-The_Huns_at_the_Battle_of_Chalons.jpg (300×452)">
            <a:extLst>
              <a:ext uri="{FF2B5EF4-FFF2-40B4-BE49-F238E27FC236}">
                <a16:creationId xmlns:a16="http://schemas.microsoft.com/office/drawing/2014/main" id="{B8619D50-CCC4-4BA1-B082-A02683BA4758}"/>
              </a:ext>
            </a:extLst>
          </p:cNvPr>
          <p:cNvSpPr>
            <a:spLocks noChangeAspect="1" noChangeArrowheads="1"/>
          </p:cNvSpPr>
          <p:nvPr/>
        </p:nvSpPr>
        <p:spPr bwMode="auto">
          <a:xfrm>
            <a:off x="161925" y="-152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en-US" altLang="en-US"/>
          </a:p>
        </p:txBody>
      </p:sp>
      <p:pic>
        <p:nvPicPr>
          <p:cNvPr id="338953" name="Picture 9" descr="C:\Users\user\Documents\Downloads\300px-The_Huns_at_the_Battle_of_Chalons.jpg">
            <a:extLst>
              <a:ext uri="{FF2B5EF4-FFF2-40B4-BE49-F238E27FC236}">
                <a16:creationId xmlns:a16="http://schemas.microsoft.com/office/drawing/2014/main" id="{6201751E-B175-4D2F-A81E-D5F5941602AE}"/>
              </a:ext>
            </a:extLst>
          </p:cNvPr>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85750" y="1571625"/>
            <a:ext cx="3429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A32D3CE-0F10-49E1-8859-81F06ABF15E1}"/>
              </a:ext>
            </a:extLst>
          </p:cNvPr>
          <p:cNvSpPr txBox="1"/>
          <p:nvPr/>
        </p:nvSpPr>
        <p:spPr>
          <a:xfrm>
            <a:off x="4071938" y="1928813"/>
            <a:ext cx="4714875" cy="3846512"/>
          </a:xfrm>
          <a:prstGeom prst="rect">
            <a:avLst/>
          </a:prstGeom>
          <a:noFill/>
        </p:spPr>
        <p:txBody>
          <a:bodyPr>
            <a:spAutoFit/>
          </a:bodyPr>
          <a:lstStyle/>
          <a:p>
            <a:pPr eaLnBrk="0" hangingPunct="0">
              <a:defRPr/>
            </a:pPr>
            <a:r>
              <a:rPr lang="en-GB" sz="2800" b="1" dirty="0">
                <a:solidFill>
                  <a:srgbClr val="00FF00"/>
                </a:solidFill>
                <a:effectLst>
                  <a:outerShdw blurRad="38100" dist="38100" dir="2700000" algn="tl">
                    <a:srgbClr val="000000"/>
                  </a:outerShdw>
                </a:effectLst>
                <a:latin typeface="Arial" charset="0"/>
                <a:cs typeface="Arial" charset="0"/>
              </a:rPr>
              <a:t>The battle of </a:t>
            </a:r>
            <a:r>
              <a:rPr lang="en-GB" sz="2800" b="1" dirty="0" err="1">
                <a:solidFill>
                  <a:srgbClr val="00FF00"/>
                </a:solidFill>
                <a:effectLst>
                  <a:outerShdw blurRad="38100" dist="38100" dir="2700000" algn="tl">
                    <a:srgbClr val="000000"/>
                  </a:outerShdw>
                </a:effectLst>
                <a:latin typeface="Arial" charset="0"/>
                <a:cs typeface="Arial" charset="0"/>
              </a:rPr>
              <a:t>Nedao</a:t>
            </a:r>
            <a:r>
              <a:rPr lang="en-GB" sz="2800" b="1" dirty="0">
                <a:effectLst>
                  <a:outerShdw blurRad="38100" dist="38100" dir="2700000" algn="tl">
                    <a:srgbClr val="000000"/>
                  </a:outerShdw>
                </a:effectLst>
                <a:latin typeface="Arial" charset="0"/>
                <a:cs typeface="Arial" charset="0"/>
              </a:rPr>
              <a:t> </a:t>
            </a:r>
            <a:r>
              <a:rPr lang="en-GB" sz="2800" b="1" dirty="0">
                <a:solidFill>
                  <a:srgbClr val="FFFF00"/>
                </a:solidFill>
                <a:effectLst>
                  <a:outerShdw blurRad="38100" dist="38100" dir="2700000" algn="tl">
                    <a:srgbClr val="000000"/>
                  </a:outerShdw>
                </a:effectLst>
                <a:latin typeface="Arial" charset="0"/>
                <a:cs typeface="Arial" charset="0"/>
              </a:rPr>
              <a:t>became one of the most significant battles in White history,</a:t>
            </a:r>
            <a:r>
              <a:rPr lang="en-GB" sz="2800" b="1" dirty="0">
                <a:effectLst>
                  <a:outerShdw blurRad="38100" dist="38100" dir="2700000" algn="tl">
                    <a:srgbClr val="000000"/>
                  </a:outerShdw>
                </a:effectLst>
                <a:latin typeface="Arial" charset="0"/>
                <a:cs typeface="Arial" charset="0"/>
              </a:rPr>
              <a:t> </a:t>
            </a:r>
            <a:r>
              <a:rPr lang="en-GB" sz="2800" b="1" dirty="0">
                <a:solidFill>
                  <a:srgbClr val="FF33CC"/>
                </a:solidFill>
                <a:effectLst>
                  <a:outerShdw blurRad="38100" dist="38100" dir="2700000" algn="tl">
                    <a:srgbClr val="000000"/>
                  </a:outerShdw>
                </a:effectLst>
                <a:latin typeface="Arial" charset="0"/>
                <a:cs typeface="Arial" charset="0"/>
              </a:rPr>
              <a:t>for without it Europe would most likely</a:t>
            </a:r>
            <a:r>
              <a:rPr lang="en-GB" sz="2800" b="1" dirty="0">
                <a:solidFill>
                  <a:srgbClr val="FFCC00"/>
                </a:solidFill>
                <a:effectLst>
                  <a:outerShdw blurRad="38100" dist="38100" dir="2700000" algn="tl">
                    <a:srgbClr val="000000"/>
                  </a:outerShdw>
                </a:effectLst>
                <a:latin typeface="Arial" charset="0"/>
                <a:cs typeface="Arial" charset="0"/>
              </a:rPr>
              <a:t> have been completely overrun by </a:t>
            </a:r>
            <a:r>
              <a:rPr lang="en-GB" sz="2800" b="1" dirty="0" err="1">
                <a:solidFill>
                  <a:srgbClr val="FFCC00"/>
                </a:solidFill>
                <a:effectLst>
                  <a:outerShdw blurRad="38100" dist="38100" dir="2700000" algn="tl">
                    <a:srgbClr val="000000"/>
                  </a:outerShdw>
                </a:effectLst>
                <a:latin typeface="Arial" charset="0"/>
                <a:cs typeface="Arial" charset="0"/>
              </a:rPr>
              <a:t>Asiatics</a:t>
            </a:r>
            <a:r>
              <a:rPr lang="en-GB" sz="2800" b="1" dirty="0">
                <a:solidFill>
                  <a:srgbClr val="FFCC00"/>
                </a:solidFill>
                <a:effectLst>
                  <a:outerShdw blurRad="38100" dist="38100" dir="2700000" algn="tl">
                    <a:srgbClr val="000000"/>
                  </a:outerShdw>
                </a:effectLst>
                <a:latin typeface="Arial" charset="0"/>
                <a:cs typeface="Arial" charset="0"/>
              </a:rPr>
              <a:t> before 500 AD. </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8953"/>
                                        </p:tgtEl>
                                        <p:attrNameLst>
                                          <p:attrName>style.visibility</p:attrName>
                                        </p:attrNameLst>
                                      </p:cBhvr>
                                      <p:to>
                                        <p:strVal val="visible"/>
                                      </p:to>
                                    </p:set>
                                    <p:animEffect transition="in" filter="circle(in)">
                                      <p:cBhvr>
                                        <p:cTn id="7" dur="2000"/>
                                        <p:tgtEl>
                                          <p:spTgt spid="3389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40" name="Picture 4" descr="Carpathians-satellite">
            <a:extLst>
              <a:ext uri="{FF2B5EF4-FFF2-40B4-BE49-F238E27FC236}">
                <a16:creationId xmlns:a16="http://schemas.microsoft.com/office/drawing/2014/main" id="{E239E6E0-A2E3-4303-B84B-E214A1F0ADAD}"/>
              </a:ext>
            </a:extLst>
          </p:cNvPr>
          <p:cNvPicPr>
            <a:picLocks noGrp="1" noChangeAspect="1" noChangeArrowheads="1"/>
          </p:cNvPicPr>
          <p:nvPr>
            <p:ph idx="1"/>
          </p:nvPr>
        </p:nvPicPr>
        <p:blipFill>
          <a:blip r:embed="rId3">
            <a:lum contrast="30000"/>
            <a:extLst>
              <a:ext uri="{28A0092B-C50C-407E-A947-70E740481C1C}">
                <a14:useLocalDpi xmlns:a14="http://schemas.microsoft.com/office/drawing/2010/main" val="0"/>
              </a:ext>
            </a:extLst>
          </a:blip>
          <a:srcRect/>
          <a:stretch>
            <a:fillRect/>
          </a:stretch>
        </p:blipFill>
        <p:spPr>
          <a:xfrm>
            <a:off x="0" y="0"/>
            <a:ext cx="9193213" cy="6858000"/>
          </a:xfrm>
        </p:spPr>
      </p:pic>
      <p:sp>
        <p:nvSpPr>
          <p:cNvPr id="8" name="Slide Number Placeholder 5">
            <a:extLst>
              <a:ext uri="{FF2B5EF4-FFF2-40B4-BE49-F238E27FC236}">
                <a16:creationId xmlns:a16="http://schemas.microsoft.com/office/drawing/2014/main" id="{A19944AA-A6F3-4A35-AD8D-0F0D5D1592E4}"/>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2E3135A-B2DB-4671-9DEE-9E10BDB53B01}" type="slidenum">
              <a:rPr lang="en-GB" altLang="en-US" sz="1200"/>
              <a:pPr eaLnBrk="1" hangingPunct="1"/>
              <a:t>82</a:t>
            </a:fld>
            <a:endParaRPr lang="en-GB" altLang="en-US" sz="1200"/>
          </a:p>
        </p:txBody>
      </p:sp>
      <p:sp>
        <p:nvSpPr>
          <p:cNvPr id="756738" name="Rectangle 2">
            <a:extLst>
              <a:ext uri="{FF2B5EF4-FFF2-40B4-BE49-F238E27FC236}">
                <a16:creationId xmlns:a16="http://schemas.microsoft.com/office/drawing/2014/main" id="{C4AF68D8-500E-4600-B79E-96CBBBA1CA46}"/>
              </a:ext>
            </a:extLst>
          </p:cNvPr>
          <p:cNvSpPr>
            <a:spLocks noGrp="1" noChangeArrowheads="1"/>
          </p:cNvSpPr>
          <p:nvPr>
            <p:ph type="title"/>
          </p:nvPr>
        </p:nvSpPr>
        <p:spPr/>
        <p:txBody>
          <a:bodyPr/>
          <a:lstStyle/>
          <a:p>
            <a:pPr eaLnBrk="1" hangingPunct="1">
              <a:defRPr/>
            </a:pPr>
            <a:r>
              <a:rPr lang="en-GB" sz="4000" b="1">
                <a:solidFill>
                  <a:srgbClr val="FF0000"/>
                </a:solidFill>
              </a:rPr>
              <a:t>The Hun</a:t>
            </a:r>
            <a:r>
              <a:rPr lang="en-GB" sz="4000" b="1"/>
              <a:t> </a:t>
            </a:r>
            <a:r>
              <a:rPr lang="en-GB" sz="4000" b="1">
                <a:solidFill>
                  <a:srgbClr val="FF0000"/>
                </a:solidFill>
              </a:rPr>
              <a:t>(Gog)</a:t>
            </a:r>
            <a:r>
              <a:rPr lang="en-GB" sz="4000" b="1"/>
              <a:t> </a:t>
            </a:r>
            <a:r>
              <a:rPr lang="en-GB" sz="4000" b="1">
                <a:solidFill>
                  <a:srgbClr val="FFFF00"/>
                </a:solidFill>
              </a:rPr>
              <a:t>Retreats Circa 500AD</a:t>
            </a:r>
          </a:p>
        </p:txBody>
      </p:sp>
      <p:sp>
        <p:nvSpPr>
          <p:cNvPr id="756742" name="AutoShape 6">
            <a:extLst>
              <a:ext uri="{FF2B5EF4-FFF2-40B4-BE49-F238E27FC236}">
                <a16:creationId xmlns:a16="http://schemas.microsoft.com/office/drawing/2014/main" id="{D85582B4-4D98-4306-904E-5436B9BB905E}"/>
              </a:ext>
            </a:extLst>
          </p:cNvPr>
          <p:cNvSpPr>
            <a:spLocks noChangeArrowheads="1"/>
          </p:cNvSpPr>
          <p:nvPr/>
        </p:nvSpPr>
        <p:spPr bwMode="auto">
          <a:xfrm>
            <a:off x="468313" y="5589588"/>
            <a:ext cx="1439862" cy="215900"/>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endParaRPr lang="en-US" altLang="en-US"/>
          </a:p>
        </p:txBody>
      </p:sp>
      <p:sp>
        <p:nvSpPr>
          <p:cNvPr id="756743" name="Text Box 7">
            <a:extLst>
              <a:ext uri="{FF2B5EF4-FFF2-40B4-BE49-F238E27FC236}">
                <a16:creationId xmlns:a16="http://schemas.microsoft.com/office/drawing/2014/main" id="{F5DC31BC-77EC-4854-8EBC-213307621F90}"/>
              </a:ext>
            </a:extLst>
          </p:cNvPr>
          <p:cNvSpPr txBox="1">
            <a:spLocks noChangeArrowheads="1"/>
          </p:cNvSpPr>
          <p:nvPr/>
        </p:nvSpPr>
        <p:spPr bwMode="auto">
          <a:xfrm>
            <a:off x="1979613" y="5445125"/>
            <a:ext cx="2233612" cy="641350"/>
          </a:xfrm>
          <a:prstGeom prst="rect">
            <a:avLst/>
          </a:prstGeom>
          <a:noFill/>
          <a:ln w="9525">
            <a:noFill/>
            <a:miter lim="800000"/>
            <a:headEnd/>
            <a:tailEnd/>
          </a:ln>
          <a:effectLst/>
        </p:spPr>
        <p:txBody>
          <a:bodyPr>
            <a:spAutoFit/>
          </a:bodyPr>
          <a:lstStyle/>
          <a:p>
            <a:pPr eaLnBrk="0" hangingPunct="0">
              <a:spcBef>
                <a:spcPct val="50000"/>
              </a:spcBef>
              <a:defRPr/>
            </a:pPr>
            <a:r>
              <a:rPr lang="en-GB" sz="3600" b="1">
                <a:solidFill>
                  <a:srgbClr val="FFFF00"/>
                </a:solidFill>
                <a:effectLst>
                  <a:outerShdw blurRad="38100" dist="38100" dir="2700000" algn="tl">
                    <a:srgbClr val="000000"/>
                  </a:outerShdw>
                </a:effectLst>
                <a:latin typeface="Arial" charset="0"/>
                <a:cs typeface="Arial" charset="0"/>
              </a:rPr>
              <a:t>Nedao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56740"/>
                                        </p:tgtEl>
                                        <p:attrNameLst>
                                          <p:attrName>style.visibility</p:attrName>
                                        </p:attrNameLst>
                                      </p:cBhvr>
                                      <p:to>
                                        <p:strVal val="visible"/>
                                      </p:to>
                                    </p:set>
                                    <p:animEffect transition="in" filter="circle(in)">
                                      <p:cBhvr>
                                        <p:cTn id="7" dur="2000"/>
                                        <p:tgtEl>
                                          <p:spTgt spid="7567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6743"/>
                                        </p:tgtEl>
                                        <p:attrNameLst>
                                          <p:attrName>style.visibility</p:attrName>
                                        </p:attrNameLst>
                                      </p:cBhvr>
                                      <p:to>
                                        <p:strVal val="visible"/>
                                      </p:to>
                                    </p:set>
                                    <p:anim calcmode="lin" valueType="num">
                                      <p:cBhvr additive="base">
                                        <p:cTn id="12" dur="500" fill="hold"/>
                                        <p:tgtEl>
                                          <p:spTgt spid="756743"/>
                                        </p:tgtEl>
                                        <p:attrNameLst>
                                          <p:attrName>ppt_x</p:attrName>
                                        </p:attrNameLst>
                                      </p:cBhvr>
                                      <p:tavLst>
                                        <p:tav tm="0">
                                          <p:val>
                                            <p:strVal val="#ppt_x"/>
                                          </p:val>
                                        </p:tav>
                                        <p:tav tm="100000">
                                          <p:val>
                                            <p:strVal val="#ppt_x"/>
                                          </p:val>
                                        </p:tav>
                                      </p:tavLst>
                                    </p:anim>
                                    <p:anim calcmode="lin" valueType="num">
                                      <p:cBhvr additive="base">
                                        <p:cTn id="13" dur="500" fill="hold"/>
                                        <p:tgtEl>
                                          <p:spTgt spid="75674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756742"/>
                                        </p:tgtEl>
                                        <p:attrNameLst>
                                          <p:attrName>style.visibility</p:attrName>
                                        </p:attrNameLst>
                                      </p:cBhvr>
                                      <p:to>
                                        <p:strVal val="visible"/>
                                      </p:to>
                                    </p:set>
                                    <p:anim calcmode="lin" valueType="num">
                                      <p:cBhvr additive="base">
                                        <p:cTn id="18" dur="500" fill="hold"/>
                                        <p:tgtEl>
                                          <p:spTgt spid="756742"/>
                                        </p:tgtEl>
                                        <p:attrNameLst>
                                          <p:attrName>ppt_x</p:attrName>
                                        </p:attrNameLst>
                                      </p:cBhvr>
                                      <p:tavLst>
                                        <p:tav tm="0">
                                          <p:val>
                                            <p:strVal val="0-#ppt_w/2"/>
                                          </p:val>
                                        </p:tav>
                                        <p:tav tm="100000">
                                          <p:val>
                                            <p:strVal val="#ppt_x"/>
                                          </p:val>
                                        </p:tav>
                                      </p:tavLst>
                                    </p:anim>
                                    <p:anim calcmode="lin" valueType="num">
                                      <p:cBhvr additive="base">
                                        <p:cTn id="19" dur="500" fill="hold"/>
                                        <p:tgtEl>
                                          <p:spTgt spid="7567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6742" grpId="0" animBg="1"/>
      <p:bldP spid="75674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DE212B9B-1AA1-490D-94D8-6B0BD9AC67B0}"/>
              </a:ext>
            </a:extLst>
          </p:cNvPr>
          <p:cNvSpPr>
            <a:spLocks noGrp="1" noChangeArrowheads="1"/>
          </p:cNvSpPr>
          <p:nvPr>
            <p:ph type="title"/>
          </p:nvPr>
        </p:nvSpPr>
        <p:spPr/>
        <p:txBody>
          <a:bodyPr/>
          <a:lstStyle/>
          <a:p>
            <a:pPr eaLnBrk="1" hangingPunct="1">
              <a:defRPr/>
            </a:pPr>
            <a:r>
              <a:rPr lang="en-GB" sz="4000" b="1" dirty="0">
                <a:solidFill>
                  <a:srgbClr val="FFFF00"/>
                </a:solidFill>
              </a:rPr>
              <a:t>Germans Save Europe From The</a:t>
            </a:r>
            <a:r>
              <a:rPr lang="en-GB" sz="4000" b="1" dirty="0"/>
              <a:t> </a:t>
            </a:r>
            <a:r>
              <a:rPr lang="en-GB" sz="4000" b="1" dirty="0">
                <a:solidFill>
                  <a:srgbClr val="FF0000"/>
                </a:solidFill>
              </a:rPr>
              <a:t>Hun (Gog)</a:t>
            </a:r>
          </a:p>
        </p:txBody>
      </p:sp>
      <p:sp>
        <p:nvSpPr>
          <p:cNvPr id="6" name="Slide Number Placeholder 5">
            <a:extLst>
              <a:ext uri="{FF2B5EF4-FFF2-40B4-BE49-F238E27FC236}">
                <a16:creationId xmlns:a16="http://schemas.microsoft.com/office/drawing/2014/main" id="{670912AD-0D07-4AA6-8F57-E15540258AD7}"/>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3D794D87-FBDA-4A00-A121-DBAD6CCA065D}" type="slidenum">
              <a:rPr lang="en-GB" altLang="en-US" sz="1200"/>
              <a:pPr eaLnBrk="1" hangingPunct="1"/>
              <a:t>83</a:t>
            </a:fld>
            <a:endParaRPr lang="en-GB" altLang="en-US" sz="1200"/>
          </a:p>
        </p:txBody>
      </p:sp>
      <p:sp>
        <p:nvSpPr>
          <p:cNvPr id="5" name="TextBox 4">
            <a:extLst>
              <a:ext uri="{FF2B5EF4-FFF2-40B4-BE49-F238E27FC236}">
                <a16:creationId xmlns:a16="http://schemas.microsoft.com/office/drawing/2014/main" id="{23830313-CD37-42B8-9862-72D6F279EDE3}"/>
              </a:ext>
            </a:extLst>
          </p:cNvPr>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2800" b="1" dirty="0">
                <a:solidFill>
                  <a:srgbClr val="00FF00"/>
                </a:solidFill>
                <a:effectLst>
                  <a:outerShdw blurRad="38100" dist="38100" dir="2700000" algn="tl">
                    <a:srgbClr val="000000"/>
                  </a:outerShdw>
                </a:effectLst>
              </a:rPr>
              <a:t>The Germans, as victors over the</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Huns,</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became famous amongst their Indo-European racial cousins,</a:t>
            </a:r>
            <a:r>
              <a:rPr lang="en-GB" sz="2800" b="1" dirty="0">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with the Icelandic word for German</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to this day translating literally as </a:t>
            </a:r>
            <a:r>
              <a:rPr lang="en-GB" sz="2800" b="1" dirty="0">
                <a:solidFill>
                  <a:srgbClr val="00FF00"/>
                </a:solidFill>
                <a:effectLst>
                  <a:outerShdw blurRad="38100" dist="38100" dir="2700000" algn="tl">
                    <a:srgbClr val="000000"/>
                  </a:outerShdw>
                </a:effectLst>
              </a:rPr>
              <a:t>"peoples' defender".</a:t>
            </a:r>
            <a:r>
              <a:rPr lang="en-GB" sz="2800" b="1" dirty="0">
                <a:solidFill>
                  <a:srgbClr val="FFFF00"/>
                </a:solidFill>
                <a:effectLst>
                  <a:outerShdw blurRad="38100" dist="38100" dir="2700000" algn="tl">
                    <a:srgbClr val="000000"/>
                  </a:outerShdw>
                </a:effectLst>
              </a:rPr>
              <a:t> </a:t>
            </a:r>
            <a:endParaRPr lang="en-GB" dirty="0"/>
          </a:p>
        </p:txBody>
      </p:sp>
      <p:pic>
        <p:nvPicPr>
          <p:cNvPr id="92166" name="Picture 6" descr="http://wwwdelivery.superstock.com/WI/223/463/PreviewComp/SuperStock_463-6581.jpg">
            <a:extLst>
              <a:ext uri="{FF2B5EF4-FFF2-40B4-BE49-F238E27FC236}">
                <a16:creationId xmlns:a16="http://schemas.microsoft.com/office/drawing/2014/main" id="{F7BDC7C6-DEF6-45E0-A46A-B8DE5BF78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25" y="1500188"/>
            <a:ext cx="47625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circle(in)">
                                      <p:cBhvr>
                                        <p:cTn id="7" dur="2000"/>
                                        <p:tgtEl>
                                          <p:spTgt spid="921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70841BF-6934-4EE9-B07C-4053E7A48E1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4C0A1484-D1F3-4D6A-8656-45DB6D8AFDD0}" type="slidenum">
              <a:rPr lang="en-GB" altLang="en-US" sz="1200"/>
              <a:pPr eaLnBrk="1" hangingPunct="1"/>
              <a:t>84</a:t>
            </a:fld>
            <a:endParaRPr lang="en-GB" altLang="en-US" sz="1200"/>
          </a:p>
        </p:txBody>
      </p:sp>
      <p:sp>
        <p:nvSpPr>
          <p:cNvPr id="289794" name="Rectangle 2">
            <a:extLst>
              <a:ext uri="{FF2B5EF4-FFF2-40B4-BE49-F238E27FC236}">
                <a16:creationId xmlns:a16="http://schemas.microsoft.com/office/drawing/2014/main" id="{5AC5985B-77AF-4DC8-B42C-DD8B3B83AD7E}"/>
              </a:ext>
            </a:extLst>
          </p:cNvPr>
          <p:cNvSpPr>
            <a:spLocks noGrp="1" noChangeArrowheads="1"/>
          </p:cNvSpPr>
          <p:nvPr>
            <p:ph type="title"/>
          </p:nvPr>
        </p:nvSpPr>
        <p:spPr/>
        <p:txBody>
          <a:bodyPr/>
          <a:lstStyle/>
          <a:p>
            <a:pPr eaLnBrk="1" hangingPunct="1">
              <a:defRPr/>
            </a:pPr>
            <a:r>
              <a:rPr lang="en-GB" sz="4000" b="1">
                <a:solidFill>
                  <a:srgbClr val="FF0000"/>
                </a:solidFill>
              </a:rPr>
              <a:t>The Hun</a:t>
            </a:r>
            <a:r>
              <a:rPr lang="en-GB" sz="4000" b="1"/>
              <a:t> </a:t>
            </a:r>
            <a:r>
              <a:rPr lang="en-GB" sz="4000" b="1">
                <a:solidFill>
                  <a:srgbClr val="FF0000"/>
                </a:solidFill>
              </a:rPr>
              <a:t>(Gog)</a:t>
            </a:r>
            <a:r>
              <a:rPr lang="en-GB" sz="4000" b="1"/>
              <a:t> </a:t>
            </a:r>
            <a:r>
              <a:rPr lang="en-GB" sz="4000" b="1">
                <a:solidFill>
                  <a:srgbClr val="FFFF00"/>
                </a:solidFill>
              </a:rPr>
              <a:t>Retreats Circa 500AD</a:t>
            </a:r>
          </a:p>
        </p:txBody>
      </p:sp>
      <p:sp>
        <p:nvSpPr>
          <p:cNvPr id="289795" name="Rectangle 3">
            <a:extLst>
              <a:ext uri="{FF2B5EF4-FFF2-40B4-BE49-F238E27FC236}">
                <a16:creationId xmlns:a16="http://schemas.microsoft.com/office/drawing/2014/main" id="{81C28DDF-9ACF-4B39-B685-497E8C172637}"/>
              </a:ext>
            </a:extLst>
          </p:cNvPr>
          <p:cNvSpPr>
            <a:spLocks noGrp="1" noChangeArrowheads="1"/>
          </p:cNvSpPr>
          <p:nvPr>
            <p:ph type="body" sz="half" idx="1"/>
          </p:nvPr>
        </p:nvSpPr>
        <p:spPr>
          <a:xfrm>
            <a:off x="457200" y="1600200"/>
            <a:ext cx="5267325" cy="4495800"/>
          </a:xfrm>
        </p:spPr>
        <p:txBody>
          <a:bodyPr/>
          <a:lstStyle/>
          <a:p>
            <a:pPr eaLnBrk="1" hangingPunct="1">
              <a:defRPr/>
            </a:pPr>
            <a:r>
              <a:rPr lang="en-GB" sz="2800" b="1" dirty="0">
                <a:solidFill>
                  <a:srgbClr val="00FFFF"/>
                </a:solidFill>
                <a:effectLst>
                  <a:outerShdw blurRad="38100" dist="38100" dir="2700000" algn="tl">
                    <a:srgbClr val="000000"/>
                  </a:outerShdw>
                </a:effectLst>
              </a:rPr>
              <a:t>Suffering total defeat at the hands of the Germans in the battle of </a:t>
            </a:r>
            <a:r>
              <a:rPr lang="en-GB" sz="2800" b="1" dirty="0" err="1">
                <a:solidFill>
                  <a:srgbClr val="FF00FF"/>
                </a:solidFill>
                <a:effectLst>
                  <a:outerShdw blurRad="38100" dist="38100" dir="2700000" algn="tl">
                    <a:srgbClr val="000000"/>
                  </a:outerShdw>
                </a:effectLst>
              </a:rPr>
              <a:t>Nedao</a:t>
            </a:r>
            <a:r>
              <a:rPr lang="en-GB" sz="2800" b="1" dirty="0">
                <a:solidFill>
                  <a:srgbClr val="FF00FF"/>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surviving Huns fled back into the Far East,</a:t>
            </a:r>
            <a:r>
              <a:rPr lang="en-GB" sz="2800" b="1" dirty="0">
                <a:solidFill>
                  <a:srgbClr val="FF00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the Sea of </a:t>
            </a:r>
            <a:r>
              <a:rPr lang="en-GB" sz="2800" b="1" dirty="0" err="1">
                <a:solidFill>
                  <a:srgbClr val="00FF00"/>
                </a:solidFill>
                <a:effectLst>
                  <a:outerShdw blurRad="38100" dist="38100" dir="2700000" algn="tl">
                    <a:srgbClr val="000000"/>
                  </a:outerShdw>
                </a:effectLst>
              </a:rPr>
              <a:t>Azov</a:t>
            </a:r>
            <a:r>
              <a:rPr lang="en-GB" sz="2800" b="1" dirty="0">
                <a:solidFill>
                  <a:srgbClr val="00FF00"/>
                </a:solidFill>
                <a:effectLst>
                  <a:outerShdw blurRad="38100" dist="38100" dir="2700000" algn="tl">
                    <a:srgbClr val="000000"/>
                  </a:outerShdw>
                </a:effectLst>
              </a:rPr>
              <a:t> in Russia.</a:t>
            </a:r>
          </a:p>
          <a:p>
            <a:pPr eaLnBrk="1" hangingPunct="1">
              <a:defRPr/>
            </a:pPr>
            <a:r>
              <a:rPr lang="en-GB" sz="2800" b="1" dirty="0">
                <a:solidFill>
                  <a:srgbClr val="FFFF00"/>
                </a:solidFill>
                <a:effectLst>
                  <a:outerShdw blurRad="38100" dist="38100" dir="2700000" algn="tl">
                    <a:srgbClr val="000000"/>
                  </a:outerShdw>
                </a:effectLst>
              </a:rPr>
              <a:t>Here they changed their name and became known as the </a:t>
            </a:r>
            <a:r>
              <a:rPr lang="en-GB" sz="2800" b="1" dirty="0" err="1">
                <a:solidFill>
                  <a:srgbClr val="FFFF00"/>
                </a:solidFill>
                <a:effectLst>
                  <a:outerShdw blurRad="38100" dist="38100" dir="2700000" algn="tl">
                    <a:srgbClr val="000000"/>
                  </a:outerShdw>
                </a:effectLst>
              </a:rPr>
              <a:t>Bulgars</a:t>
            </a:r>
            <a:r>
              <a:rPr lang="en-GB" sz="2800" b="1" dirty="0">
                <a:solidFill>
                  <a:srgbClr val="FFFF00"/>
                </a:solidFill>
                <a:effectLst>
                  <a:outerShdw blurRad="38100" dist="38100" dir="2700000" algn="tl">
                    <a:srgbClr val="000000"/>
                  </a:outerShdw>
                </a:effectLst>
              </a:rPr>
              <a:t> </a:t>
            </a:r>
          </a:p>
          <a:p>
            <a:pPr eaLnBrk="1" hangingPunct="1">
              <a:defRPr/>
            </a:pPr>
            <a:endParaRPr lang="en-GB" sz="2800" b="1" dirty="0">
              <a:solidFill>
                <a:srgbClr val="FFFF00"/>
              </a:solidFill>
              <a:effectLst>
                <a:outerShdw blurRad="38100" dist="38100" dir="2700000" algn="tl">
                  <a:srgbClr val="000000"/>
                </a:outerShdw>
              </a:effectLst>
            </a:endParaRPr>
          </a:p>
        </p:txBody>
      </p:sp>
      <p:pic>
        <p:nvPicPr>
          <p:cNvPr id="289797" name="Picture 5" descr="Attila-2">
            <a:extLst>
              <a:ext uri="{FF2B5EF4-FFF2-40B4-BE49-F238E27FC236}">
                <a16:creationId xmlns:a16="http://schemas.microsoft.com/office/drawing/2014/main" id="{477951CC-FE1C-4793-8542-858EE4347CBC}"/>
              </a:ext>
            </a:extLst>
          </p:cNvPr>
          <p:cNvPicPr>
            <a:picLocks noGrp="1" noChangeAspect="1" noChangeArrowheads="1"/>
          </p:cNvPicPr>
          <p:nvPr>
            <p:ph sz="half" idx="2"/>
          </p:nvPr>
        </p:nvPicPr>
        <p:blipFill>
          <a:blip r:embed="rId3" cstate="print"/>
          <a:srcRect/>
          <a:stretch>
            <a:fillRect/>
          </a:stretch>
        </p:blipFill>
        <p:spPr>
          <a:xfrm>
            <a:off x="5786446" y="1357298"/>
            <a:ext cx="3110046" cy="5018107"/>
          </a:xfrm>
          <a:ln w="88900" cap="sq" cmpd="thickThin">
            <a:solidFill>
              <a:srgbClr val="000000"/>
            </a:solidFill>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circle(in)">
                                      <p:cBhvr>
                                        <p:cTn id="7" dur="2000"/>
                                        <p:tgtEl>
                                          <p:spTgt spid="2897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9795">
                                            <p:txEl>
                                              <p:pRg st="0" end="0"/>
                                            </p:txEl>
                                          </p:spTgt>
                                        </p:tgtEl>
                                        <p:attrNameLst>
                                          <p:attrName>style.visibility</p:attrName>
                                        </p:attrNameLst>
                                      </p:cBhvr>
                                      <p:to>
                                        <p:strVal val="visible"/>
                                      </p:to>
                                    </p:set>
                                    <p:anim calcmode="discrete" valueType="clr">
                                      <p:cBhvr override="childStyle">
                                        <p:cTn id="12" dur="80"/>
                                        <p:tgtEl>
                                          <p:spTgt spid="28979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979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89795">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89795">
                                            <p:txEl>
                                              <p:pRg st="1" end="1"/>
                                            </p:txEl>
                                          </p:spTgt>
                                        </p:tgtEl>
                                        <p:attrNameLst>
                                          <p:attrName>style.visibility</p:attrName>
                                        </p:attrNameLst>
                                      </p:cBhvr>
                                      <p:to>
                                        <p:strVal val="visible"/>
                                      </p:to>
                                    </p:set>
                                    <p:anim calcmode="discrete" valueType="clr">
                                      <p:cBhvr override="childStyle">
                                        <p:cTn id="19" dur="80"/>
                                        <p:tgtEl>
                                          <p:spTgt spid="28979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89795">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89795">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5"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BA6F17C-F740-4F7B-9DBF-118D90A9D399}"/>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909600D-404B-46A4-9A89-2FB52C6AB1EE}" type="slidenum">
              <a:rPr lang="en-GB" altLang="en-US" sz="1200"/>
              <a:pPr eaLnBrk="1" hangingPunct="1"/>
              <a:t>85</a:t>
            </a:fld>
            <a:endParaRPr lang="en-GB" altLang="en-US" sz="1200"/>
          </a:p>
        </p:txBody>
      </p:sp>
      <p:sp>
        <p:nvSpPr>
          <p:cNvPr id="425986" name="Rectangle 2">
            <a:extLst>
              <a:ext uri="{FF2B5EF4-FFF2-40B4-BE49-F238E27FC236}">
                <a16:creationId xmlns:a16="http://schemas.microsoft.com/office/drawing/2014/main" id="{E60AE711-2834-461E-B23E-C3D0AB6B69A4}"/>
              </a:ext>
            </a:extLst>
          </p:cNvPr>
          <p:cNvSpPr>
            <a:spLocks noGrp="1" noChangeArrowheads="1"/>
          </p:cNvSpPr>
          <p:nvPr>
            <p:ph type="title"/>
          </p:nvPr>
        </p:nvSpPr>
        <p:spPr/>
        <p:txBody>
          <a:bodyPr/>
          <a:lstStyle/>
          <a:p>
            <a:pPr eaLnBrk="1" hangingPunct="1">
              <a:defRPr/>
            </a:pPr>
            <a:r>
              <a:rPr lang="en-GB" sz="4000" b="1" dirty="0">
                <a:solidFill>
                  <a:srgbClr val="FFFF00"/>
                </a:solidFill>
              </a:rPr>
              <a:t>No Peace During The Two Major</a:t>
            </a:r>
            <a:r>
              <a:rPr lang="en-GB" sz="4000" b="1" dirty="0">
                <a:solidFill>
                  <a:srgbClr val="FF0000"/>
                </a:solidFill>
              </a:rPr>
              <a:t> Hun Invasions</a:t>
            </a:r>
          </a:p>
        </p:txBody>
      </p:sp>
      <p:sp>
        <p:nvSpPr>
          <p:cNvPr id="425987" name="Rectangle 3">
            <a:extLst>
              <a:ext uri="{FF2B5EF4-FFF2-40B4-BE49-F238E27FC236}">
                <a16:creationId xmlns:a16="http://schemas.microsoft.com/office/drawing/2014/main" id="{AFC54476-FFD3-493E-A3F3-DEEE464597A0}"/>
              </a:ext>
            </a:extLst>
          </p:cNvPr>
          <p:cNvSpPr>
            <a:spLocks noGrp="1" noChangeArrowheads="1"/>
          </p:cNvSpPr>
          <p:nvPr>
            <p:ph type="body" idx="1"/>
          </p:nvPr>
        </p:nvSpPr>
        <p:spPr>
          <a:xfrm>
            <a:off x="4000500" y="1600200"/>
            <a:ext cx="4686300" cy="2257425"/>
          </a:xfrm>
        </p:spPr>
        <p:txBody>
          <a:bodyPr/>
          <a:lstStyle/>
          <a:p>
            <a:pPr eaLnBrk="1" hangingPunct="1">
              <a:defRPr/>
            </a:pPr>
            <a:r>
              <a:rPr lang="en-GB" sz="2800" b="1" dirty="0">
                <a:solidFill>
                  <a:schemeClr val="hlink"/>
                </a:solidFill>
                <a:effectLst>
                  <a:outerShdw blurRad="38100" dist="38100" dir="2700000" algn="tl">
                    <a:srgbClr val="000000"/>
                  </a:outerShdw>
                </a:effectLst>
              </a:rPr>
              <a:t>During this period from the retreat of </a:t>
            </a:r>
            <a:r>
              <a:rPr lang="en-GB" sz="2800" b="1" dirty="0">
                <a:solidFill>
                  <a:srgbClr val="FF0000"/>
                </a:solidFill>
                <a:effectLst>
                  <a:outerShdw blurRad="38100" dist="38100" dir="2700000" algn="tl">
                    <a:srgbClr val="000000"/>
                  </a:outerShdw>
                </a:effectLst>
              </a:rPr>
              <a:t>Attila</a:t>
            </a:r>
            <a:r>
              <a:rPr lang="en-GB" sz="2800" b="1" dirty="0">
                <a:solidFill>
                  <a:schemeClr val="hlink"/>
                </a:solidFill>
                <a:effectLst>
                  <a:outerShdw blurRad="38100" dist="38100" dir="2700000" algn="tl">
                    <a:srgbClr val="000000"/>
                  </a:outerShdw>
                </a:effectLst>
              </a:rPr>
              <a:t> until the next great invasion</a:t>
            </a:r>
            <a:r>
              <a:rPr lang="en-GB" sz="2800" b="1" dirty="0">
                <a:solidFill>
                  <a:srgbClr val="00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from the east under</a:t>
            </a:r>
            <a:r>
              <a:rPr lang="en-GB" sz="2800" b="1" dirty="0">
                <a:solidFill>
                  <a:srgbClr val="00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Genghis Khan,</a:t>
            </a:r>
            <a:r>
              <a:rPr lang="en-GB" sz="2800" b="1" dirty="0">
                <a:solidFill>
                  <a:srgbClr val="00FF00"/>
                </a:solidFill>
                <a:effectLst>
                  <a:outerShdw blurRad="38100" dist="38100" dir="2700000" algn="tl">
                    <a:srgbClr val="000000"/>
                  </a:outerShdw>
                </a:effectLst>
              </a:rPr>
              <a:t> Christendom would come under pressure from </a:t>
            </a:r>
            <a:r>
              <a:rPr lang="en-GB" sz="2800" b="1" dirty="0">
                <a:solidFill>
                  <a:srgbClr val="FF0000"/>
                </a:solidFill>
                <a:effectLst>
                  <a:outerShdw blurRad="38100" dist="38100" dir="2700000" algn="tl">
                    <a:srgbClr val="000000"/>
                  </a:outerShdw>
                </a:effectLst>
              </a:rPr>
              <a:t>Gog via the south – Islam, Saladin and the Moors.</a:t>
            </a:r>
          </a:p>
        </p:txBody>
      </p:sp>
      <p:pic>
        <p:nvPicPr>
          <p:cNvPr id="95238" name="Picture 6" descr="http://wpcontent.answers.com/wikipedia/commons/thumb/3/3c/Attila_in_Gaul_451CE.svg/300px-Attila_in_Gaul_451CE.svg.png">
            <a:extLst>
              <a:ext uri="{FF2B5EF4-FFF2-40B4-BE49-F238E27FC236}">
                <a16:creationId xmlns:a16="http://schemas.microsoft.com/office/drawing/2014/main" id="{1ECD4DF7-FB32-412E-A121-F1CE64EC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643063"/>
            <a:ext cx="383698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FCCCABA-93E2-4C8E-9ACC-85CAF8A72E21}"/>
              </a:ext>
            </a:extLst>
          </p:cNvPr>
          <p:cNvSpPr txBox="1"/>
          <p:nvPr/>
        </p:nvSpPr>
        <p:spPr>
          <a:xfrm>
            <a:off x="142875" y="4786313"/>
            <a:ext cx="4286250" cy="1754187"/>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extent of </a:t>
            </a:r>
            <a:r>
              <a:rPr lang="en-GB" sz="3600" b="1" dirty="0" err="1">
                <a:solidFill>
                  <a:srgbClr val="FFFF00"/>
                </a:solidFill>
                <a:effectLst>
                  <a:outerShdw blurRad="38100" dist="38100" dir="2700000" algn="tl">
                    <a:srgbClr val="000000">
                      <a:alpha val="43137"/>
                    </a:srgbClr>
                  </a:outerShdw>
                </a:effectLst>
                <a:latin typeface="Arial" charset="0"/>
                <a:cs typeface="Arial" charset="0"/>
              </a:rPr>
              <a:t>Attilia’s</a:t>
            </a:r>
            <a:r>
              <a:rPr lang="en-GB" sz="3600" b="1" dirty="0">
                <a:solidFill>
                  <a:srgbClr val="FFFF00"/>
                </a:solidFill>
                <a:effectLst>
                  <a:outerShdw blurRad="38100" dist="38100" dir="2700000" algn="tl">
                    <a:srgbClr val="000000">
                      <a:alpha val="43137"/>
                    </a:srgbClr>
                  </a:outerShdw>
                </a:effectLst>
                <a:latin typeface="Arial" charset="0"/>
                <a:cs typeface="Arial" charset="0"/>
              </a:rPr>
              <a:t> incursion before retreat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95238"/>
                                        </p:tgtEl>
                                        <p:attrNameLst>
                                          <p:attrName>style.visibility</p:attrName>
                                        </p:attrNameLst>
                                      </p:cBhvr>
                                      <p:to>
                                        <p:strVal val="visible"/>
                                      </p:to>
                                    </p:set>
                                    <p:animEffect transition="in" filter="circle(in)">
                                      <p:cBhvr>
                                        <p:cTn id="7" dur="2000"/>
                                        <p:tgtEl>
                                          <p:spTgt spid="952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425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5987" grpId="0" autoUpdateAnimBg="0"/>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50CCDB-549A-4F9A-BAD6-621643F6FF49}"/>
              </a:ext>
            </a:extLst>
          </p:cNvPr>
          <p:cNvSpPr>
            <a:spLocks noGrp="1"/>
          </p:cNvSpPr>
          <p:nvPr>
            <p:ph type="title"/>
          </p:nvPr>
        </p:nvSpPr>
        <p:spPr/>
        <p:txBody>
          <a:bodyPr/>
          <a:lstStyle/>
          <a:p>
            <a:pPr>
              <a:defRPr/>
            </a:pPr>
            <a:r>
              <a:rPr lang="en-GB" b="1" dirty="0">
                <a:solidFill>
                  <a:srgbClr val="FFFF00"/>
                </a:solidFill>
              </a:rPr>
              <a:t>No Peace During The Two Major</a:t>
            </a:r>
            <a:r>
              <a:rPr lang="en-GB" b="1" dirty="0">
                <a:solidFill>
                  <a:srgbClr val="FF0000"/>
                </a:solidFill>
              </a:rPr>
              <a:t> Hun Invasions</a:t>
            </a:r>
            <a:endParaRPr lang="en-GB" dirty="0"/>
          </a:p>
        </p:txBody>
      </p:sp>
      <p:sp>
        <p:nvSpPr>
          <p:cNvPr id="4" name="Slide Number Placeholder 3">
            <a:extLst>
              <a:ext uri="{FF2B5EF4-FFF2-40B4-BE49-F238E27FC236}">
                <a16:creationId xmlns:a16="http://schemas.microsoft.com/office/drawing/2014/main" id="{424A0253-DA28-4547-AE59-CCC088CDD2EB}"/>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AFFB3D09-AA9D-4450-A15F-51E7C1507B71}" type="slidenum">
              <a:rPr lang="en-GB" altLang="en-US" sz="1200"/>
              <a:pPr eaLnBrk="1" hangingPunct="1"/>
              <a:t>86</a:t>
            </a:fld>
            <a:endParaRPr lang="en-GB" altLang="en-US" sz="1200"/>
          </a:p>
        </p:txBody>
      </p:sp>
      <p:pic>
        <p:nvPicPr>
          <p:cNvPr id="339970" name="Picture 2" descr="http://ikint.uw.hu/lovasok_laszlo_gyula.jpg">
            <a:extLst>
              <a:ext uri="{FF2B5EF4-FFF2-40B4-BE49-F238E27FC236}">
                <a16:creationId xmlns:a16="http://schemas.microsoft.com/office/drawing/2014/main" id="{A4040016-87B5-4FA9-9B71-C39711C26B34}"/>
              </a:ext>
            </a:extLst>
          </p:cNvPr>
          <p:cNvPicPr>
            <a:picLocks noChangeAspect="1" noChangeArrowheads="1"/>
          </p:cNvPicPr>
          <p:nvPr/>
        </p:nvPicPr>
        <p:blipFill>
          <a:blip r:embed="rId3" cstate="print"/>
          <a:srcRect/>
          <a:stretch>
            <a:fillRect/>
          </a:stretch>
        </p:blipFill>
        <p:spPr bwMode="auto">
          <a:xfrm>
            <a:off x="1571604" y="1643050"/>
            <a:ext cx="5715000" cy="3162301"/>
          </a:xfrm>
          <a:prstGeom prst="rect">
            <a:avLst/>
          </a:prstGeom>
        </p:spPr>
        <p:style>
          <a:lnRef idx="0">
            <a:schemeClr val="dk1"/>
          </a:lnRef>
          <a:fillRef idx="3">
            <a:schemeClr val="dk1"/>
          </a:fillRef>
          <a:effectRef idx="3">
            <a:schemeClr val="dk1"/>
          </a:effectRef>
          <a:fontRef idx="minor">
            <a:schemeClr val="lt1"/>
          </a:fontRef>
        </p:style>
      </p:pic>
      <p:sp>
        <p:nvSpPr>
          <p:cNvPr id="7" name="TextBox 6">
            <a:extLst>
              <a:ext uri="{FF2B5EF4-FFF2-40B4-BE49-F238E27FC236}">
                <a16:creationId xmlns:a16="http://schemas.microsoft.com/office/drawing/2014/main" id="{5BE8B0FA-A622-4E7C-A4E8-5CC540D40B75}"/>
              </a:ext>
            </a:extLst>
          </p:cNvPr>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eaLnBrk="0" hangingPunct="0">
              <a:defRPr/>
            </a:pPr>
            <a:r>
              <a:rPr lang="en-GB" sz="2800" b="1" dirty="0">
                <a:solidFill>
                  <a:srgbClr val="FFFF00"/>
                </a:solidFill>
                <a:effectLst>
                  <a:outerShdw blurRad="38100" dist="38100" dir="2700000" algn="tl">
                    <a:srgbClr val="000000"/>
                  </a:outerShdw>
                </a:effectLst>
              </a:rPr>
              <a:t>Although the major invasion of the </a:t>
            </a:r>
            <a:r>
              <a:rPr lang="en-GB" sz="2800" b="1" dirty="0">
                <a:solidFill>
                  <a:srgbClr val="FF0000"/>
                </a:solidFill>
                <a:effectLst>
                  <a:outerShdw blurRad="38100" dist="38100" dir="2700000" algn="tl">
                    <a:srgbClr val="000000"/>
                  </a:outerShdw>
                </a:effectLst>
              </a:rPr>
              <a:t>Huns </a:t>
            </a:r>
            <a:r>
              <a:rPr lang="en-GB" sz="2800" b="1" dirty="0">
                <a:solidFill>
                  <a:srgbClr val="FFFF00"/>
                </a:solidFill>
                <a:effectLst>
                  <a:outerShdw blurRad="38100" dist="38100" dir="2700000" algn="tl">
                    <a:srgbClr val="000000"/>
                  </a:outerShdw>
                </a:effectLst>
              </a:rPr>
              <a:t>from the east had been routed</a:t>
            </a:r>
            <a:r>
              <a:rPr lang="en-GB" sz="2800" b="1" dirty="0">
                <a:solidFill>
                  <a:srgbClr val="00FF00"/>
                </a:solidFill>
                <a:effectLst>
                  <a:outerShdw blurRad="38100" dist="38100" dir="2700000" algn="tl">
                    <a:srgbClr val="000000"/>
                  </a:outerShdw>
                </a:effectLst>
              </a:rPr>
              <a:t> – other incursions on a smaller </a:t>
            </a:r>
            <a:r>
              <a:rPr lang="en-GB" sz="2800" b="1" dirty="0">
                <a:solidFill>
                  <a:srgbClr val="FF0000"/>
                </a:solidFill>
                <a:effectLst>
                  <a:outerShdw blurRad="38100" dist="38100" dir="2700000" algn="tl">
                    <a:srgbClr val="000000"/>
                  </a:outerShdw>
                </a:effectLst>
              </a:rPr>
              <a:t>scale continued; of particular note were the Magyars</a:t>
            </a:r>
            <a:r>
              <a:rPr lang="en-GB" b="1" dirty="0">
                <a:solidFill>
                  <a:srgbClr val="FF0000"/>
                </a:solidFill>
                <a:effectLst>
                  <a:outerShdw blurRad="38100" dist="38100" dir="2700000" algn="tl">
                    <a:srgbClr val="000000"/>
                  </a:outerShdw>
                </a:effectLst>
              </a:rPr>
              <a: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39970"/>
                                        </p:tgtEl>
                                        <p:attrNameLst>
                                          <p:attrName>style.visibility</p:attrName>
                                        </p:attrNameLst>
                                      </p:cBhvr>
                                      <p:to>
                                        <p:strVal val="visible"/>
                                      </p:to>
                                    </p:set>
                                    <p:animEffect transition="in" filter="circle(in)">
                                      <p:cBhvr>
                                        <p:cTn id="7" dur="2000"/>
                                        <p:tgtEl>
                                          <p:spTgt spid="339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E4A1ADC9-6322-4105-9D48-1F2AFC0304D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CD855B6-7796-401B-A275-82B4E897F87B}" type="slidenum">
              <a:rPr lang="en-GB" altLang="en-US" sz="1200"/>
              <a:pPr eaLnBrk="1" hangingPunct="1"/>
              <a:t>87</a:t>
            </a:fld>
            <a:endParaRPr lang="en-GB" altLang="en-US" sz="1200"/>
          </a:p>
        </p:txBody>
      </p:sp>
      <p:sp>
        <p:nvSpPr>
          <p:cNvPr id="314373" name="Rectangle 5">
            <a:extLst>
              <a:ext uri="{FF2B5EF4-FFF2-40B4-BE49-F238E27FC236}">
                <a16:creationId xmlns:a16="http://schemas.microsoft.com/office/drawing/2014/main" id="{756A4340-70A3-4EE1-8943-FA9E7E539B42}"/>
              </a:ext>
            </a:extLst>
          </p:cNvPr>
          <p:cNvSpPr>
            <a:spLocks noGrp="1" noChangeArrowheads="1"/>
          </p:cNvSpPr>
          <p:nvPr>
            <p:ph type="title"/>
          </p:nvPr>
        </p:nvSpPr>
        <p:spPr/>
        <p:txBody>
          <a:bodyPr/>
          <a:lstStyle/>
          <a:p>
            <a:pPr eaLnBrk="1" hangingPunct="1">
              <a:defRPr/>
            </a:pPr>
            <a:r>
              <a:rPr lang="en-GB" b="1">
                <a:solidFill>
                  <a:srgbClr val="FF0000"/>
                </a:solidFill>
              </a:rPr>
              <a:t>The </a:t>
            </a:r>
            <a:r>
              <a:rPr lang="en-GB" b="1">
                <a:solidFill>
                  <a:srgbClr val="FFFF00"/>
                </a:solidFill>
              </a:rPr>
              <a:t>Scourge Of The</a:t>
            </a:r>
            <a:r>
              <a:rPr lang="en-GB" b="1">
                <a:solidFill>
                  <a:srgbClr val="FF0000"/>
                </a:solidFill>
              </a:rPr>
              <a:t> Magyars</a:t>
            </a:r>
          </a:p>
        </p:txBody>
      </p:sp>
      <p:pic>
        <p:nvPicPr>
          <p:cNvPr id="314372" name="Picture 4" descr="MAG2">
            <a:extLst>
              <a:ext uri="{FF2B5EF4-FFF2-40B4-BE49-F238E27FC236}">
                <a16:creationId xmlns:a16="http://schemas.microsoft.com/office/drawing/2014/main" id="{AB72FF0B-25E4-4C7D-AC09-26954B3AE66C}"/>
              </a:ext>
            </a:extLst>
          </p:cNvPr>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539750" y="1766888"/>
            <a:ext cx="4032250" cy="3933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14375" name="Text Box 7">
            <a:extLst>
              <a:ext uri="{FF2B5EF4-FFF2-40B4-BE49-F238E27FC236}">
                <a16:creationId xmlns:a16="http://schemas.microsoft.com/office/drawing/2014/main" id="{D9A57812-AE93-4BD9-B57A-E8B0858E668D}"/>
              </a:ext>
            </a:extLst>
          </p:cNvPr>
          <p:cNvSpPr txBox="1">
            <a:spLocks noChangeArrowheads="1"/>
          </p:cNvSpPr>
          <p:nvPr/>
        </p:nvSpPr>
        <p:spPr bwMode="auto">
          <a:xfrm>
            <a:off x="4787900" y="1196975"/>
            <a:ext cx="4140200" cy="5643563"/>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00"/>
                </a:solidFill>
                <a:effectLst>
                  <a:outerShdw blurRad="38100" dist="38100" dir="2700000" algn="tl">
                    <a:srgbClr val="000000"/>
                  </a:outerShdw>
                </a:effectLst>
                <a:latin typeface="Arial" charset="0"/>
                <a:cs typeface="Arial" charset="0"/>
              </a:rPr>
              <a:t>Right:</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FF"/>
                </a:solidFill>
                <a:effectLst>
                  <a:outerShdw blurRad="38100" dist="38100" dir="2700000" algn="tl">
                    <a:srgbClr val="000000"/>
                  </a:outerShdw>
                </a:effectLst>
                <a:latin typeface="Arial" charset="0"/>
                <a:cs typeface="Arial" charset="0"/>
              </a:rPr>
              <a:t>Magyar raiders set fire to a German homestead. </a:t>
            </a:r>
            <a:r>
              <a:rPr lang="en-GB" sz="2800" b="1" dirty="0">
                <a:solidFill>
                  <a:srgbClr val="FFC000"/>
                </a:solidFill>
                <a:effectLst>
                  <a:outerShdw blurRad="38100" dist="38100" dir="2700000" algn="tl">
                    <a:srgbClr val="000000"/>
                  </a:outerShdw>
                </a:effectLst>
                <a:latin typeface="Arial" charset="0"/>
                <a:cs typeface="Arial" charset="0"/>
              </a:rPr>
              <a:t>The Magyars were eventually defeated, </a:t>
            </a:r>
            <a:r>
              <a:rPr lang="en-GB" sz="2800" b="1" dirty="0">
                <a:solidFill>
                  <a:srgbClr val="FFFF00"/>
                </a:solidFill>
                <a:effectLst>
                  <a:outerShdw blurRad="38100" dist="38100" dir="2700000" algn="tl">
                    <a:srgbClr val="000000"/>
                  </a:outerShdw>
                </a:effectLst>
                <a:latin typeface="Arial" charset="0"/>
                <a:cs typeface="Arial" charset="0"/>
              </a:rPr>
              <a:t>but </a:t>
            </a:r>
            <a:r>
              <a:rPr lang="en-GB" sz="2800" b="1" dirty="0">
                <a:solidFill>
                  <a:srgbClr val="FF00FF"/>
                </a:solidFill>
                <a:effectLst>
                  <a:outerShdw blurRad="38100" dist="38100" dir="2700000" algn="tl">
                    <a:srgbClr val="000000"/>
                  </a:outerShdw>
                </a:effectLst>
                <a:latin typeface="Arial" charset="0"/>
                <a:cs typeface="Arial" charset="0"/>
              </a:rPr>
              <a:t>small traces of their gene pool remain in a minority of the Slavic population today. </a:t>
            </a:r>
            <a:r>
              <a:rPr lang="en-GB" sz="2800" b="1" dirty="0">
                <a:solidFill>
                  <a:srgbClr val="00FF00"/>
                </a:solidFill>
                <a:effectLst>
                  <a:outerShdw blurRad="38100" dist="38100" dir="2700000" algn="tl">
                    <a:srgbClr val="000000"/>
                  </a:outerShdw>
                </a:effectLst>
                <a:latin typeface="Arial" charset="0"/>
                <a:cs typeface="Arial" charset="0"/>
              </a:rPr>
              <a:t>This is particularly evident in modern south-eastern Russia.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14372"/>
                                        </p:tgtEl>
                                        <p:attrNameLst>
                                          <p:attrName>style.visibility</p:attrName>
                                        </p:attrNameLst>
                                      </p:cBhvr>
                                      <p:to>
                                        <p:strVal val="visible"/>
                                      </p:to>
                                    </p:set>
                                    <p:animEffect transition="in" filter="circle(in)">
                                      <p:cBhvr>
                                        <p:cTn id="7" dur="2000"/>
                                        <p:tgtEl>
                                          <p:spTgt spid="3143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4375"/>
                                        </p:tgtEl>
                                        <p:attrNameLst>
                                          <p:attrName>style.visibility</p:attrName>
                                        </p:attrNameLst>
                                      </p:cBhvr>
                                      <p:to>
                                        <p:strVal val="visible"/>
                                      </p:to>
                                    </p:set>
                                    <p:anim calcmode="discrete" valueType="clr">
                                      <p:cBhvr override="childStyle">
                                        <p:cTn id="12" dur="80"/>
                                        <p:tgtEl>
                                          <p:spTgt spid="31437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4375"/>
                                        </p:tgtEl>
                                        <p:attrNameLst>
                                          <p:attrName>fillcolor</p:attrName>
                                        </p:attrNameLst>
                                      </p:cBhvr>
                                      <p:tavLst>
                                        <p:tav tm="0">
                                          <p:val>
                                            <p:clrVal>
                                              <a:schemeClr val="accent2"/>
                                            </p:clrVal>
                                          </p:val>
                                        </p:tav>
                                        <p:tav tm="50000">
                                          <p:val>
                                            <p:clrVal>
                                              <a:schemeClr val="hlink"/>
                                            </p:clrVal>
                                          </p:val>
                                        </p:tav>
                                      </p:tavLst>
                                    </p:anim>
                                    <p:set>
                                      <p:cBhvr>
                                        <p:cTn id="14" dur="80"/>
                                        <p:tgtEl>
                                          <p:spTgt spid="31437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375" grpId="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5">
            <a:extLst>
              <a:ext uri="{FF2B5EF4-FFF2-40B4-BE49-F238E27FC236}">
                <a16:creationId xmlns:a16="http://schemas.microsoft.com/office/drawing/2014/main" id="{137B6611-C201-4EEE-9BCA-8A703DEC06E6}"/>
              </a:ext>
            </a:extLst>
          </p:cNvPr>
          <p:cNvSpPr>
            <a:spLocks noGrp="1" noChangeArrowheads="1"/>
          </p:cNvSpPr>
          <p:nvPr>
            <p:ph type="sldNum" sz="quarter" idx="11"/>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0D3046D7-AEDB-4EF7-BBAC-DE6B2DBC16A5}" type="slidenum">
              <a:rPr lang="en-GB" altLang="en-US" sz="1200"/>
              <a:pPr eaLnBrk="1" hangingPunct="1"/>
              <a:t>88</a:t>
            </a:fld>
            <a:endParaRPr lang="en-GB" altLang="en-US" sz="1200"/>
          </a:p>
        </p:txBody>
      </p:sp>
      <p:sp>
        <p:nvSpPr>
          <p:cNvPr id="157698" name="Rectangle 2">
            <a:extLst>
              <a:ext uri="{FF2B5EF4-FFF2-40B4-BE49-F238E27FC236}">
                <a16:creationId xmlns:a16="http://schemas.microsoft.com/office/drawing/2014/main" id="{32943B0B-F06C-4C40-821F-E59973C42808}"/>
              </a:ext>
            </a:extLst>
          </p:cNvPr>
          <p:cNvSpPr>
            <a:spLocks noGrp="1" noChangeArrowheads="1"/>
          </p:cNvSpPr>
          <p:nvPr>
            <p:ph type="ctrTitle"/>
          </p:nvPr>
        </p:nvSpPr>
        <p:spPr>
          <a:xfrm>
            <a:off x="250825" y="0"/>
            <a:ext cx="8229600" cy="1736725"/>
          </a:xfrm>
        </p:spPr>
        <p:txBody>
          <a:bodyPr/>
          <a:lstStyle/>
          <a:p>
            <a:pPr eaLnBrk="1" hangingPunct="1">
              <a:defRPr/>
            </a:pPr>
            <a:r>
              <a:rPr lang="en-GB" b="1" dirty="0">
                <a:solidFill>
                  <a:srgbClr val="FF0000"/>
                </a:solidFill>
              </a:rPr>
              <a:t>Below: Magyars raiding a </a:t>
            </a:r>
            <a:r>
              <a:rPr lang="en-GB" b="1" dirty="0">
                <a:solidFill>
                  <a:srgbClr val="00FF00"/>
                </a:solidFill>
              </a:rPr>
              <a:t>White settlement</a:t>
            </a:r>
            <a:r>
              <a:rPr lang="en-GB" dirty="0">
                <a:solidFill>
                  <a:srgbClr val="00FF00"/>
                </a:solidFill>
              </a:rPr>
              <a:t> </a:t>
            </a:r>
          </a:p>
        </p:txBody>
      </p:sp>
      <p:graphicFrame>
        <p:nvGraphicFramePr>
          <p:cNvPr id="8194" name="Object 4">
            <a:extLst>
              <a:ext uri="{FF2B5EF4-FFF2-40B4-BE49-F238E27FC236}">
                <a16:creationId xmlns:a16="http://schemas.microsoft.com/office/drawing/2014/main" id="{9FB2D890-BEA4-4F5B-8FB2-6824556D81A8}"/>
              </a:ext>
            </a:extLst>
          </p:cNvPr>
          <p:cNvGraphicFramePr>
            <a:graphicFrameLocks noChangeAspect="1"/>
          </p:cNvGraphicFramePr>
          <p:nvPr/>
        </p:nvGraphicFramePr>
        <p:xfrm>
          <a:off x="1908175" y="4941888"/>
          <a:ext cx="5400675" cy="319087"/>
        </p:xfrm>
        <a:graphic>
          <a:graphicData uri="http://schemas.openxmlformats.org/presentationml/2006/ole">
            <mc:AlternateContent xmlns:mc="http://schemas.openxmlformats.org/markup-compatibility/2006">
              <mc:Choice xmlns:v="urn:schemas-microsoft-com:vml" Requires="v">
                <p:oleObj name="Chart" r:id="rId3" imgW="5381549" imgH="3619500" progId="MSGraph.Chart.8">
                  <p:embed followColorScheme="full"/>
                </p:oleObj>
              </mc:Choice>
              <mc:Fallback>
                <p:oleObj name="Chart" r:id="rId3" imgW="5381549" imgH="3619500" progId="MSGraph.Chart.8">
                  <p:embed followColorScheme="full"/>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941888"/>
                        <a:ext cx="5400675" cy="319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7702" name="Picture 6" descr="mag1">
            <a:extLst>
              <a:ext uri="{FF2B5EF4-FFF2-40B4-BE49-F238E27FC236}">
                <a16:creationId xmlns:a16="http://schemas.microsoft.com/office/drawing/2014/main" id="{95BF5B56-2407-4626-8764-21C8358D2C5C}"/>
              </a:ext>
            </a:extLst>
          </p:cNvPr>
          <p:cNvPicPr>
            <a:picLocks noGrp="1" noChangeAspect="1" noChangeArrowheads="1"/>
          </p:cNvPicPr>
          <p:nvPr>
            <p:ph type="subTitle" idx="1"/>
          </p:nvPr>
        </p:nvPicPr>
        <p:blipFill>
          <a:blip r:embed="rId5" cstate="print"/>
          <a:srcRect/>
          <a:stretch>
            <a:fillRect/>
          </a:stretch>
        </p:blipFill>
        <p:spPr>
          <a:xfrm>
            <a:off x="971550" y="1557338"/>
            <a:ext cx="7272338" cy="3889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198" name="Text Box 7">
            <a:extLst>
              <a:ext uri="{FF2B5EF4-FFF2-40B4-BE49-F238E27FC236}">
                <a16:creationId xmlns:a16="http://schemas.microsoft.com/office/drawing/2014/main" id="{9D4C1BA2-D7C2-4248-BCE7-F8287E9739AF}"/>
              </a:ext>
            </a:extLst>
          </p:cNvPr>
          <p:cNvSpPr txBox="1">
            <a:spLocks noChangeArrowheads="1"/>
          </p:cNvSpPr>
          <p:nvPr/>
        </p:nvSpPr>
        <p:spPr bwMode="auto">
          <a:xfrm>
            <a:off x="827088" y="6237288"/>
            <a:ext cx="7777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spcBef>
                <a:spcPct val="50000"/>
              </a:spcBef>
            </a:pPr>
            <a:endParaRPr lang="en-US" altLang="en-US"/>
          </a:p>
        </p:txBody>
      </p:sp>
      <p:sp>
        <p:nvSpPr>
          <p:cNvPr id="157704" name="Text Box 8">
            <a:extLst>
              <a:ext uri="{FF2B5EF4-FFF2-40B4-BE49-F238E27FC236}">
                <a16:creationId xmlns:a16="http://schemas.microsoft.com/office/drawing/2014/main" id="{C6E8AFBB-3E77-4481-8066-F14B3E6BB093}"/>
              </a:ext>
            </a:extLst>
          </p:cNvPr>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FF00"/>
                </a:solidFill>
                <a:effectLst>
                  <a:outerShdw blurRad="38100" dist="38100" dir="2700000" algn="tl">
                    <a:srgbClr val="000000"/>
                  </a:outerShdw>
                </a:effectLst>
              </a:rPr>
              <a:t>An Asiatic race who burst over the Danube river at the close of the 10th Century, ravaging wide areas of central Europe.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57702"/>
                                        </p:tgtEl>
                                        <p:attrNameLst>
                                          <p:attrName>style.visibility</p:attrName>
                                        </p:attrNameLst>
                                      </p:cBhvr>
                                      <p:to>
                                        <p:strVal val="visible"/>
                                      </p:to>
                                    </p:set>
                                    <p:animEffect transition="in" filter="circle(in)">
                                      <p:cBhvr>
                                        <p:cTn id="7" dur="2000"/>
                                        <p:tgtEl>
                                          <p:spTgt spid="157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57704"/>
                                        </p:tgtEl>
                                        <p:attrNameLst>
                                          <p:attrName>style.visibility</p:attrName>
                                        </p:attrNameLst>
                                      </p:cBhvr>
                                      <p:to>
                                        <p:strVal val="visible"/>
                                      </p:to>
                                    </p:set>
                                    <p:anim calcmode="lin" valueType="num">
                                      <p:cBhvr additive="base">
                                        <p:cTn id="12" dur="500" fill="hold"/>
                                        <p:tgtEl>
                                          <p:spTgt spid="157704"/>
                                        </p:tgtEl>
                                        <p:attrNameLst>
                                          <p:attrName>ppt_x</p:attrName>
                                        </p:attrNameLst>
                                      </p:cBhvr>
                                      <p:tavLst>
                                        <p:tav tm="0">
                                          <p:val>
                                            <p:strVal val="#ppt_x"/>
                                          </p:val>
                                        </p:tav>
                                        <p:tav tm="100000">
                                          <p:val>
                                            <p:strVal val="#ppt_x"/>
                                          </p:val>
                                        </p:tav>
                                      </p:tavLst>
                                    </p:anim>
                                    <p:anim calcmode="lin" valueType="num">
                                      <p:cBhvr additive="base">
                                        <p:cTn id="13" dur="500" fill="hold"/>
                                        <p:tgtEl>
                                          <p:spTgt spid="1577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FF871A49-486F-4169-881C-A45B1C686C15}"/>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1193D3FC-4F03-4B7B-9DF9-94C7725A9DE5}" type="slidenum">
              <a:rPr lang="en-GB" altLang="en-US" sz="1200"/>
              <a:pPr eaLnBrk="1" hangingPunct="1"/>
              <a:t>89</a:t>
            </a:fld>
            <a:endParaRPr lang="en-GB" altLang="en-US" sz="1200"/>
          </a:p>
        </p:txBody>
      </p:sp>
      <p:sp>
        <p:nvSpPr>
          <p:cNvPr id="301058" name="Rectangle 2">
            <a:extLst>
              <a:ext uri="{FF2B5EF4-FFF2-40B4-BE49-F238E27FC236}">
                <a16:creationId xmlns:a16="http://schemas.microsoft.com/office/drawing/2014/main" id="{46B2D465-0567-4C74-8300-762435C5A140}"/>
              </a:ext>
            </a:extLst>
          </p:cNvPr>
          <p:cNvSpPr>
            <a:spLocks noGrp="1" noChangeArrowheads="1"/>
          </p:cNvSpPr>
          <p:nvPr>
            <p:ph type="title"/>
          </p:nvPr>
        </p:nvSpPr>
        <p:spPr/>
        <p:txBody>
          <a:bodyPr/>
          <a:lstStyle/>
          <a:p>
            <a:pPr eaLnBrk="1" hangingPunct="1">
              <a:defRPr/>
            </a:pPr>
            <a:r>
              <a:rPr lang="en-GB" b="1">
                <a:solidFill>
                  <a:srgbClr val="FFFF00"/>
                </a:solidFill>
              </a:rPr>
              <a:t>The Defeat</a:t>
            </a:r>
            <a:r>
              <a:rPr lang="en-GB" b="1"/>
              <a:t> </a:t>
            </a:r>
            <a:r>
              <a:rPr lang="en-GB" b="1">
                <a:solidFill>
                  <a:srgbClr val="FFFF00"/>
                </a:solidFill>
              </a:rPr>
              <a:t>Of</a:t>
            </a:r>
            <a:r>
              <a:rPr lang="en-GB" b="1"/>
              <a:t> </a:t>
            </a:r>
            <a:r>
              <a:rPr lang="en-GB" b="1">
                <a:solidFill>
                  <a:srgbClr val="FF0000"/>
                </a:solidFill>
              </a:rPr>
              <a:t>The Magyars</a:t>
            </a:r>
          </a:p>
        </p:txBody>
      </p:sp>
      <p:sp>
        <p:nvSpPr>
          <p:cNvPr id="301059" name="Rectangle 3">
            <a:extLst>
              <a:ext uri="{FF2B5EF4-FFF2-40B4-BE49-F238E27FC236}">
                <a16:creationId xmlns:a16="http://schemas.microsoft.com/office/drawing/2014/main" id="{4CB1CCEE-BE4F-4F56-A383-8AEC010B8B6C}"/>
              </a:ext>
            </a:extLst>
          </p:cNvPr>
          <p:cNvSpPr>
            <a:spLocks noGrp="1" noChangeArrowheads="1"/>
          </p:cNvSpPr>
          <p:nvPr>
            <p:ph type="body" sz="half" idx="1"/>
          </p:nvPr>
        </p:nvSpPr>
        <p:spPr>
          <a:xfrm>
            <a:off x="5327650" y="1773238"/>
            <a:ext cx="3816350" cy="2405062"/>
          </a:xfrm>
        </p:spPr>
        <p:txBody>
          <a:bodyPr/>
          <a:lstStyle/>
          <a:p>
            <a:pPr eaLnBrk="1" hangingPunct="1">
              <a:defRPr/>
            </a:pPr>
            <a:r>
              <a:rPr lang="en-GB" sz="2800" b="1" dirty="0">
                <a:solidFill>
                  <a:srgbClr val="00FFFF"/>
                </a:solidFill>
                <a:effectLst>
                  <a:outerShdw blurRad="38100" dist="38100" dir="2700000" algn="tl">
                    <a:srgbClr val="000000"/>
                  </a:outerShdw>
                </a:effectLst>
              </a:rPr>
              <a:t>The destruction of the</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Magyars</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marked the end of the second great Asian invasion.</a:t>
            </a:r>
          </a:p>
        </p:txBody>
      </p:sp>
      <p:pic>
        <p:nvPicPr>
          <p:cNvPr id="301060" name="Picture 4" descr="Magyars">
            <a:extLst>
              <a:ext uri="{FF2B5EF4-FFF2-40B4-BE49-F238E27FC236}">
                <a16:creationId xmlns:a16="http://schemas.microsoft.com/office/drawing/2014/main" id="{BB9AD674-1EB4-4B6F-81F1-9D0B9F78883F}"/>
              </a:ext>
            </a:extLst>
          </p:cNvPr>
          <p:cNvPicPr>
            <a:picLocks noGrp="1" noChangeAspect="1" noChangeArrowheads="1"/>
          </p:cNvPicPr>
          <p:nvPr>
            <p:ph sz="half" idx="2"/>
          </p:nvPr>
        </p:nvPicPr>
        <p:blipFill>
          <a:blip r:embed="rId3">
            <a:lum bright="-12000" contrast="30000"/>
            <a:extLst>
              <a:ext uri="{28A0092B-C50C-407E-A947-70E740481C1C}">
                <a14:useLocalDpi xmlns:a14="http://schemas.microsoft.com/office/drawing/2010/main" val="0"/>
              </a:ext>
            </a:extLst>
          </a:blip>
          <a:srcRect/>
          <a:stretch>
            <a:fillRect/>
          </a:stretch>
        </p:blipFill>
        <p:spPr>
          <a:xfrm>
            <a:off x="323850" y="1196975"/>
            <a:ext cx="5040313" cy="3419475"/>
          </a:xfrm>
        </p:spPr>
      </p:pic>
      <p:sp>
        <p:nvSpPr>
          <p:cNvPr id="301062" name="Text Box 6">
            <a:extLst>
              <a:ext uri="{FF2B5EF4-FFF2-40B4-BE49-F238E27FC236}">
                <a16:creationId xmlns:a16="http://schemas.microsoft.com/office/drawing/2014/main" id="{593E3638-2513-4DF3-A61C-B6AACC7E0186}"/>
              </a:ext>
            </a:extLst>
          </p:cNvPr>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20000"/>
              </a:spcBef>
              <a:buClr>
                <a:schemeClr val="tx2"/>
              </a:buClr>
              <a:buFontTx/>
              <a:buChar char="•"/>
              <a:defRPr/>
            </a:pPr>
            <a:r>
              <a:rPr lang="en-GB" sz="2800" b="1" dirty="0">
                <a:solidFill>
                  <a:schemeClr val="hlink"/>
                </a:solidFill>
                <a:effectLst>
                  <a:outerShdw blurRad="38100" dist="38100" dir="2700000" algn="tl">
                    <a:srgbClr val="000000"/>
                  </a:outerShdw>
                </a:effectLst>
              </a:rPr>
              <a:t>The next would occur in 1221 AD</a:t>
            </a:r>
            <a:r>
              <a:rPr lang="en-GB" sz="2800" b="1" dirty="0">
                <a:solidFill>
                  <a:srgbClr val="FF00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when an even more cruel leader would establish</a:t>
            </a:r>
            <a:r>
              <a:rPr lang="en-GB" sz="2800" b="1" dirty="0">
                <a:solidFill>
                  <a:srgbClr val="FF0000"/>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a reign of terror in Eastern and central Europe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so terrible his name is a byword for tyranny today –</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Genghis Khan</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01060"/>
                                        </p:tgtEl>
                                        <p:attrNameLst>
                                          <p:attrName>style.visibility</p:attrName>
                                        </p:attrNameLst>
                                      </p:cBhvr>
                                      <p:to>
                                        <p:strVal val="visible"/>
                                      </p:to>
                                    </p:set>
                                    <p:animEffect transition="in" filter="circle(in)">
                                      <p:cBhvr>
                                        <p:cTn id="7" dur="2000"/>
                                        <p:tgtEl>
                                          <p:spTgt spid="3010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1059">
                                            <p:txEl>
                                              <p:pRg st="0" end="0"/>
                                            </p:txEl>
                                          </p:spTgt>
                                        </p:tgtEl>
                                        <p:attrNameLst>
                                          <p:attrName>style.visibility</p:attrName>
                                        </p:attrNameLst>
                                      </p:cBhvr>
                                      <p:to>
                                        <p:strVal val="visible"/>
                                      </p:to>
                                    </p:set>
                                    <p:anim calcmode="discrete" valueType="clr">
                                      <p:cBhvr override="childStyle">
                                        <p:cTn id="12" dur="80"/>
                                        <p:tgtEl>
                                          <p:spTgt spid="3010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105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01059">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301062"/>
                                        </p:tgtEl>
                                        <p:attrNameLst>
                                          <p:attrName>style.visibility</p:attrName>
                                        </p:attrNameLst>
                                      </p:cBhvr>
                                      <p:to>
                                        <p:strVal val="visible"/>
                                      </p:to>
                                    </p:set>
                                    <p:anim calcmode="discrete" valueType="clr">
                                      <p:cBhvr override="childStyle">
                                        <p:cTn id="19" dur="80"/>
                                        <p:tgtEl>
                                          <p:spTgt spid="30106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1062"/>
                                        </p:tgtEl>
                                        <p:attrNameLst>
                                          <p:attrName>fillcolor</p:attrName>
                                        </p:attrNameLst>
                                      </p:cBhvr>
                                      <p:tavLst>
                                        <p:tav tm="0">
                                          <p:val>
                                            <p:clrVal>
                                              <a:schemeClr val="accent2"/>
                                            </p:clrVal>
                                          </p:val>
                                        </p:tav>
                                        <p:tav tm="50000">
                                          <p:val>
                                            <p:clrVal>
                                              <a:schemeClr val="hlink"/>
                                            </p:clrVal>
                                          </p:val>
                                        </p:tav>
                                      </p:tavLst>
                                    </p:anim>
                                    <p:set>
                                      <p:cBhvr>
                                        <p:cTn id="21" dur="80"/>
                                        <p:tgtEl>
                                          <p:spTgt spid="30106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88E7CA4-3B7C-43DE-AFB0-B2C9842C7D2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66988F39-0EF5-4303-BBB0-6295B3102E30}" type="slidenum">
              <a:rPr lang="en-GB" altLang="en-US" sz="1200"/>
              <a:pPr eaLnBrk="1" hangingPunct="1"/>
              <a:t>9</a:t>
            </a:fld>
            <a:endParaRPr lang="en-GB" altLang="en-US" sz="1200"/>
          </a:p>
        </p:txBody>
      </p:sp>
      <p:sp>
        <p:nvSpPr>
          <p:cNvPr id="792579" name="Rectangle 3">
            <a:extLst>
              <a:ext uri="{FF2B5EF4-FFF2-40B4-BE49-F238E27FC236}">
                <a16:creationId xmlns:a16="http://schemas.microsoft.com/office/drawing/2014/main" id="{E7C5D260-2C5E-4BD6-ACF0-EF03E2CA1B20}"/>
              </a:ext>
            </a:extLst>
          </p:cNvPr>
          <p:cNvSpPr>
            <a:spLocks noGrp="1" noChangeArrowheads="1"/>
          </p:cNvSpPr>
          <p:nvPr>
            <p:ph type="title"/>
          </p:nvPr>
        </p:nvSpPr>
        <p:spPr>
          <a:xfrm>
            <a:off x="5219700" y="228600"/>
            <a:ext cx="3467100" cy="1143000"/>
          </a:xfrm>
        </p:spPr>
        <p:txBody>
          <a:bodyPr/>
          <a:lstStyle/>
          <a:p>
            <a:pPr eaLnBrk="1" hangingPunct="1">
              <a:defRPr/>
            </a:pPr>
            <a:r>
              <a:rPr lang="en-US" sz="4000" b="1">
                <a:solidFill>
                  <a:srgbClr val="FFFF00"/>
                </a:solidFill>
              </a:rPr>
              <a:t>The British ‘Bobby’</a:t>
            </a:r>
          </a:p>
        </p:txBody>
      </p:sp>
      <p:sp>
        <p:nvSpPr>
          <p:cNvPr id="792580" name="Text Box 4">
            <a:extLst>
              <a:ext uri="{FF2B5EF4-FFF2-40B4-BE49-F238E27FC236}">
                <a16:creationId xmlns:a16="http://schemas.microsoft.com/office/drawing/2014/main" id="{7E73E9DB-A6A8-424C-A885-AA91B64F4C4F}"/>
              </a:ext>
            </a:extLst>
          </p:cNvPr>
          <p:cNvSpPr txBox="1">
            <a:spLocks noChangeArrowheads="1"/>
          </p:cNvSpPr>
          <p:nvPr/>
        </p:nvSpPr>
        <p:spPr bwMode="auto">
          <a:xfrm>
            <a:off x="0" y="6165850"/>
            <a:ext cx="9144000" cy="579438"/>
          </a:xfrm>
          <a:prstGeom prst="rect">
            <a:avLst/>
          </a:prstGeom>
          <a:noFill/>
          <a:ln w="9525">
            <a:noFill/>
            <a:miter lim="800000"/>
            <a:headEnd/>
            <a:tailEnd/>
          </a:ln>
          <a:effectLst/>
        </p:spPr>
        <p:txBody>
          <a:bodyPr>
            <a:spAutoFit/>
          </a:bodyPr>
          <a:lstStyle/>
          <a:p>
            <a:pPr algn="ctr" eaLnBrk="0" hangingPunct="0">
              <a:spcBef>
                <a:spcPct val="50000"/>
              </a:spcBef>
              <a:defRPr/>
            </a:pPr>
            <a:endParaRPr lang="en-US" sz="3200" b="1">
              <a:solidFill>
                <a:srgbClr val="00FF99"/>
              </a:solidFill>
              <a:effectLst>
                <a:outerShdw blurRad="38100" dist="38100" dir="2700000" algn="tl">
                  <a:srgbClr val="000000"/>
                </a:outerShdw>
              </a:effectLst>
              <a:latin typeface="Times New Roman" pitchFamily="18" charset="0"/>
              <a:cs typeface="Times New Roman" pitchFamily="18" charset="0"/>
            </a:endParaRPr>
          </a:p>
        </p:txBody>
      </p:sp>
      <p:pic>
        <p:nvPicPr>
          <p:cNvPr id="792582" name="Picture 6" descr="dixonofdock">
            <a:extLst>
              <a:ext uri="{FF2B5EF4-FFF2-40B4-BE49-F238E27FC236}">
                <a16:creationId xmlns:a16="http://schemas.microsoft.com/office/drawing/2014/main" id="{F4199777-2F62-4620-ADD1-001E5F5A8E1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188913"/>
            <a:ext cx="4422775" cy="6035675"/>
          </a:xfrm>
        </p:spPr>
      </p:pic>
      <p:sp>
        <p:nvSpPr>
          <p:cNvPr id="792583" name="Text Box 7">
            <a:extLst>
              <a:ext uri="{FF2B5EF4-FFF2-40B4-BE49-F238E27FC236}">
                <a16:creationId xmlns:a16="http://schemas.microsoft.com/office/drawing/2014/main" id="{8798FD00-B13F-45B5-9C11-358CC4F080D5}"/>
              </a:ext>
            </a:extLst>
          </p:cNvPr>
          <p:cNvSpPr txBox="1">
            <a:spLocks noChangeArrowheads="1"/>
          </p:cNvSpPr>
          <p:nvPr/>
        </p:nvSpPr>
        <p:spPr bwMode="auto">
          <a:xfrm>
            <a:off x="642938" y="5214938"/>
            <a:ext cx="3527425" cy="822325"/>
          </a:xfrm>
          <a:prstGeom prst="rect">
            <a:avLst/>
          </a:prstGeom>
          <a:noFill/>
          <a:ln w="9525">
            <a:noFill/>
            <a:miter lim="800000"/>
            <a:headEnd/>
            <a:tailEnd/>
          </a:ln>
          <a:effectLst/>
        </p:spPr>
        <p:txBody>
          <a:bodyPr>
            <a:spAutoFit/>
          </a:bodyPr>
          <a:lstStyle/>
          <a:p>
            <a:pPr algn="ctr" eaLnBrk="0" hangingPunct="0">
              <a:spcBef>
                <a:spcPct val="50000"/>
              </a:spcBef>
              <a:defRPr/>
            </a:pPr>
            <a:r>
              <a:rPr lang="en-GB" sz="2400" b="1" dirty="0">
                <a:solidFill>
                  <a:srgbClr val="00FF00"/>
                </a:solidFill>
                <a:effectLst>
                  <a:outerShdw blurRad="38100" dist="38100" dir="2700000" algn="tl">
                    <a:srgbClr val="000000"/>
                  </a:outerShdw>
                </a:effectLst>
                <a:latin typeface="Arial" charset="0"/>
                <a:cs typeface="Arial" charset="0"/>
              </a:rPr>
              <a:t>Dixon of Dock Green</a:t>
            </a:r>
            <a:br>
              <a:rPr lang="en-GB" sz="2400" b="1" dirty="0">
                <a:solidFill>
                  <a:srgbClr val="00FF00"/>
                </a:solidFill>
                <a:effectLst>
                  <a:outerShdw blurRad="38100" dist="38100" dir="2700000" algn="tl">
                    <a:srgbClr val="000000"/>
                  </a:outerShdw>
                </a:effectLst>
                <a:latin typeface="Arial" charset="0"/>
                <a:cs typeface="Arial" charset="0"/>
              </a:rPr>
            </a:br>
            <a:r>
              <a:rPr lang="en-GB" sz="2400" b="1" dirty="0">
                <a:solidFill>
                  <a:srgbClr val="00FF00"/>
                </a:solidFill>
                <a:effectLst>
                  <a:outerShdw blurRad="38100" dist="38100" dir="2700000" algn="tl">
                    <a:srgbClr val="000000"/>
                  </a:outerShdw>
                </a:effectLst>
                <a:latin typeface="Arial" charset="0"/>
                <a:cs typeface="Arial" charset="0"/>
              </a:rPr>
              <a:t>Photo courtesy of BBC</a:t>
            </a:r>
            <a:r>
              <a:rPr lang="en-GB" dirty="0">
                <a:latin typeface="Arial" charset="0"/>
                <a:cs typeface="Arial" charset="0"/>
              </a:rPr>
              <a:t> </a:t>
            </a:r>
          </a:p>
        </p:txBody>
      </p:sp>
      <p:sp>
        <p:nvSpPr>
          <p:cNvPr id="792584" name="Text Box 8">
            <a:extLst>
              <a:ext uri="{FF2B5EF4-FFF2-40B4-BE49-F238E27FC236}">
                <a16:creationId xmlns:a16="http://schemas.microsoft.com/office/drawing/2014/main" id="{752DD102-28D9-4AF0-A5E3-E08916212B5E}"/>
              </a:ext>
            </a:extLst>
          </p:cNvPr>
          <p:cNvSpPr txBox="1">
            <a:spLocks noChangeArrowheads="1"/>
          </p:cNvSpPr>
          <p:nvPr/>
        </p:nvSpPr>
        <p:spPr bwMode="auto">
          <a:xfrm>
            <a:off x="4643438" y="1287463"/>
            <a:ext cx="4500562" cy="5570537"/>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chemeClr val="hlink"/>
                </a:solidFill>
                <a:effectLst>
                  <a:outerShdw blurRad="38100" dist="38100" dir="2700000" algn="tl">
                    <a:srgbClr val="000000"/>
                  </a:outerShdw>
                </a:effectLst>
                <a:latin typeface="Arial" charset="0"/>
                <a:cs typeface="Arial" charset="0"/>
              </a:rPr>
              <a:t>Our Police were once famed around the world for being unarmed and both fair and helpful.</a:t>
            </a:r>
          </a:p>
          <a:p>
            <a:pPr eaLnBrk="0" hangingPunct="0">
              <a:spcBef>
                <a:spcPct val="50000"/>
              </a:spcBef>
              <a:defRPr/>
            </a:pPr>
            <a:r>
              <a:rPr lang="en-GB" sz="2800" b="1" dirty="0">
                <a:solidFill>
                  <a:srgbClr val="FFFF00"/>
                </a:solidFill>
                <a:effectLst>
                  <a:outerShdw blurRad="38100" dist="38100" dir="2700000" algn="tl">
                    <a:srgbClr val="000000"/>
                  </a:outerShdw>
                </a:effectLst>
                <a:latin typeface="Arial" charset="0"/>
                <a:cs typeface="Arial" charset="0"/>
              </a:rPr>
              <a:t>They were also renowned for being incorruptible – applying the law of the land without fear or favour</a:t>
            </a:r>
            <a:r>
              <a:rPr lang="en-GB" sz="2800" b="1" dirty="0">
                <a:solidFill>
                  <a:srgbClr val="993300"/>
                </a:solidFill>
                <a:effectLst>
                  <a:outerShdw blurRad="38100" dist="38100" dir="2700000" algn="tl">
                    <a:srgbClr val="000000"/>
                  </a:outerShdw>
                </a:effectLst>
                <a:latin typeface="Arial" charset="0"/>
                <a:cs typeface="Arial" charset="0"/>
              </a:rPr>
              <a:t>.</a:t>
            </a:r>
          </a:p>
          <a:p>
            <a:pPr eaLnBrk="0" hangingPunct="0">
              <a:spcBef>
                <a:spcPct val="50000"/>
              </a:spcBef>
              <a:defRPr/>
            </a:pPr>
            <a:r>
              <a:rPr lang="en-GB" sz="3600" b="1" dirty="0">
                <a:solidFill>
                  <a:srgbClr val="FF0000"/>
                </a:solidFill>
                <a:effectLst>
                  <a:outerShdw blurRad="38100" dist="38100" dir="2700000" algn="tl">
                    <a:srgbClr val="000000"/>
                  </a:outerShdw>
                </a:effectLst>
                <a:latin typeface="Arial" charset="0"/>
                <a:cs typeface="Arial" charset="0"/>
              </a:rPr>
              <a:t>All this has now changed!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92582"/>
                                        </p:tgtEl>
                                        <p:attrNameLst>
                                          <p:attrName>style.visibility</p:attrName>
                                        </p:attrNameLst>
                                      </p:cBhvr>
                                      <p:to>
                                        <p:strVal val="visible"/>
                                      </p:to>
                                    </p:set>
                                    <p:animEffect transition="in" filter="circle(in)">
                                      <p:cBhvr>
                                        <p:cTn id="7" dur="2000"/>
                                        <p:tgtEl>
                                          <p:spTgt spid="7925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92583"/>
                                        </p:tgtEl>
                                        <p:attrNameLst>
                                          <p:attrName>style.visibility</p:attrName>
                                        </p:attrNameLst>
                                      </p:cBhvr>
                                      <p:to>
                                        <p:strVal val="visible"/>
                                      </p:to>
                                    </p:set>
                                    <p:anim calcmode="lin" valueType="num">
                                      <p:cBhvr additive="base">
                                        <p:cTn id="12" dur="500" fill="hold"/>
                                        <p:tgtEl>
                                          <p:spTgt spid="792583"/>
                                        </p:tgtEl>
                                        <p:attrNameLst>
                                          <p:attrName>ppt_x</p:attrName>
                                        </p:attrNameLst>
                                      </p:cBhvr>
                                      <p:tavLst>
                                        <p:tav tm="0">
                                          <p:val>
                                            <p:strVal val="#ppt_x"/>
                                          </p:val>
                                        </p:tav>
                                        <p:tav tm="100000">
                                          <p:val>
                                            <p:strVal val="#ppt_x"/>
                                          </p:val>
                                        </p:tav>
                                      </p:tavLst>
                                    </p:anim>
                                    <p:anim calcmode="lin" valueType="num">
                                      <p:cBhvr additive="base">
                                        <p:cTn id="13" dur="500" fill="hold"/>
                                        <p:tgtEl>
                                          <p:spTgt spid="79258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792579"/>
                                        </p:tgtEl>
                                        <p:attrNameLst>
                                          <p:attrName>style.visibility</p:attrName>
                                        </p:attrNameLst>
                                      </p:cBhvr>
                                      <p:to>
                                        <p:strVal val="visible"/>
                                      </p:to>
                                    </p:set>
                                    <p:anim calcmode="lin" valueType="num">
                                      <p:cBhvr additive="base">
                                        <p:cTn id="18" dur="500" fill="hold"/>
                                        <p:tgtEl>
                                          <p:spTgt spid="792579"/>
                                        </p:tgtEl>
                                        <p:attrNameLst>
                                          <p:attrName>ppt_x</p:attrName>
                                        </p:attrNameLst>
                                      </p:cBhvr>
                                      <p:tavLst>
                                        <p:tav tm="0">
                                          <p:val>
                                            <p:strVal val="#ppt_x"/>
                                          </p:val>
                                        </p:tav>
                                        <p:tav tm="100000">
                                          <p:val>
                                            <p:strVal val="#ppt_x"/>
                                          </p:val>
                                        </p:tav>
                                      </p:tavLst>
                                    </p:anim>
                                    <p:anim calcmode="lin" valueType="num">
                                      <p:cBhvr additive="base">
                                        <p:cTn id="19" dur="500" fill="hold"/>
                                        <p:tgtEl>
                                          <p:spTgt spid="792579"/>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7" presetClass="entr" presetSubtype="0" fill="hold" nodeType="clickEffect">
                                  <p:stCondLst>
                                    <p:cond delay="0"/>
                                  </p:stCondLst>
                                  <p:iterate type="lt">
                                    <p:tmPct val="50000"/>
                                  </p:iterate>
                                  <p:childTnLst>
                                    <p:set>
                                      <p:cBhvr>
                                        <p:cTn id="23" dur="1" fill="hold">
                                          <p:stCondLst>
                                            <p:cond delay="0"/>
                                          </p:stCondLst>
                                        </p:cTn>
                                        <p:tgtEl>
                                          <p:spTgt spid="792584">
                                            <p:txEl>
                                              <p:pRg st="0" end="0"/>
                                            </p:txEl>
                                          </p:spTgt>
                                        </p:tgtEl>
                                        <p:attrNameLst>
                                          <p:attrName>style.visibility</p:attrName>
                                        </p:attrNameLst>
                                      </p:cBhvr>
                                      <p:to>
                                        <p:strVal val="visible"/>
                                      </p:to>
                                    </p:set>
                                    <p:anim calcmode="discrete" valueType="clr">
                                      <p:cBhvr override="childStyle">
                                        <p:cTn id="24" dur="80"/>
                                        <p:tgtEl>
                                          <p:spTgt spid="79258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792584">
                                            <p:txEl>
                                              <p:pRg st="0" end="0"/>
                                            </p:txEl>
                                          </p:spTgt>
                                        </p:tgtEl>
                                        <p:attrNameLst>
                                          <p:attrName>fillcolor</p:attrName>
                                        </p:attrNameLst>
                                      </p:cBhvr>
                                      <p:tavLst>
                                        <p:tav tm="0">
                                          <p:val>
                                            <p:clrVal>
                                              <a:schemeClr val="accent2"/>
                                            </p:clrVal>
                                          </p:val>
                                        </p:tav>
                                        <p:tav tm="50000">
                                          <p:val>
                                            <p:clrVal>
                                              <a:schemeClr val="hlink"/>
                                            </p:clrVal>
                                          </p:val>
                                        </p:tav>
                                      </p:tavLst>
                                    </p:anim>
                                    <p:set>
                                      <p:cBhvr>
                                        <p:cTn id="26" dur="80"/>
                                        <p:tgtEl>
                                          <p:spTgt spid="792584">
                                            <p:txEl>
                                              <p:pRg st="0" end="0"/>
                                            </p:txEl>
                                          </p:spTgt>
                                        </p:tgtEl>
                                        <p:attrNameLst>
                                          <p:attrName>fill.type</p:attrName>
                                        </p:attrNameLst>
                                      </p:cBhvr>
                                      <p:to>
                                        <p:strVal val="solid"/>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7" presetClass="entr" presetSubtype="0" fill="hold" nodeType="clickEffect">
                                  <p:stCondLst>
                                    <p:cond delay="0"/>
                                  </p:stCondLst>
                                  <p:iterate type="lt">
                                    <p:tmPct val="50000"/>
                                  </p:iterate>
                                  <p:childTnLst>
                                    <p:set>
                                      <p:cBhvr>
                                        <p:cTn id="30" dur="1" fill="hold">
                                          <p:stCondLst>
                                            <p:cond delay="0"/>
                                          </p:stCondLst>
                                        </p:cTn>
                                        <p:tgtEl>
                                          <p:spTgt spid="792584">
                                            <p:txEl>
                                              <p:pRg st="1" end="1"/>
                                            </p:txEl>
                                          </p:spTgt>
                                        </p:tgtEl>
                                        <p:attrNameLst>
                                          <p:attrName>style.visibility</p:attrName>
                                        </p:attrNameLst>
                                      </p:cBhvr>
                                      <p:to>
                                        <p:strVal val="visible"/>
                                      </p:to>
                                    </p:set>
                                    <p:anim calcmode="discrete" valueType="clr">
                                      <p:cBhvr override="childStyle">
                                        <p:cTn id="31" dur="80"/>
                                        <p:tgtEl>
                                          <p:spTgt spid="79258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792584">
                                            <p:txEl>
                                              <p:pRg st="1" end="1"/>
                                            </p:txEl>
                                          </p:spTgt>
                                        </p:tgtEl>
                                        <p:attrNameLst>
                                          <p:attrName>fillcolor</p:attrName>
                                        </p:attrNameLst>
                                      </p:cBhvr>
                                      <p:tavLst>
                                        <p:tav tm="0">
                                          <p:val>
                                            <p:clrVal>
                                              <a:schemeClr val="accent2"/>
                                            </p:clrVal>
                                          </p:val>
                                        </p:tav>
                                        <p:tav tm="50000">
                                          <p:val>
                                            <p:clrVal>
                                              <a:schemeClr val="hlink"/>
                                            </p:clrVal>
                                          </p:val>
                                        </p:tav>
                                      </p:tavLst>
                                    </p:anim>
                                    <p:set>
                                      <p:cBhvr>
                                        <p:cTn id="33" dur="80"/>
                                        <p:tgtEl>
                                          <p:spTgt spid="792584">
                                            <p:txEl>
                                              <p:pRg st="1" end="1"/>
                                            </p:txEl>
                                          </p:spTgt>
                                        </p:tgtEl>
                                        <p:attrNameLst>
                                          <p:attrName>fill.type</p:attrName>
                                        </p:attrNameLst>
                                      </p:cBhvr>
                                      <p:to>
                                        <p:strVal val="solid"/>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792584">
                                            <p:txEl>
                                              <p:pRg st="2" end="2"/>
                                            </p:txEl>
                                          </p:spTgt>
                                        </p:tgtEl>
                                        <p:attrNameLst>
                                          <p:attrName>style.visibility</p:attrName>
                                        </p:attrNameLst>
                                      </p:cBhvr>
                                      <p:to>
                                        <p:strVal val="visible"/>
                                      </p:to>
                                    </p:set>
                                    <p:anim calcmode="lin" valueType="num">
                                      <p:cBhvr additive="base">
                                        <p:cTn id="38" dur="500" fill="hold"/>
                                        <p:tgtEl>
                                          <p:spTgt spid="792584">
                                            <p:txEl>
                                              <p:pRg st="2" end="2"/>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79258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579" grpId="0"/>
      <p:bldP spid="79258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47442E-7EA8-42F7-BBDB-638EBF7AC9CB}"/>
              </a:ext>
            </a:extLst>
          </p:cNvPr>
          <p:cNvSpPr>
            <a:spLocks noGrp="1"/>
          </p:cNvSpPr>
          <p:nvPr>
            <p:ph type="title"/>
          </p:nvPr>
        </p:nvSpPr>
        <p:spPr/>
        <p:txBody>
          <a:bodyPr/>
          <a:lstStyle/>
          <a:p>
            <a:pPr>
              <a:defRPr/>
            </a:pPr>
            <a:r>
              <a:rPr lang="en-GB" b="1" dirty="0">
                <a:solidFill>
                  <a:srgbClr val="00FF00"/>
                </a:solidFill>
              </a:rPr>
              <a:t>After The Retreat Of The Huns</a:t>
            </a:r>
            <a:endParaRPr lang="en-GB" dirty="0"/>
          </a:p>
        </p:txBody>
      </p:sp>
      <p:sp>
        <p:nvSpPr>
          <p:cNvPr id="4" name="Slide Number Placeholder 3">
            <a:extLst>
              <a:ext uri="{FF2B5EF4-FFF2-40B4-BE49-F238E27FC236}">
                <a16:creationId xmlns:a16="http://schemas.microsoft.com/office/drawing/2014/main" id="{AD0B3268-7285-40EE-AA9D-F0D9BE7C4C4F}"/>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C24705F-765F-40A6-802A-EB27458A2423}" type="slidenum">
              <a:rPr lang="en-GB" altLang="en-US" sz="1200"/>
              <a:pPr eaLnBrk="1" hangingPunct="1"/>
              <a:t>90</a:t>
            </a:fld>
            <a:endParaRPr lang="en-GB" altLang="en-US" sz="1200"/>
          </a:p>
        </p:txBody>
      </p:sp>
      <p:sp>
        <p:nvSpPr>
          <p:cNvPr id="6" name="TextBox 5">
            <a:extLst>
              <a:ext uri="{FF2B5EF4-FFF2-40B4-BE49-F238E27FC236}">
                <a16:creationId xmlns:a16="http://schemas.microsoft.com/office/drawing/2014/main" id="{C788836A-36EE-410E-B5DB-CC946C309183}"/>
              </a:ext>
            </a:extLst>
          </p:cNvPr>
          <p:cNvSpPr txBox="1"/>
          <p:nvPr/>
        </p:nvSpPr>
        <p:spPr>
          <a:xfrm>
            <a:off x="500063" y="1143000"/>
            <a:ext cx="8286750" cy="1323975"/>
          </a:xfrm>
          <a:prstGeom prst="rect">
            <a:avLst/>
          </a:prstGeom>
          <a:noFill/>
        </p:spPr>
        <p:txBody>
          <a:bodyPr>
            <a:spAutoFit/>
          </a:bodyPr>
          <a:lstStyle/>
          <a:p>
            <a:pPr algn="ctr" eaLnBrk="0" hangingPunct="0">
              <a:defRPr/>
            </a:pPr>
            <a:r>
              <a:rPr lang="en-GB" sz="4000" b="1" kern="0" dirty="0">
                <a:solidFill>
                  <a:srgbClr val="FF0000"/>
                </a:solidFill>
                <a:effectLst>
                  <a:outerShdw blurRad="38100" dist="38100" dir="2700000" algn="tl">
                    <a:srgbClr val="000000"/>
                  </a:outerShdw>
                </a:effectLst>
                <a:latin typeface="Arial"/>
                <a:ea typeface="+mj-ea"/>
                <a:cs typeface="Arial"/>
              </a:rPr>
              <a:t>Islam And Judaism                   </a:t>
            </a:r>
            <a:r>
              <a:rPr lang="en-GB" sz="4000" b="1" kern="0" dirty="0">
                <a:solidFill>
                  <a:srgbClr val="FFFF00"/>
                </a:solidFill>
                <a:effectLst>
                  <a:outerShdw blurRad="38100" dist="38100" dir="2700000" algn="tl">
                    <a:srgbClr val="000000"/>
                  </a:outerShdw>
                </a:effectLst>
                <a:latin typeface="Arial"/>
                <a:ea typeface="+mj-ea"/>
                <a:cs typeface="Arial"/>
              </a:rPr>
              <a:t>Start To Grow In Power</a:t>
            </a:r>
            <a:endParaRPr lang="en-GB" dirty="0">
              <a:latin typeface="Arial" charset="0"/>
              <a:cs typeface="Arial" charset="0"/>
            </a:endParaRPr>
          </a:p>
        </p:txBody>
      </p:sp>
      <p:pic>
        <p:nvPicPr>
          <p:cNvPr id="7" name="Picture 5" descr="Saladin">
            <a:hlinkClick r:id="rId3"/>
            <a:extLst>
              <a:ext uri="{FF2B5EF4-FFF2-40B4-BE49-F238E27FC236}">
                <a16:creationId xmlns:a16="http://schemas.microsoft.com/office/drawing/2014/main" id="{A672FA4A-B418-4E14-A53A-BE243C5E911C}"/>
              </a:ext>
            </a:extLst>
          </p:cNvPr>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357188" y="2643188"/>
            <a:ext cx="2811462"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AEBE829-4752-42D1-8ACC-98AE961EBA98}"/>
              </a:ext>
            </a:extLst>
          </p:cNvPr>
          <p:cNvSpPr txBox="1"/>
          <p:nvPr/>
        </p:nvSpPr>
        <p:spPr>
          <a:xfrm>
            <a:off x="3500438" y="2786063"/>
            <a:ext cx="5643562" cy="3157537"/>
          </a:xfrm>
          <a:prstGeom prst="rect">
            <a:avLst/>
          </a:prstGeom>
          <a:noFill/>
        </p:spPr>
        <p:txBody>
          <a:bodyPr>
            <a:spAutoFit/>
          </a:bodyPr>
          <a:lstStyle/>
          <a:p>
            <a:pPr>
              <a:lnSpc>
                <a:spcPct val="80000"/>
              </a:lnSpc>
              <a:defRPr/>
            </a:pPr>
            <a:r>
              <a:rPr lang="en-GB" sz="3200" b="1" dirty="0">
                <a:solidFill>
                  <a:srgbClr val="FF0000"/>
                </a:solidFill>
                <a:effectLst>
                  <a:outerShdw blurRad="38100" dist="38100" dir="2700000" algn="tl">
                    <a:srgbClr val="000000"/>
                  </a:outerShdw>
                </a:effectLst>
                <a:latin typeface="Arial" charset="0"/>
                <a:cs typeface="Arial" charset="0"/>
              </a:rPr>
              <a:t>Islam Arises </a:t>
            </a:r>
            <a:r>
              <a:rPr lang="en-GB" sz="3200" b="1" dirty="0">
                <a:solidFill>
                  <a:srgbClr val="00FFFF"/>
                </a:solidFill>
                <a:effectLst>
                  <a:outerShdw blurRad="38100" dist="38100" dir="2700000" algn="tl">
                    <a:srgbClr val="000000"/>
                  </a:outerShdw>
                </a:effectLst>
                <a:latin typeface="Arial" charset="0"/>
                <a:cs typeface="Arial" charset="0"/>
              </a:rPr>
              <a:t>In The Arabian Peninsular.</a:t>
            </a:r>
          </a:p>
          <a:p>
            <a:pPr>
              <a:lnSpc>
                <a:spcPct val="80000"/>
              </a:lnSpc>
              <a:defRPr/>
            </a:pPr>
            <a:r>
              <a:rPr lang="en-GB" sz="3200" b="1" dirty="0">
                <a:effectLst>
                  <a:outerShdw blurRad="38100" dist="38100" dir="2700000" algn="tl">
                    <a:srgbClr val="000000"/>
                  </a:outerShdw>
                </a:effectLst>
                <a:latin typeface="Arial" charset="0"/>
                <a:cs typeface="Arial" charset="0"/>
              </a:rPr>
              <a:t> </a:t>
            </a:r>
          </a:p>
          <a:p>
            <a:pPr>
              <a:lnSpc>
                <a:spcPct val="80000"/>
              </a:lnSpc>
              <a:defRPr/>
            </a:pPr>
            <a:r>
              <a:rPr lang="en-GB" sz="3200" b="1" dirty="0">
                <a:solidFill>
                  <a:srgbClr val="FF0000"/>
                </a:solidFill>
                <a:effectLst>
                  <a:outerShdw blurRad="38100" dist="38100" dir="2700000" algn="tl">
                    <a:srgbClr val="000000"/>
                  </a:outerShdw>
                </a:effectLst>
                <a:latin typeface="Arial" charset="0"/>
                <a:cs typeface="Arial" charset="0"/>
              </a:rPr>
              <a:t>Islam a Force </a:t>
            </a:r>
            <a:r>
              <a:rPr lang="en-GB" sz="3200" b="1" dirty="0">
                <a:solidFill>
                  <a:srgbClr val="FFC000"/>
                </a:solidFill>
                <a:effectLst>
                  <a:outerShdw blurRad="38100" dist="38100" dir="2700000" algn="tl">
                    <a:srgbClr val="000000"/>
                  </a:outerShdw>
                </a:effectLst>
                <a:latin typeface="Arial" charset="0"/>
                <a:cs typeface="Arial" charset="0"/>
              </a:rPr>
              <a:t>That Would Push Up From The South To Harass Israel and Force Further Consolidation.</a:t>
            </a:r>
          </a:p>
          <a:p>
            <a:pPr eaLnBrk="0" hangingPunct="0">
              <a:defRPr/>
            </a:pPr>
            <a:endParaRPr lang="en-GB"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4EF956-5217-4238-8D55-40C120003DFD}"/>
              </a:ext>
            </a:extLst>
          </p:cNvPr>
          <p:cNvSpPr>
            <a:spLocks noGrp="1"/>
          </p:cNvSpPr>
          <p:nvPr>
            <p:ph type="title"/>
          </p:nvPr>
        </p:nvSpPr>
        <p:spPr/>
        <p:txBody>
          <a:bodyPr/>
          <a:lstStyle/>
          <a:p>
            <a:pPr>
              <a:defRPr/>
            </a:pPr>
            <a:r>
              <a:rPr lang="en-GB" b="1" dirty="0">
                <a:solidFill>
                  <a:srgbClr val="00FF00"/>
                </a:solidFill>
              </a:rPr>
              <a:t>After The Retreat Of The Huns</a:t>
            </a:r>
            <a:endParaRPr lang="en-GB" dirty="0"/>
          </a:p>
        </p:txBody>
      </p:sp>
      <p:sp>
        <p:nvSpPr>
          <p:cNvPr id="4" name="Slide Number Placeholder 3">
            <a:extLst>
              <a:ext uri="{FF2B5EF4-FFF2-40B4-BE49-F238E27FC236}">
                <a16:creationId xmlns:a16="http://schemas.microsoft.com/office/drawing/2014/main" id="{E7C3EABD-C806-4341-8082-FAA9C398D17E}"/>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71CD7619-DB11-4594-8F31-DC33944A3F67}" type="slidenum">
              <a:rPr lang="en-GB" altLang="en-US" sz="1200"/>
              <a:pPr eaLnBrk="1" hangingPunct="1"/>
              <a:t>91</a:t>
            </a:fld>
            <a:endParaRPr lang="en-GB" altLang="en-US" sz="1200"/>
          </a:p>
        </p:txBody>
      </p:sp>
      <p:sp>
        <p:nvSpPr>
          <p:cNvPr id="6" name="TextBox 5">
            <a:extLst>
              <a:ext uri="{FF2B5EF4-FFF2-40B4-BE49-F238E27FC236}">
                <a16:creationId xmlns:a16="http://schemas.microsoft.com/office/drawing/2014/main" id="{743B082B-EF75-4626-9819-A43346B85DBF}"/>
              </a:ext>
            </a:extLst>
          </p:cNvPr>
          <p:cNvSpPr txBox="1"/>
          <p:nvPr/>
        </p:nvSpPr>
        <p:spPr>
          <a:xfrm>
            <a:off x="500063" y="1143000"/>
            <a:ext cx="8286750" cy="1323975"/>
          </a:xfrm>
          <a:prstGeom prst="rect">
            <a:avLst/>
          </a:prstGeom>
          <a:noFill/>
        </p:spPr>
        <p:txBody>
          <a:bodyPr>
            <a:spAutoFit/>
          </a:bodyPr>
          <a:lstStyle/>
          <a:p>
            <a:pPr algn="ctr" eaLnBrk="0" hangingPunct="0">
              <a:defRPr/>
            </a:pPr>
            <a:r>
              <a:rPr lang="en-GB" sz="4000" b="1" kern="0" dirty="0">
                <a:solidFill>
                  <a:srgbClr val="FF0000"/>
                </a:solidFill>
                <a:effectLst>
                  <a:outerShdw blurRad="38100" dist="38100" dir="2700000" algn="tl">
                    <a:srgbClr val="000000"/>
                  </a:outerShdw>
                </a:effectLst>
                <a:latin typeface="Arial"/>
                <a:ea typeface="+mj-ea"/>
                <a:cs typeface="Arial"/>
              </a:rPr>
              <a:t>Islam And Judaism                   </a:t>
            </a:r>
            <a:r>
              <a:rPr lang="en-GB" sz="4000" b="1" kern="0" dirty="0">
                <a:solidFill>
                  <a:srgbClr val="FFFF00"/>
                </a:solidFill>
                <a:effectLst>
                  <a:outerShdw blurRad="38100" dist="38100" dir="2700000" algn="tl">
                    <a:srgbClr val="000000"/>
                  </a:outerShdw>
                </a:effectLst>
                <a:latin typeface="Arial"/>
                <a:ea typeface="+mj-ea"/>
                <a:cs typeface="Arial"/>
              </a:rPr>
              <a:t>Start To Grow In Power</a:t>
            </a:r>
            <a:endParaRPr lang="en-GB" dirty="0">
              <a:latin typeface="Arial" charset="0"/>
              <a:cs typeface="Arial" charset="0"/>
            </a:endParaRPr>
          </a:p>
        </p:txBody>
      </p:sp>
      <p:pic>
        <p:nvPicPr>
          <p:cNvPr id="340994" name="Picture 2" descr="http://upload.wikimedia.org/wikipedia/commons/thumb/1/1f/Lebedev_Svyatoslavs_meeting_with_Emperor_John.jpg/180px-Lebedev_Svyatoslavs_meeting_with_Emperor_John.jpg">
            <a:extLst>
              <a:ext uri="{FF2B5EF4-FFF2-40B4-BE49-F238E27FC236}">
                <a16:creationId xmlns:a16="http://schemas.microsoft.com/office/drawing/2014/main" id="{3E492049-35DD-47FE-9C67-708D2DD10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428875"/>
            <a:ext cx="3059113"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C768F0C5-F94D-4E34-A417-33B5D37356C8}"/>
              </a:ext>
            </a:extLst>
          </p:cNvPr>
          <p:cNvSpPr txBox="1"/>
          <p:nvPr/>
        </p:nvSpPr>
        <p:spPr>
          <a:xfrm>
            <a:off x="0" y="6072188"/>
            <a:ext cx="3714750" cy="646112"/>
          </a:xfrm>
          <a:prstGeom prst="rect">
            <a:avLst/>
          </a:prstGeom>
          <a:noFill/>
        </p:spPr>
        <p:txBody>
          <a:bodyPr>
            <a:spAutoFit/>
          </a:bodyPr>
          <a:lstStyle/>
          <a:p>
            <a:pPr algn="ctr" eaLnBrk="0" hangingPunct="0">
              <a:defRPr/>
            </a:pPr>
            <a:r>
              <a:rPr lang="en-GB" sz="3600" b="1" dirty="0">
                <a:solidFill>
                  <a:srgbClr val="FFFF00"/>
                </a:solidFill>
                <a:effectLst>
                  <a:outerShdw blurRad="38100" dist="38100" dir="2700000" algn="tl">
                    <a:srgbClr val="000000">
                      <a:alpha val="43137"/>
                    </a:srgbClr>
                  </a:outerShdw>
                </a:effectLst>
                <a:latin typeface="Arial" charset="0"/>
                <a:cs typeface="Arial" charset="0"/>
              </a:rPr>
              <a:t>The Khazars</a:t>
            </a:r>
          </a:p>
        </p:txBody>
      </p:sp>
      <p:sp>
        <p:nvSpPr>
          <p:cNvPr id="8" name="TextBox 7">
            <a:extLst>
              <a:ext uri="{FF2B5EF4-FFF2-40B4-BE49-F238E27FC236}">
                <a16:creationId xmlns:a16="http://schemas.microsoft.com/office/drawing/2014/main" id="{2FA0EDC5-615B-4C39-A928-1CA5C3892F51}"/>
              </a:ext>
            </a:extLst>
          </p:cNvPr>
          <p:cNvSpPr txBox="1"/>
          <p:nvPr/>
        </p:nvSpPr>
        <p:spPr>
          <a:xfrm>
            <a:off x="3571875" y="2786063"/>
            <a:ext cx="5572125" cy="3638550"/>
          </a:xfrm>
          <a:prstGeom prst="rect">
            <a:avLst/>
          </a:prstGeom>
          <a:noFill/>
        </p:spPr>
        <p:txBody>
          <a:bodyPr>
            <a:spAutoFit/>
          </a:bodyPr>
          <a:lstStyle/>
          <a:p>
            <a:pPr>
              <a:lnSpc>
                <a:spcPct val="80000"/>
              </a:lnSpc>
              <a:defRPr/>
            </a:pPr>
            <a:r>
              <a:rPr lang="en-GB" sz="3200" b="1" dirty="0">
                <a:solidFill>
                  <a:srgbClr val="FF0000"/>
                </a:solidFill>
                <a:effectLst>
                  <a:outerShdw blurRad="38100" dist="38100" dir="2700000" algn="tl">
                    <a:srgbClr val="000000"/>
                  </a:outerShdw>
                </a:effectLst>
                <a:latin typeface="Arial" charset="0"/>
                <a:cs typeface="Arial" charset="0"/>
              </a:rPr>
              <a:t>The Kingdom of The Khazars</a:t>
            </a:r>
            <a:r>
              <a:rPr lang="en-GB" sz="3200" b="1" dirty="0">
                <a:solidFill>
                  <a:schemeClr val="hlink"/>
                </a:solidFill>
                <a:effectLst>
                  <a:outerShdw blurRad="38100" dist="38100" dir="2700000" algn="tl">
                    <a:srgbClr val="000000"/>
                  </a:outerShdw>
                </a:effectLst>
                <a:latin typeface="Arial" charset="0"/>
                <a:cs typeface="Arial" charset="0"/>
              </a:rPr>
              <a:t> </a:t>
            </a:r>
            <a:r>
              <a:rPr lang="en-GB" sz="3200" b="1" dirty="0">
                <a:solidFill>
                  <a:srgbClr val="00FFFF"/>
                </a:solidFill>
                <a:effectLst>
                  <a:outerShdw blurRad="38100" dist="38100" dir="2700000" algn="tl">
                    <a:srgbClr val="000000"/>
                  </a:outerShdw>
                </a:effectLst>
                <a:latin typeface="Arial" charset="0"/>
                <a:cs typeface="Arial" charset="0"/>
              </a:rPr>
              <a:t>Comes onto The Stage of World </a:t>
            </a:r>
            <a:r>
              <a:rPr lang="en-GB" sz="3200" b="1" dirty="0">
                <a:solidFill>
                  <a:srgbClr val="FFCC00"/>
                </a:solidFill>
                <a:effectLst>
                  <a:outerShdw blurRad="38100" dist="38100" dir="2700000" algn="tl">
                    <a:srgbClr val="000000"/>
                  </a:outerShdw>
                </a:effectLst>
                <a:latin typeface="Arial" charset="0"/>
                <a:cs typeface="Arial" charset="0"/>
              </a:rPr>
              <a:t>History – Probably a Residue of The Retreating Huns.</a:t>
            </a:r>
          </a:p>
          <a:p>
            <a:pPr>
              <a:lnSpc>
                <a:spcPct val="80000"/>
              </a:lnSpc>
              <a:defRPr/>
            </a:pPr>
            <a:endParaRPr lang="en-GB" sz="3200" b="1" dirty="0">
              <a:solidFill>
                <a:srgbClr val="FFFF00"/>
              </a:solidFill>
              <a:effectLst>
                <a:outerShdw blurRad="38100" dist="38100" dir="2700000" algn="tl">
                  <a:srgbClr val="000000"/>
                </a:outerShdw>
              </a:effectLst>
              <a:latin typeface="Arial" charset="0"/>
              <a:cs typeface="Arial" charset="0"/>
            </a:endParaRPr>
          </a:p>
          <a:p>
            <a:pPr>
              <a:lnSpc>
                <a:spcPct val="80000"/>
              </a:lnSpc>
              <a:defRPr/>
            </a:pPr>
            <a:r>
              <a:rPr lang="en-GB" sz="3200" b="1" dirty="0">
                <a:solidFill>
                  <a:srgbClr val="FF0000"/>
                </a:solidFill>
                <a:effectLst>
                  <a:outerShdw blurRad="38100" dist="38100" dir="2700000" algn="tl">
                    <a:srgbClr val="000000"/>
                  </a:outerShdw>
                </a:effectLst>
                <a:latin typeface="Arial" charset="0"/>
                <a:cs typeface="Arial" charset="0"/>
              </a:rPr>
              <a:t>The Rise of the Khazars</a:t>
            </a:r>
            <a:r>
              <a:rPr lang="en-GB" sz="3200" b="1" dirty="0">
                <a:solidFill>
                  <a:srgbClr val="FF00FF"/>
                </a:solidFill>
                <a:effectLst>
                  <a:outerShdw blurRad="38100" dist="38100" dir="2700000" algn="tl">
                    <a:srgbClr val="000000"/>
                  </a:outerShdw>
                </a:effectLst>
                <a:latin typeface="Arial" charset="0"/>
                <a:cs typeface="Arial" charset="0"/>
              </a:rPr>
              <a:t> </a:t>
            </a:r>
            <a:r>
              <a:rPr lang="en-GB" sz="3200" b="1" dirty="0">
                <a:solidFill>
                  <a:srgbClr val="00FF00"/>
                </a:solidFill>
                <a:effectLst>
                  <a:outerShdw blurRad="38100" dist="38100" dir="2700000" algn="tl">
                    <a:srgbClr val="000000"/>
                  </a:outerShdw>
                </a:effectLst>
                <a:latin typeface="Arial" charset="0"/>
                <a:cs typeface="Arial" charset="0"/>
              </a:rPr>
              <a:t>and Islam occurred within a short period of each other.</a:t>
            </a:r>
            <a:endParaRPr lang="en-GB" sz="32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0994"/>
                                        </p:tgtEl>
                                        <p:attrNameLst>
                                          <p:attrName>style.visibility</p:attrName>
                                        </p:attrNameLst>
                                      </p:cBhvr>
                                      <p:to>
                                        <p:strVal val="visible"/>
                                      </p:to>
                                    </p:set>
                                    <p:animEffect transition="in" filter="circle(in)">
                                      <p:cBhvr>
                                        <p:cTn id="7" dur="2000"/>
                                        <p:tgtEl>
                                          <p:spTgt spid="3409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8"/>
                                        </p:tgtEl>
                                        <p:attrNameLst>
                                          <p:attrName>style.visibility</p:attrName>
                                        </p:attrNameLst>
                                      </p:cBhvr>
                                      <p:to>
                                        <p:strVal val="visible"/>
                                      </p:to>
                                    </p:set>
                                    <p:anim calcmode="discrete" valueType="clr">
                                      <p:cBhvr override="childStyle">
                                        <p:cTn id="1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8"/>
                                        </p:tgtEl>
                                        <p:attrNameLst>
                                          <p:attrName>fillcolor</p:attrName>
                                        </p:attrNameLst>
                                      </p:cBhvr>
                                      <p:tavLst>
                                        <p:tav tm="0">
                                          <p:val>
                                            <p:clrVal>
                                              <a:schemeClr val="accent2"/>
                                            </p:clrVal>
                                          </p:val>
                                        </p:tav>
                                        <p:tav tm="50000">
                                          <p:val>
                                            <p:clrVal>
                                              <a:schemeClr val="hlink"/>
                                            </p:clrVal>
                                          </p:val>
                                        </p:tav>
                                      </p:tavLst>
                                    </p:anim>
                                    <p:set>
                                      <p:cBhvr>
                                        <p:cTn id="2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55B25DE-A29E-42B8-B77B-B7167734261E}"/>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966C0500-32A0-48FC-9157-6E1A3CB18012}" type="slidenum">
              <a:rPr lang="en-GB" altLang="en-US" sz="1200"/>
              <a:pPr eaLnBrk="1" hangingPunct="1"/>
              <a:t>92</a:t>
            </a:fld>
            <a:endParaRPr lang="en-GB" altLang="en-US" sz="1200"/>
          </a:p>
        </p:txBody>
      </p:sp>
      <p:sp>
        <p:nvSpPr>
          <p:cNvPr id="1158146" name="Rectangle 2">
            <a:extLst>
              <a:ext uri="{FF2B5EF4-FFF2-40B4-BE49-F238E27FC236}">
                <a16:creationId xmlns:a16="http://schemas.microsoft.com/office/drawing/2014/main" id="{FD37F5C0-12BA-4FE6-AE53-C0E08CCD7282}"/>
              </a:ext>
            </a:extLst>
          </p:cNvPr>
          <p:cNvSpPr>
            <a:spLocks noGrp="1" noChangeArrowheads="1"/>
          </p:cNvSpPr>
          <p:nvPr>
            <p:ph type="title"/>
          </p:nvPr>
        </p:nvSpPr>
        <p:spPr/>
        <p:txBody>
          <a:bodyPr/>
          <a:lstStyle/>
          <a:p>
            <a:pPr eaLnBrk="1" hangingPunct="1">
              <a:defRPr/>
            </a:pPr>
            <a:r>
              <a:rPr lang="en-GB" sz="4000" b="1">
                <a:solidFill>
                  <a:srgbClr val="FFFF00"/>
                </a:solidFill>
              </a:rPr>
              <a:t>Following The Defeat of The</a:t>
            </a:r>
            <a:r>
              <a:rPr lang="en-GB" sz="4000" b="1">
                <a:solidFill>
                  <a:srgbClr val="FF0000"/>
                </a:solidFill>
              </a:rPr>
              <a:t> Magyars</a:t>
            </a:r>
          </a:p>
        </p:txBody>
      </p:sp>
      <p:sp>
        <p:nvSpPr>
          <p:cNvPr id="1158147" name="Rectangle 3">
            <a:extLst>
              <a:ext uri="{FF2B5EF4-FFF2-40B4-BE49-F238E27FC236}">
                <a16:creationId xmlns:a16="http://schemas.microsoft.com/office/drawing/2014/main" id="{FE29E63A-FE49-4C93-A2B6-E5107C8D2E91}"/>
              </a:ext>
            </a:extLst>
          </p:cNvPr>
          <p:cNvSpPr>
            <a:spLocks noGrp="1" noChangeArrowheads="1"/>
          </p:cNvSpPr>
          <p:nvPr>
            <p:ph type="body" sz="half" idx="1"/>
          </p:nvPr>
        </p:nvSpPr>
        <p:spPr>
          <a:xfrm>
            <a:off x="0" y="1857375"/>
            <a:ext cx="5915025" cy="4495800"/>
          </a:xfrm>
        </p:spPr>
        <p:txBody>
          <a:bodyPr/>
          <a:lstStyle/>
          <a:p>
            <a:pPr eaLnBrk="1" hangingPunct="1">
              <a:lnSpc>
                <a:spcPct val="90000"/>
              </a:lnSpc>
              <a:defRPr/>
            </a:pPr>
            <a:r>
              <a:rPr lang="en-GB" sz="2800" b="1" dirty="0">
                <a:solidFill>
                  <a:srgbClr val="00FFFF"/>
                </a:solidFill>
                <a:effectLst>
                  <a:outerShdw blurRad="38100" dist="38100" dir="2700000" algn="tl">
                    <a:srgbClr val="000000"/>
                  </a:outerShdw>
                </a:effectLst>
              </a:rPr>
              <a:t>An even more deadly foe was arising from the ashes of the Mongol Empire – </a:t>
            </a:r>
            <a:r>
              <a:rPr lang="en-GB" sz="2800" b="1" dirty="0">
                <a:solidFill>
                  <a:srgbClr val="FF0000"/>
                </a:solidFill>
                <a:effectLst>
                  <a:outerShdw blurRad="38100" dist="38100" dir="2700000" algn="tl">
                    <a:srgbClr val="000000"/>
                  </a:outerShdw>
                </a:effectLst>
              </a:rPr>
              <a:t>THE KHAZARS.</a:t>
            </a:r>
          </a:p>
          <a:p>
            <a:pPr eaLnBrk="1" hangingPunct="1">
              <a:lnSpc>
                <a:spcPct val="90000"/>
              </a:lnSpc>
              <a:defRPr/>
            </a:pPr>
            <a:r>
              <a:rPr lang="en-GB" sz="2800" b="1" dirty="0">
                <a:solidFill>
                  <a:srgbClr val="FFC000"/>
                </a:solidFill>
                <a:effectLst>
                  <a:outerShdw blurRad="38100" dist="38100" dir="2700000" algn="tl">
                    <a:srgbClr val="000000"/>
                  </a:outerShdw>
                </a:effectLst>
              </a:rPr>
              <a:t>They would become </a:t>
            </a:r>
            <a:r>
              <a:rPr lang="en-GB" sz="2800" b="1" dirty="0">
                <a:solidFill>
                  <a:srgbClr val="FF0000"/>
                </a:solidFill>
                <a:effectLst>
                  <a:outerShdw blurRad="38100" dist="38100" dir="2700000" algn="tl">
                    <a:srgbClr val="000000"/>
                  </a:outerShdw>
                </a:effectLst>
              </a:rPr>
              <a:t>the scourge</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of the West and Israel in particular.</a:t>
            </a:r>
          </a:p>
          <a:p>
            <a:pPr eaLnBrk="1" hangingPunct="1">
              <a:lnSpc>
                <a:spcPct val="90000"/>
              </a:lnSpc>
              <a:defRPr/>
            </a:pPr>
            <a:r>
              <a:rPr lang="en-GB" sz="2800" b="1" dirty="0">
                <a:solidFill>
                  <a:srgbClr val="00FF00"/>
                </a:solidFill>
                <a:effectLst>
                  <a:outerShdw blurRad="38100" dist="38100" dir="2700000" algn="tl">
                    <a:srgbClr val="000000"/>
                  </a:outerShdw>
                </a:effectLst>
              </a:rPr>
              <a:t>Their</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satanic objective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destroy the white race and Christendom</a:t>
            </a:r>
            <a:r>
              <a:rPr lang="en-GB" sz="2800" dirty="0">
                <a:solidFill>
                  <a:srgbClr val="00FF00"/>
                </a:solidFill>
              </a:rPr>
              <a:t> </a:t>
            </a:r>
          </a:p>
        </p:txBody>
      </p:sp>
      <p:pic>
        <p:nvPicPr>
          <p:cNvPr id="1158148" name="Picture 4" descr="Khazar Warrior">
            <a:extLst>
              <a:ext uri="{FF2B5EF4-FFF2-40B4-BE49-F238E27FC236}">
                <a16:creationId xmlns:a16="http://schemas.microsoft.com/office/drawing/2014/main" id="{93014FE3-87DF-4CE0-A60B-2639864D67A8}"/>
              </a:ext>
            </a:extLst>
          </p:cNvPr>
          <p:cNvPicPr>
            <a:picLocks noGrp="1" noChangeAspect="1" noChangeArrowheads="1"/>
          </p:cNvPicPr>
          <p:nvPr>
            <p:ph sz="half" idx="2"/>
          </p:nvPr>
        </p:nvPicPr>
        <p:blipFill>
          <a:blip r:embed="rId3" cstate="print">
            <a:duotone>
              <a:prstClr val="black"/>
              <a:schemeClr val="accent1">
                <a:tint val="45000"/>
                <a:satMod val="400000"/>
              </a:schemeClr>
            </a:duotone>
          </a:blip>
          <a:srcRect/>
          <a:stretch>
            <a:fillRect/>
          </a:stretch>
        </p:blipFill>
        <p:spPr>
          <a:xfrm>
            <a:off x="6215074" y="1785926"/>
            <a:ext cx="2714644" cy="4803571"/>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58148"/>
                                        </p:tgtEl>
                                        <p:attrNameLst>
                                          <p:attrName>style.visibility</p:attrName>
                                        </p:attrNameLst>
                                      </p:cBhvr>
                                      <p:to>
                                        <p:strVal val="visible"/>
                                      </p:to>
                                    </p:set>
                                    <p:animEffect transition="in" filter="circle(in)">
                                      <p:cBhvr>
                                        <p:cTn id="7" dur="2000"/>
                                        <p:tgtEl>
                                          <p:spTgt spid="1158148"/>
                                        </p:tgtEl>
                                      </p:cBhvr>
                                    </p:animEffect>
                                  </p:childTnLst>
                                </p:cTn>
                              </p:par>
                            </p:childTnLst>
                          </p:cTn>
                        </p:par>
                        <p:par>
                          <p:cTn id="8" fill="hold" nodeType="afterGroup">
                            <p:stCondLst>
                              <p:cond delay="2000"/>
                            </p:stCondLst>
                            <p:childTnLst>
                              <p:par>
                                <p:cTn id="9" presetID="27" presetClass="entr" presetSubtype="0" fill="hold" nodeType="afterEffect">
                                  <p:stCondLst>
                                    <p:cond delay="0"/>
                                  </p:stCondLst>
                                  <p:iterate type="lt">
                                    <p:tmPct val="50000"/>
                                  </p:iterate>
                                  <p:childTnLst>
                                    <p:set>
                                      <p:cBhvr>
                                        <p:cTn id="10" dur="1" fill="hold">
                                          <p:stCondLst>
                                            <p:cond delay="0"/>
                                          </p:stCondLst>
                                        </p:cTn>
                                        <p:tgtEl>
                                          <p:spTgt spid="1158147">
                                            <p:txEl>
                                              <p:pRg st="0" end="0"/>
                                            </p:txEl>
                                          </p:spTgt>
                                        </p:tgtEl>
                                        <p:attrNameLst>
                                          <p:attrName>style.visibility</p:attrName>
                                        </p:attrNameLst>
                                      </p:cBhvr>
                                      <p:to>
                                        <p:strVal val="visible"/>
                                      </p:to>
                                    </p:set>
                                    <p:anim calcmode="discrete" valueType="clr">
                                      <p:cBhvr override="childStyle">
                                        <p:cTn id="11" dur="80"/>
                                        <p:tgtEl>
                                          <p:spTgt spid="115814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 dur="80"/>
                                        <p:tgtEl>
                                          <p:spTgt spid="1158147">
                                            <p:txEl>
                                              <p:pRg st="0" end="0"/>
                                            </p:txEl>
                                          </p:spTgt>
                                        </p:tgtEl>
                                        <p:attrNameLst>
                                          <p:attrName>fillcolor</p:attrName>
                                        </p:attrNameLst>
                                      </p:cBhvr>
                                      <p:tavLst>
                                        <p:tav tm="0">
                                          <p:val>
                                            <p:clrVal>
                                              <a:schemeClr val="accent2"/>
                                            </p:clrVal>
                                          </p:val>
                                        </p:tav>
                                        <p:tav tm="50000">
                                          <p:val>
                                            <p:clrVal>
                                              <a:schemeClr val="hlink"/>
                                            </p:clrVal>
                                          </p:val>
                                        </p:tav>
                                      </p:tavLst>
                                    </p:anim>
                                    <p:set>
                                      <p:cBhvr>
                                        <p:cTn id="13" dur="80"/>
                                        <p:tgtEl>
                                          <p:spTgt spid="1158147">
                                            <p:txEl>
                                              <p:pRg st="0" end="0"/>
                                            </p:txEl>
                                          </p:spTgt>
                                        </p:tgtEl>
                                        <p:attrNameLst>
                                          <p:attrName>fill.type</p:attrName>
                                        </p:attrNameLst>
                                      </p:cBhvr>
                                      <p:to>
                                        <p:strVal val="solid"/>
                                      </p:to>
                                    </p:set>
                                  </p:childTnLst>
                                </p:cTn>
                              </p:par>
                            </p:childTnLst>
                          </p:cTn>
                        </p:par>
                        <p:par>
                          <p:cTn id="14" fill="hold" nodeType="afterGroup">
                            <p:stCondLst>
                              <p:cond delay="4840"/>
                            </p:stCondLst>
                            <p:childTnLst>
                              <p:par>
                                <p:cTn id="15" presetID="27" presetClass="entr" presetSubtype="0" fill="hold" nodeType="afterEffect">
                                  <p:stCondLst>
                                    <p:cond delay="0"/>
                                  </p:stCondLst>
                                  <p:iterate type="lt">
                                    <p:tmPct val="50000"/>
                                  </p:iterate>
                                  <p:childTnLst>
                                    <p:set>
                                      <p:cBhvr>
                                        <p:cTn id="16" dur="1" fill="hold">
                                          <p:stCondLst>
                                            <p:cond delay="0"/>
                                          </p:stCondLst>
                                        </p:cTn>
                                        <p:tgtEl>
                                          <p:spTgt spid="1158147">
                                            <p:txEl>
                                              <p:pRg st="1" end="1"/>
                                            </p:txEl>
                                          </p:spTgt>
                                        </p:tgtEl>
                                        <p:attrNameLst>
                                          <p:attrName>style.visibility</p:attrName>
                                        </p:attrNameLst>
                                      </p:cBhvr>
                                      <p:to>
                                        <p:strVal val="visible"/>
                                      </p:to>
                                    </p:set>
                                    <p:anim calcmode="discrete" valueType="clr">
                                      <p:cBhvr override="childStyle">
                                        <p:cTn id="17" dur="80"/>
                                        <p:tgtEl>
                                          <p:spTgt spid="115814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58147">
                                            <p:txEl>
                                              <p:pRg st="1" end="1"/>
                                            </p:txEl>
                                          </p:spTgt>
                                        </p:tgtEl>
                                        <p:attrNameLst>
                                          <p:attrName>fillcolor</p:attrName>
                                        </p:attrNameLst>
                                      </p:cBhvr>
                                      <p:tavLst>
                                        <p:tav tm="0">
                                          <p:val>
                                            <p:clrVal>
                                              <a:schemeClr val="accent2"/>
                                            </p:clrVal>
                                          </p:val>
                                        </p:tav>
                                        <p:tav tm="50000">
                                          <p:val>
                                            <p:clrVal>
                                              <a:schemeClr val="hlink"/>
                                            </p:clrVal>
                                          </p:val>
                                        </p:tav>
                                      </p:tavLst>
                                    </p:anim>
                                    <p:set>
                                      <p:cBhvr>
                                        <p:cTn id="19" dur="80"/>
                                        <p:tgtEl>
                                          <p:spTgt spid="1158147">
                                            <p:txEl>
                                              <p:pRg st="1" end="1"/>
                                            </p:txEl>
                                          </p:spTgt>
                                        </p:tgtEl>
                                        <p:attrNameLst>
                                          <p:attrName>fill.type</p:attrName>
                                        </p:attrNameLst>
                                      </p:cBhvr>
                                      <p:to>
                                        <p:strVal val="solid"/>
                                      </p:to>
                                    </p:set>
                                  </p:childTnLst>
                                </p:cTn>
                              </p:par>
                            </p:childTnLst>
                          </p:cTn>
                        </p:par>
                        <p:par>
                          <p:cTn id="20" fill="hold" nodeType="afterGroup">
                            <p:stCondLst>
                              <p:cond delay="7120"/>
                            </p:stCondLst>
                            <p:childTnLst>
                              <p:par>
                                <p:cTn id="21" presetID="27" presetClass="entr" presetSubtype="0" fill="hold" nodeType="afterEffect">
                                  <p:stCondLst>
                                    <p:cond delay="0"/>
                                  </p:stCondLst>
                                  <p:iterate type="lt">
                                    <p:tmPct val="50000"/>
                                  </p:iterate>
                                  <p:childTnLst>
                                    <p:set>
                                      <p:cBhvr>
                                        <p:cTn id="22" dur="1" fill="hold">
                                          <p:stCondLst>
                                            <p:cond delay="0"/>
                                          </p:stCondLst>
                                        </p:cTn>
                                        <p:tgtEl>
                                          <p:spTgt spid="1158147">
                                            <p:txEl>
                                              <p:pRg st="2" end="2"/>
                                            </p:txEl>
                                          </p:spTgt>
                                        </p:tgtEl>
                                        <p:attrNameLst>
                                          <p:attrName>style.visibility</p:attrName>
                                        </p:attrNameLst>
                                      </p:cBhvr>
                                      <p:to>
                                        <p:strVal val="visible"/>
                                      </p:to>
                                    </p:set>
                                    <p:anim calcmode="discrete" valueType="clr">
                                      <p:cBhvr override="childStyle">
                                        <p:cTn id="23" dur="80"/>
                                        <p:tgtEl>
                                          <p:spTgt spid="115814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58147">
                                            <p:txEl>
                                              <p:pRg st="2" end="2"/>
                                            </p:txEl>
                                          </p:spTgt>
                                        </p:tgtEl>
                                        <p:attrNameLst>
                                          <p:attrName>fillcolor</p:attrName>
                                        </p:attrNameLst>
                                      </p:cBhvr>
                                      <p:tavLst>
                                        <p:tav tm="0">
                                          <p:val>
                                            <p:clrVal>
                                              <a:schemeClr val="accent2"/>
                                            </p:clrVal>
                                          </p:val>
                                        </p:tav>
                                        <p:tav tm="50000">
                                          <p:val>
                                            <p:clrVal>
                                              <a:schemeClr val="hlink"/>
                                            </p:clrVal>
                                          </p:val>
                                        </p:tav>
                                      </p:tavLst>
                                    </p:anim>
                                    <p:set>
                                      <p:cBhvr>
                                        <p:cTn id="25" dur="80"/>
                                        <p:tgtEl>
                                          <p:spTgt spid="1158147">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8E330A2F-2DDE-4D85-A8B8-B66A3197C4EC}"/>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F1B8AB9C-4713-4240-B6DB-75FEF549BFBE}" type="slidenum">
              <a:rPr lang="en-GB" altLang="en-US" sz="1200"/>
              <a:pPr eaLnBrk="1" hangingPunct="1"/>
              <a:t>93</a:t>
            </a:fld>
            <a:endParaRPr lang="en-GB" altLang="en-US" sz="1200"/>
          </a:p>
        </p:txBody>
      </p:sp>
      <p:sp>
        <p:nvSpPr>
          <p:cNvPr id="294914" name="Rectangle 2">
            <a:extLst>
              <a:ext uri="{FF2B5EF4-FFF2-40B4-BE49-F238E27FC236}">
                <a16:creationId xmlns:a16="http://schemas.microsoft.com/office/drawing/2014/main" id="{752D5095-2BFE-464D-8C08-7BA0FE31DA8D}"/>
              </a:ext>
            </a:extLst>
          </p:cNvPr>
          <p:cNvSpPr>
            <a:spLocks noGrp="1" noChangeArrowheads="1"/>
          </p:cNvSpPr>
          <p:nvPr>
            <p:ph type="title"/>
          </p:nvPr>
        </p:nvSpPr>
        <p:spPr/>
        <p:txBody>
          <a:bodyPr/>
          <a:lstStyle/>
          <a:p>
            <a:pPr eaLnBrk="1" hangingPunct="1">
              <a:defRPr/>
            </a:pPr>
            <a:r>
              <a:rPr lang="en-GB" sz="4000" b="1">
                <a:solidFill>
                  <a:srgbClr val="FF0000"/>
                </a:solidFill>
              </a:rPr>
              <a:t>Gog</a:t>
            </a:r>
            <a:r>
              <a:rPr lang="en-GB" sz="4000" b="1"/>
              <a:t> </a:t>
            </a:r>
            <a:r>
              <a:rPr lang="en-GB" sz="4000" b="1">
                <a:solidFill>
                  <a:srgbClr val="FFFF00"/>
                </a:solidFill>
              </a:rPr>
              <a:t>– The Rise Of The</a:t>
            </a:r>
            <a:r>
              <a:rPr lang="en-GB" sz="4000" b="1"/>
              <a:t> </a:t>
            </a:r>
            <a:r>
              <a:rPr lang="en-GB" sz="4000" b="1">
                <a:solidFill>
                  <a:srgbClr val="FF0000"/>
                </a:solidFill>
              </a:rPr>
              <a:t>Khazars </a:t>
            </a:r>
            <a:r>
              <a:rPr lang="en-GB" sz="4000" b="1">
                <a:solidFill>
                  <a:srgbClr val="FFFF00"/>
                </a:solidFill>
              </a:rPr>
              <a:t>AD 576</a:t>
            </a:r>
            <a:r>
              <a:rPr lang="en-GB" sz="4000">
                <a:solidFill>
                  <a:srgbClr val="FF0000"/>
                </a:solidFill>
              </a:rPr>
              <a:t> </a:t>
            </a:r>
          </a:p>
        </p:txBody>
      </p:sp>
      <p:sp>
        <p:nvSpPr>
          <p:cNvPr id="294915" name="Rectangle 3">
            <a:extLst>
              <a:ext uri="{FF2B5EF4-FFF2-40B4-BE49-F238E27FC236}">
                <a16:creationId xmlns:a16="http://schemas.microsoft.com/office/drawing/2014/main" id="{6655B54B-8042-48C7-970F-5E1DD6AEE4B7}"/>
              </a:ext>
            </a:extLst>
          </p:cNvPr>
          <p:cNvSpPr>
            <a:spLocks noGrp="1" noChangeArrowheads="1"/>
          </p:cNvSpPr>
          <p:nvPr>
            <p:ph type="body" sz="half" idx="1"/>
          </p:nvPr>
        </p:nvSpPr>
        <p:spPr>
          <a:xfrm>
            <a:off x="4857750" y="1628775"/>
            <a:ext cx="4572000" cy="2879725"/>
          </a:xfrm>
        </p:spPr>
        <p:txBody>
          <a:bodyPr/>
          <a:lstStyle/>
          <a:p>
            <a:pPr eaLnBrk="1" hangingPunct="1">
              <a:defRPr/>
            </a:pPr>
            <a:r>
              <a:rPr lang="en-GB" b="1" dirty="0">
                <a:solidFill>
                  <a:srgbClr val="00FF00"/>
                </a:solidFill>
                <a:effectLst>
                  <a:outerShdw blurRad="38100" dist="38100" dir="2700000" algn="tl">
                    <a:srgbClr val="000000"/>
                  </a:outerShdw>
                </a:effectLst>
              </a:rPr>
              <a:t>A New Fierce Force of Mixed Race , Calling Themselves</a:t>
            </a:r>
            <a:r>
              <a:rPr lang="en-GB" b="1" dirty="0">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Khazars</a:t>
            </a:r>
            <a:r>
              <a:rPr lang="en-GB" b="1" dirty="0">
                <a:effectLst>
                  <a:outerShdw blurRad="38100" dist="38100" dir="2700000" algn="tl">
                    <a:srgbClr val="000000"/>
                  </a:outerShdw>
                </a:effectLst>
              </a:rPr>
              <a:t> </a:t>
            </a:r>
            <a:r>
              <a:rPr lang="en-GB" b="1" dirty="0">
                <a:solidFill>
                  <a:srgbClr val="FFFF00"/>
                </a:solidFill>
                <a:effectLst>
                  <a:outerShdw blurRad="38100" dist="38100" dir="2700000" algn="tl">
                    <a:srgbClr val="000000"/>
                  </a:outerShdw>
                </a:effectLst>
              </a:rPr>
              <a:t>Invaded from the East and Forced</a:t>
            </a:r>
            <a:r>
              <a:rPr lang="en-GB" b="1" dirty="0">
                <a:effectLst>
                  <a:outerShdw blurRad="38100" dist="38100" dir="2700000" algn="tl">
                    <a:srgbClr val="000000"/>
                  </a:outerShdw>
                </a:effectLst>
              </a:rPr>
              <a:t> </a:t>
            </a:r>
            <a:r>
              <a:rPr lang="en-GB" b="1" dirty="0">
                <a:solidFill>
                  <a:srgbClr val="FF0000"/>
                </a:solidFill>
                <a:effectLst>
                  <a:outerShdw blurRad="38100" dist="38100" dir="2700000" algn="tl">
                    <a:srgbClr val="000000"/>
                  </a:outerShdw>
                </a:effectLst>
              </a:rPr>
              <a:t>The </a:t>
            </a:r>
            <a:r>
              <a:rPr lang="en-GB" b="1" dirty="0" err="1">
                <a:solidFill>
                  <a:srgbClr val="FF0000"/>
                </a:solidFill>
                <a:effectLst>
                  <a:outerShdw blurRad="38100" dist="38100" dir="2700000" algn="tl">
                    <a:srgbClr val="000000"/>
                  </a:outerShdw>
                </a:effectLst>
              </a:rPr>
              <a:t>Bulgars</a:t>
            </a:r>
            <a:r>
              <a:rPr lang="en-GB" b="1" dirty="0">
                <a:solidFill>
                  <a:srgbClr val="FF0000"/>
                </a:solidFill>
                <a:effectLst>
                  <a:outerShdw blurRad="38100" dist="38100" dir="2700000" algn="tl">
                    <a:srgbClr val="000000"/>
                  </a:outerShdw>
                </a:effectLst>
              </a:rPr>
              <a:t> into Bulgaria.</a:t>
            </a:r>
          </a:p>
        </p:txBody>
      </p:sp>
      <p:pic>
        <p:nvPicPr>
          <p:cNvPr id="294916" name="Picture 4" descr="Khazar">
            <a:extLst>
              <a:ext uri="{FF2B5EF4-FFF2-40B4-BE49-F238E27FC236}">
                <a16:creationId xmlns:a16="http://schemas.microsoft.com/office/drawing/2014/main" id="{B3183CB8-5DCF-44D3-9844-AA7ACD015C03}"/>
              </a:ext>
            </a:extLst>
          </p:cNvPr>
          <p:cNvPicPr>
            <a:picLocks noGrp="1" noChangeAspect="1" noChangeArrowheads="1"/>
          </p:cNvPicPr>
          <p:nvPr>
            <p:ph sz="half" idx="2"/>
          </p:nvPr>
        </p:nvPicPr>
        <p:blipFill>
          <a:blip r:embed="rId3" cstate="print"/>
          <a:srcRect/>
          <a:stretch>
            <a:fillRect/>
          </a:stretch>
        </p:blipFill>
        <p:spPr>
          <a:xfrm>
            <a:off x="500034" y="1500174"/>
            <a:ext cx="4248150" cy="3709454"/>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294918" name="Text Box 6">
            <a:extLst>
              <a:ext uri="{FF2B5EF4-FFF2-40B4-BE49-F238E27FC236}">
                <a16:creationId xmlns:a16="http://schemas.microsoft.com/office/drawing/2014/main" id="{A64BD920-7632-4BD3-AB38-5183942BDD1D}"/>
              </a:ext>
            </a:extLst>
          </p:cNvPr>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20000"/>
              </a:spcBef>
              <a:buClr>
                <a:schemeClr val="tx2"/>
              </a:buClr>
              <a:buFontTx/>
              <a:buChar char="•"/>
              <a:defRPr/>
            </a:pPr>
            <a:r>
              <a:rPr lang="en-GB" sz="2800" b="1" dirty="0">
                <a:solidFill>
                  <a:srgbClr val="FF0000"/>
                </a:solidFill>
                <a:effectLst>
                  <a:outerShdw blurRad="38100" dist="38100" dir="2700000" algn="tl">
                    <a:srgbClr val="000000"/>
                  </a:outerShdw>
                </a:effectLst>
              </a:rPr>
              <a:t>Khazars</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were made up of Mongolian, Arab and Old European Elements and began by</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Occupying Land East of the </a:t>
            </a:r>
            <a:r>
              <a:rPr lang="en-GB" sz="2800" b="1" dirty="0" err="1">
                <a:solidFill>
                  <a:srgbClr val="FFFF00"/>
                </a:solidFill>
                <a:effectLst>
                  <a:outerShdw blurRad="38100" dist="38100" dir="2700000" algn="tl">
                    <a:srgbClr val="000000"/>
                  </a:outerShdw>
                </a:effectLst>
              </a:rPr>
              <a:t>Dniester</a:t>
            </a:r>
            <a:r>
              <a:rPr lang="en-GB" sz="2800" b="1" dirty="0">
                <a:solidFill>
                  <a:srgbClr val="FFFF00"/>
                </a:solidFill>
                <a:effectLst>
                  <a:outerShdw blurRad="38100" dist="38100" dir="2700000" algn="tl">
                    <a:srgbClr val="000000"/>
                  </a:outerShdw>
                </a:effectLst>
              </a:rPr>
              <a:t> River by 650 AD.</a:t>
            </a:r>
            <a:endParaRPr lang="en-GB"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94916"/>
                                        </p:tgtEl>
                                        <p:attrNameLst>
                                          <p:attrName>style.visibility</p:attrName>
                                        </p:attrNameLst>
                                      </p:cBhvr>
                                      <p:to>
                                        <p:strVal val="visible"/>
                                      </p:to>
                                    </p:set>
                                    <p:animEffect transition="in" filter="circle(in)">
                                      <p:cBhvr>
                                        <p:cTn id="7" dur="2000"/>
                                        <p:tgtEl>
                                          <p:spTgt spid="294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4915">
                                            <p:txEl>
                                              <p:pRg st="0" end="0"/>
                                            </p:txEl>
                                          </p:spTgt>
                                        </p:tgtEl>
                                        <p:attrNameLst>
                                          <p:attrName>style.visibility</p:attrName>
                                        </p:attrNameLst>
                                      </p:cBhvr>
                                      <p:to>
                                        <p:strVal val="visible"/>
                                      </p:to>
                                    </p:set>
                                    <p:anim calcmode="discrete" valueType="clr">
                                      <p:cBhvr override="childStyle">
                                        <p:cTn id="12" dur="80"/>
                                        <p:tgtEl>
                                          <p:spTgt spid="2949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491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94915">
                                            <p:txEl>
                                              <p:pRg st="0" end="0"/>
                                            </p:txEl>
                                          </p:spTgt>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94918"/>
                                        </p:tgtEl>
                                        <p:attrNameLst>
                                          <p:attrName>style.visibility</p:attrName>
                                        </p:attrNameLst>
                                      </p:cBhvr>
                                      <p:to>
                                        <p:strVal val="visible"/>
                                      </p:to>
                                    </p:set>
                                    <p:anim calcmode="discrete" valueType="clr">
                                      <p:cBhvr override="childStyle">
                                        <p:cTn id="19" dur="80"/>
                                        <p:tgtEl>
                                          <p:spTgt spid="294918"/>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94918"/>
                                        </p:tgtEl>
                                        <p:attrNameLst>
                                          <p:attrName>fillcolor</p:attrName>
                                        </p:attrNameLst>
                                      </p:cBhvr>
                                      <p:tavLst>
                                        <p:tav tm="0">
                                          <p:val>
                                            <p:clrVal>
                                              <a:schemeClr val="accent2"/>
                                            </p:clrVal>
                                          </p:val>
                                        </p:tav>
                                        <p:tav tm="50000">
                                          <p:val>
                                            <p:clrVal>
                                              <a:schemeClr val="hlink"/>
                                            </p:clrVal>
                                          </p:val>
                                        </p:tav>
                                      </p:tavLst>
                                    </p:anim>
                                    <p:set>
                                      <p:cBhvr>
                                        <p:cTn id="21" dur="80"/>
                                        <p:tgtEl>
                                          <p:spTgt spid="2949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641DB9D-859D-4DDC-992B-A9279CF56EE1}"/>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CB639D4-825A-4609-908A-513EA7B67E37}" type="slidenum">
              <a:rPr lang="en-GB" altLang="en-US" sz="1200"/>
              <a:pPr eaLnBrk="1" hangingPunct="1"/>
              <a:t>94</a:t>
            </a:fld>
            <a:endParaRPr lang="en-GB" altLang="en-US" sz="1200"/>
          </a:p>
        </p:txBody>
      </p:sp>
      <p:sp>
        <p:nvSpPr>
          <p:cNvPr id="1213442" name="Rectangle 2">
            <a:extLst>
              <a:ext uri="{FF2B5EF4-FFF2-40B4-BE49-F238E27FC236}">
                <a16:creationId xmlns:a16="http://schemas.microsoft.com/office/drawing/2014/main" id="{B4C34C6F-6270-4C55-871E-B668D9913F78}"/>
              </a:ext>
            </a:extLst>
          </p:cNvPr>
          <p:cNvSpPr>
            <a:spLocks noGrp="1" noChangeArrowheads="1"/>
          </p:cNvSpPr>
          <p:nvPr>
            <p:ph type="title"/>
          </p:nvPr>
        </p:nvSpPr>
        <p:spPr/>
        <p:txBody>
          <a:bodyPr/>
          <a:lstStyle/>
          <a:p>
            <a:pPr eaLnBrk="1" hangingPunct="1">
              <a:defRPr/>
            </a:pPr>
            <a:r>
              <a:rPr lang="en-GB" sz="4000" b="1">
                <a:solidFill>
                  <a:srgbClr val="FF0000"/>
                </a:solidFill>
              </a:rPr>
              <a:t>Gog</a:t>
            </a:r>
            <a:r>
              <a:rPr lang="en-GB" sz="4000" b="1"/>
              <a:t> </a:t>
            </a:r>
            <a:r>
              <a:rPr lang="en-GB" sz="4000" b="1">
                <a:solidFill>
                  <a:srgbClr val="FF0000"/>
                </a:solidFill>
              </a:rPr>
              <a:t>– </a:t>
            </a:r>
            <a:r>
              <a:rPr lang="en-GB" sz="4000" b="1">
                <a:solidFill>
                  <a:srgbClr val="FFFF00"/>
                </a:solidFill>
              </a:rPr>
              <a:t>The Rise Of The</a:t>
            </a:r>
            <a:r>
              <a:rPr lang="en-GB" sz="4000" b="1"/>
              <a:t> </a:t>
            </a:r>
            <a:r>
              <a:rPr lang="en-GB" sz="4000" b="1">
                <a:solidFill>
                  <a:srgbClr val="FF0000"/>
                </a:solidFill>
              </a:rPr>
              <a:t>Khazars</a:t>
            </a:r>
            <a:endParaRPr lang="en-GB" sz="4000" b="1">
              <a:solidFill>
                <a:srgbClr val="FFFF00"/>
              </a:solidFill>
            </a:endParaRPr>
          </a:p>
        </p:txBody>
      </p:sp>
      <p:pic>
        <p:nvPicPr>
          <p:cNvPr id="1213445" name="Picture 5" descr="khazzy">
            <a:extLst>
              <a:ext uri="{FF2B5EF4-FFF2-40B4-BE49-F238E27FC236}">
                <a16:creationId xmlns:a16="http://schemas.microsoft.com/office/drawing/2014/main" id="{DC0471AA-3C00-4D0E-853F-7AEF874BC590}"/>
              </a:ext>
            </a:extLst>
          </p:cNvPr>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214282" y="1643050"/>
            <a:ext cx="3052762" cy="39608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13446" name="Text Box 6">
            <a:extLst>
              <a:ext uri="{FF2B5EF4-FFF2-40B4-BE49-F238E27FC236}">
                <a16:creationId xmlns:a16="http://schemas.microsoft.com/office/drawing/2014/main" id="{7BA5E615-80C9-4434-B3EB-B0F6863C676E}"/>
              </a:ext>
            </a:extLst>
          </p:cNvPr>
          <p:cNvSpPr txBox="1">
            <a:spLocks noChangeArrowheads="1"/>
          </p:cNvSpPr>
          <p:nvPr/>
        </p:nvSpPr>
        <p:spPr bwMode="auto">
          <a:xfrm>
            <a:off x="3419475" y="1773238"/>
            <a:ext cx="5724525" cy="43624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A bust of a Khazar warrior circa 800 - 1000 AD. </a:t>
            </a:r>
            <a:r>
              <a:rPr lang="en-GB" sz="2800" b="1" dirty="0">
                <a:solidFill>
                  <a:srgbClr val="FFCC00"/>
                </a:solidFill>
                <a:effectLst>
                  <a:outerShdw blurRad="38100" dist="38100" dir="2700000" algn="tl">
                    <a:srgbClr val="000000"/>
                  </a:outerShdw>
                </a:effectLst>
                <a:latin typeface="Arial" charset="0"/>
                <a:cs typeface="Arial" charset="0"/>
              </a:rPr>
              <a:t>This is a remarkably accurate statue, </a:t>
            </a:r>
            <a:r>
              <a:rPr lang="en-GB" sz="2800" b="1" dirty="0">
                <a:solidFill>
                  <a:srgbClr val="FF00FF"/>
                </a:solidFill>
                <a:effectLst>
                  <a:outerShdw blurRad="38100" dist="38100" dir="2700000" algn="tl">
                    <a:srgbClr val="000000"/>
                  </a:outerShdw>
                </a:effectLst>
                <a:latin typeface="Arial" charset="0"/>
                <a:cs typeface="Arial" charset="0"/>
              </a:rPr>
              <a:t>with the Asiatic influence being particularly</a:t>
            </a:r>
            <a:r>
              <a:rPr lang="en-GB" sz="2800" b="1" dirty="0">
                <a:solidFill>
                  <a:srgbClr val="00FFCC"/>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marked with the eye shape and the protruding lower lip.</a:t>
            </a:r>
          </a:p>
          <a:p>
            <a:pPr eaLnBrk="0" hangingPunct="0">
              <a:defRPr/>
            </a:pPr>
            <a:r>
              <a:rPr lang="en-GB" sz="2800" b="1" dirty="0">
                <a:solidFill>
                  <a:srgbClr val="00FF00"/>
                </a:solidFill>
                <a:effectLst>
                  <a:outerShdw blurRad="38100" dist="38100" dir="2700000" algn="tl">
                    <a:srgbClr val="000000"/>
                  </a:outerShdw>
                </a:effectLst>
                <a:latin typeface="Arial" charset="0"/>
                <a:cs typeface="Arial" charset="0"/>
              </a:rPr>
              <a:t>Did they always have their</a:t>
            </a:r>
          </a:p>
          <a:p>
            <a:pPr eaLnBrk="0" hangingPunct="0">
              <a:defRPr/>
            </a:pPr>
            <a:r>
              <a:rPr lang="en-GB" sz="2800" b="1" dirty="0">
                <a:solidFill>
                  <a:srgbClr val="00FF00"/>
                </a:solidFill>
                <a:effectLst>
                  <a:outerShdw blurRad="38100" dist="38100" dir="2700000" algn="tl">
                    <a:srgbClr val="000000"/>
                  </a:outerShdw>
                </a:effectLst>
                <a:latin typeface="Arial" charset="0"/>
                <a:cs typeface="Arial" charset="0"/>
              </a:rPr>
              <a:t>eyebrows </a:t>
            </a:r>
            <a:r>
              <a:rPr lang="en-GB" sz="2800" b="1" dirty="0">
                <a:solidFill>
                  <a:srgbClr val="FF0000"/>
                </a:solidFill>
                <a:effectLst>
                  <a:outerShdw blurRad="38100" dist="38100" dir="2700000" algn="tl">
                    <a:srgbClr val="000000"/>
                  </a:outerShdw>
                </a:effectLst>
                <a:latin typeface="Arial" charset="0"/>
                <a:cs typeface="Arial" charset="0"/>
              </a:rPr>
              <a:t>in the "angry" position?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13445"/>
                                        </p:tgtEl>
                                        <p:attrNameLst>
                                          <p:attrName>style.visibility</p:attrName>
                                        </p:attrNameLst>
                                      </p:cBhvr>
                                      <p:to>
                                        <p:strVal val="visible"/>
                                      </p:to>
                                    </p:set>
                                    <p:animEffect transition="in" filter="circle(in)">
                                      <p:cBhvr>
                                        <p:cTn id="7" dur="2000"/>
                                        <p:tgtEl>
                                          <p:spTgt spid="12134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13446"/>
                                        </p:tgtEl>
                                        <p:attrNameLst>
                                          <p:attrName>style.visibility</p:attrName>
                                        </p:attrNameLst>
                                      </p:cBhvr>
                                      <p:to>
                                        <p:strVal val="visible"/>
                                      </p:to>
                                    </p:set>
                                    <p:anim calcmode="discrete" valueType="clr">
                                      <p:cBhvr override="childStyle">
                                        <p:cTn id="12" dur="80"/>
                                        <p:tgtEl>
                                          <p:spTgt spid="121344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13446"/>
                                        </p:tgtEl>
                                        <p:attrNameLst>
                                          <p:attrName>fillcolor</p:attrName>
                                        </p:attrNameLst>
                                      </p:cBhvr>
                                      <p:tavLst>
                                        <p:tav tm="0">
                                          <p:val>
                                            <p:clrVal>
                                              <a:schemeClr val="accent2"/>
                                            </p:clrVal>
                                          </p:val>
                                        </p:tav>
                                        <p:tav tm="50000">
                                          <p:val>
                                            <p:clrVal>
                                              <a:schemeClr val="hlink"/>
                                            </p:clrVal>
                                          </p:val>
                                        </p:tav>
                                      </p:tavLst>
                                    </p:anim>
                                    <p:set>
                                      <p:cBhvr>
                                        <p:cTn id="14" dur="80"/>
                                        <p:tgtEl>
                                          <p:spTgt spid="121344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344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9DE08D7-D7EE-41E0-B2A1-922FDD07526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2050D840-9CF5-4815-AF4F-3F5C7D6F3EEE}" type="slidenum">
              <a:rPr lang="en-GB" altLang="en-US" sz="1200"/>
              <a:pPr eaLnBrk="1" hangingPunct="1"/>
              <a:t>95</a:t>
            </a:fld>
            <a:endParaRPr lang="en-GB" altLang="en-US" sz="1200"/>
          </a:p>
        </p:txBody>
      </p:sp>
      <p:sp>
        <p:nvSpPr>
          <p:cNvPr id="1298434" name="Rectangle 2">
            <a:extLst>
              <a:ext uri="{FF2B5EF4-FFF2-40B4-BE49-F238E27FC236}">
                <a16:creationId xmlns:a16="http://schemas.microsoft.com/office/drawing/2014/main" id="{75BE9F3D-28BB-4787-9148-5B2763E47516}"/>
              </a:ext>
            </a:extLst>
          </p:cNvPr>
          <p:cNvSpPr>
            <a:spLocks noGrp="1" noChangeArrowheads="1"/>
          </p:cNvSpPr>
          <p:nvPr>
            <p:ph type="title"/>
          </p:nvPr>
        </p:nvSpPr>
        <p:spPr/>
        <p:txBody>
          <a:bodyPr/>
          <a:lstStyle/>
          <a:p>
            <a:pPr eaLnBrk="1" hangingPunct="1">
              <a:defRPr/>
            </a:pPr>
            <a:r>
              <a:rPr lang="en-GB" sz="4000" b="1" dirty="0">
                <a:solidFill>
                  <a:srgbClr val="FFFF00"/>
                </a:solidFill>
              </a:rPr>
              <a:t>Moslem Scholar Confirms Origin Of </a:t>
            </a:r>
            <a:r>
              <a:rPr lang="en-GB" sz="4000" b="1" dirty="0">
                <a:solidFill>
                  <a:srgbClr val="FE3210"/>
                </a:solidFill>
              </a:rPr>
              <a:t>Gog &amp; Magog</a:t>
            </a:r>
          </a:p>
        </p:txBody>
      </p:sp>
      <p:pic>
        <p:nvPicPr>
          <p:cNvPr id="1298435" name="Picture 3" descr="816">
            <a:extLst>
              <a:ext uri="{FF2B5EF4-FFF2-40B4-BE49-F238E27FC236}">
                <a16:creationId xmlns:a16="http://schemas.microsoft.com/office/drawing/2014/main" id="{4530999A-FDF5-4EDC-B9AE-BE2A5DA9F93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9750" y="1773238"/>
            <a:ext cx="2857500" cy="2857500"/>
          </a:xfrm>
        </p:spPr>
      </p:pic>
      <p:sp>
        <p:nvSpPr>
          <p:cNvPr id="1298436" name="Text Box 4">
            <a:extLst>
              <a:ext uri="{FF2B5EF4-FFF2-40B4-BE49-F238E27FC236}">
                <a16:creationId xmlns:a16="http://schemas.microsoft.com/office/drawing/2014/main" id="{317B1C1D-D68F-488E-AF14-C2B628AD7A30}"/>
              </a:ext>
            </a:extLst>
          </p:cNvPr>
          <p:cNvSpPr txBox="1">
            <a:spLocks noChangeArrowheads="1"/>
          </p:cNvSpPr>
          <p:nvPr/>
        </p:nvSpPr>
        <p:spPr bwMode="auto">
          <a:xfrm>
            <a:off x="142875" y="4857750"/>
            <a:ext cx="3600450" cy="1816100"/>
          </a:xfrm>
          <a:prstGeom prst="rect">
            <a:avLst/>
          </a:prstGeom>
          <a:noFill/>
          <a:ln w="9525">
            <a:noFill/>
            <a:miter lim="800000"/>
            <a:headEnd/>
            <a:tailEnd/>
          </a:ln>
          <a:effectLst/>
        </p:spPr>
        <p:txBody>
          <a:bodyPr>
            <a:spAutoFit/>
          </a:bodyPr>
          <a:lstStyle/>
          <a:p>
            <a:pPr algn="ctr">
              <a:spcBef>
                <a:spcPct val="50000"/>
              </a:spcBef>
              <a:defRPr/>
            </a:pPr>
            <a:r>
              <a:rPr lang="en-GB" sz="2800" b="1" dirty="0" err="1">
                <a:solidFill>
                  <a:srgbClr val="FFFF00"/>
                </a:solidFill>
                <a:effectLst>
                  <a:outerShdw blurRad="38100" dist="38100" dir="2700000" algn="tl">
                    <a:srgbClr val="000000"/>
                  </a:outerShdw>
                </a:effectLst>
                <a:latin typeface="Arial" charset="0"/>
                <a:cs typeface="Arial" charset="0"/>
              </a:rPr>
              <a:t>Abu'l-Abbas</a:t>
            </a:r>
            <a:r>
              <a:rPr lang="en-GB" sz="2800" b="1" dirty="0">
                <a:solidFill>
                  <a:srgbClr val="FFFF00"/>
                </a:solidFill>
                <a:effectLst>
                  <a:outerShdw blurRad="38100" dist="38100" dir="2700000" algn="tl">
                    <a:srgbClr val="000000"/>
                  </a:outerShdw>
                </a:effectLst>
                <a:latin typeface="Arial" charset="0"/>
                <a:cs typeface="Arial" charset="0"/>
              </a:rPr>
              <a:t> Ahmad </a:t>
            </a:r>
            <a:r>
              <a:rPr lang="en-GB" sz="2800" b="1" dirty="0" err="1">
                <a:solidFill>
                  <a:srgbClr val="FFFF00"/>
                </a:solidFill>
                <a:effectLst>
                  <a:outerShdw blurRad="38100" dist="38100" dir="2700000" algn="tl">
                    <a:srgbClr val="000000"/>
                  </a:outerShdw>
                </a:effectLst>
                <a:latin typeface="Arial" charset="0"/>
                <a:cs typeface="Arial" charset="0"/>
              </a:rPr>
              <a:t>ibn</a:t>
            </a:r>
            <a:r>
              <a:rPr lang="en-GB" sz="2800" b="1" dirty="0">
                <a:solidFill>
                  <a:srgbClr val="FFFF00"/>
                </a:solidFill>
                <a:effectLst>
                  <a:outerShdw blurRad="38100" dist="38100" dir="2700000" algn="tl">
                    <a:srgbClr val="000000"/>
                  </a:outerShdw>
                </a:effectLst>
                <a:latin typeface="Arial" charset="0"/>
                <a:cs typeface="Arial" charset="0"/>
              </a:rPr>
              <a:t> Muhammad </a:t>
            </a:r>
            <a:r>
              <a:rPr lang="en-GB" sz="2800" b="1" dirty="0" err="1">
                <a:solidFill>
                  <a:srgbClr val="FFFF00"/>
                </a:solidFill>
                <a:effectLst>
                  <a:outerShdw blurRad="38100" dist="38100" dir="2700000" algn="tl">
                    <a:srgbClr val="000000"/>
                  </a:outerShdw>
                </a:effectLst>
                <a:latin typeface="Arial" charset="0"/>
                <a:cs typeface="Arial" charset="0"/>
              </a:rPr>
              <a:t>ibn</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err="1">
                <a:solidFill>
                  <a:srgbClr val="FFFF00"/>
                </a:solidFill>
                <a:effectLst>
                  <a:outerShdw blurRad="38100" dist="38100" dir="2700000" algn="tl">
                    <a:srgbClr val="000000"/>
                  </a:outerShdw>
                </a:effectLst>
                <a:latin typeface="Arial" charset="0"/>
                <a:cs typeface="Arial" charset="0"/>
              </a:rPr>
              <a:t>Kathir</a:t>
            </a:r>
            <a:r>
              <a:rPr lang="en-GB" sz="2800" b="1" dirty="0">
                <a:solidFill>
                  <a:srgbClr val="FFFF00"/>
                </a:solidFill>
                <a:effectLst>
                  <a:outerShdw blurRad="38100" dist="38100" dir="2700000" algn="tl">
                    <a:srgbClr val="000000"/>
                  </a:outerShdw>
                </a:effectLst>
                <a:latin typeface="Arial" charset="0"/>
                <a:cs typeface="Arial" charset="0"/>
              </a:rPr>
              <a:t> al-</a:t>
            </a:r>
            <a:r>
              <a:rPr lang="en-GB" sz="2800" b="1" dirty="0" err="1">
                <a:solidFill>
                  <a:srgbClr val="FFFF00"/>
                </a:solidFill>
                <a:effectLst>
                  <a:outerShdw blurRad="38100" dist="38100" dir="2700000" algn="tl">
                    <a:srgbClr val="000000"/>
                  </a:outerShdw>
                </a:effectLst>
                <a:latin typeface="Arial" charset="0"/>
                <a:cs typeface="Arial" charset="0"/>
              </a:rPr>
              <a:t>Farghani</a:t>
            </a:r>
            <a:r>
              <a:rPr lang="en-GB" sz="2800" b="1" dirty="0">
                <a:solidFill>
                  <a:srgbClr val="FFFF00"/>
                </a:solidFill>
                <a:effectLst>
                  <a:outerShdw blurRad="38100" dist="38100" dir="2700000" algn="tl">
                    <a:srgbClr val="000000"/>
                  </a:outerShdw>
                </a:effectLst>
                <a:latin typeface="Arial" charset="0"/>
                <a:cs typeface="Arial" charset="0"/>
              </a:rPr>
              <a:t> Circa 833-900AD</a:t>
            </a:r>
            <a:endParaRPr lang="en-GB" sz="2800" b="1" dirty="0">
              <a:solidFill>
                <a:schemeClr val="hlink"/>
              </a:solidFill>
              <a:effectLst>
                <a:outerShdw blurRad="38100" dist="38100" dir="2700000" algn="tl">
                  <a:srgbClr val="000000"/>
                </a:outerShdw>
              </a:effectLst>
              <a:latin typeface="Arial" charset="0"/>
              <a:cs typeface="Arial" charset="0"/>
            </a:endParaRPr>
          </a:p>
        </p:txBody>
      </p:sp>
      <p:sp>
        <p:nvSpPr>
          <p:cNvPr id="1298437" name="Text Box 5">
            <a:extLst>
              <a:ext uri="{FF2B5EF4-FFF2-40B4-BE49-F238E27FC236}">
                <a16:creationId xmlns:a16="http://schemas.microsoft.com/office/drawing/2014/main" id="{174FD5F9-6C14-4C7B-B716-B067A8972161}"/>
              </a:ext>
            </a:extLst>
          </p:cNvPr>
          <p:cNvSpPr txBox="1">
            <a:spLocks noChangeArrowheads="1"/>
          </p:cNvSpPr>
          <p:nvPr/>
        </p:nvSpPr>
        <p:spPr bwMode="auto">
          <a:xfrm>
            <a:off x="3779838" y="1628775"/>
            <a:ext cx="5113337"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latin typeface="Arial" charset="0"/>
                <a:cs typeface="Arial" charset="0"/>
              </a:rPr>
              <a:t>The great Muslim scholar, </a:t>
            </a:r>
            <a:r>
              <a:rPr lang="en-GB" sz="2800" b="1" dirty="0" err="1">
                <a:solidFill>
                  <a:srgbClr val="00FFFF"/>
                </a:solidFill>
                <a:effectLst>
                  <a:outerShdw blurRad="38100" dist="38100" dir="2700000" algn="tl">
                    <a:srgbClr val="000000"/>
                  </a:outerShdw>
                </a:effectLst>
                <a:latin typeface="Arial" charset="0"/>
                <a:cs typeface="Arial" charset="0"/>
              </a:rPr>
              <a:t>Ibn</a:t>
            </a:r>
            <a:r>
              <a:rPr lang="en-GB" sz="2800" b="1" dirty="0">
                <a:solidFill>
                  <a:srgbClr val="00FFFF"/>
                </a:solidFill>
                <a:effectLst>
                  <a:outerShdw blurRad="38100" dist="38100" dir="2700000" algn="tl">
                    <a:srgbClr val="000000"/>
                  </a:outerShdw>
                </a:effectLst>
                <a:latin typeface="Arial" charset="0"/>
                <a:cs typeface="Arial" charset="0"/>
              </a:rPr>
              <a:t> </a:t>
            </a:r>
            <a:r>
              <a:rPr lang="en-GB" sz="2800" b="1" dirty="0" err="1">
                <a:solidFill>
                  <a:srgbClr val="00FFFF"/>
                </a:solidFill>
                <a:effectLst>
                  <a:outerShdw blurRad="38100" dist="38100" dir="2700000" algn="tl">
                    <a:srgbClr val="000000"/>
                  </a:outerShdw>
                </a:effectLst>
                <a:latin typeface="Arial" charset="0"/>
                <a:cs typeface="Arial" charset="0"/>
              </a:rPr>
              <a:t>Kathir</a:t>
            </a:r>
            <a:r>
              <a:rPr lang="en-GB" sz="2800" b="1" dirty="0">
                <a:solidFill>
                  <a:srgbClr val="00FFFF"/>
                </a:solidFill>
                <a:effectLst>
                  <a:outerShdw blurRad="38100" dist="38100" dir="2700000" algn="tl">
                    <a:srgbClr val="000000"/>
                  </a:outerShdw>
                </a:effectLst>
                <a:latin typeface="Arial" charset="0"/>
                <a:cs typeface="Arial" charset="0"/>
              </a:rPr>
              <a:t>, </a:t>
            </a:r>
            <a:r>
              <a:rPr lang="en-GB" sz="2800" b="1" dirty="0">
                <a:solidFill>
                  <a:srgbClr val="FFC000"/>
                </a:solidFill>
                <a:effectLst>
                  <a:outerShdw blurRad="38100" dist="38100" dir="2700000" algn="tl">
                    <a:srgbClr val="000000"/>
                  </a:outerShdw>
                </a:effectLst>
                <a:latin typeface="Arial" charset="0"/>
                <a:cs typeface="Arial" charset="0"/>
              </a:rPr>
              <a:t>stated that ‘</a:t>
            </a:r>
            <a:r>
              <a:rPr lang="en-GB" sz="2800" b="1" dirty="0" err="1">
                <a:solidFill>
                  <a:srgbClr val="FFC000"/>
                </a:solidFill>
                <a:effectLst>
                  <a:outerShdw blurRad="38100" dist="38100" dir="2700000" algn="tl">
                    <a:srgbClr val="000000"/>
                  </a:outerShdw>
                </a:effectLst>
                <a:latin typeface="Arial" charset="0"/>
                <a:cs typeface="Arial" charset="0"/>
              </a:rPr>
              <a:t>Yajuj</a:t>
            </a:r>
            <a:r>
              <a:rPr lang="en-GB" sz="2800" b="1" dirty="0">
                <a:solidFill>
                  <a:srgbClr val="FFC000"/>
                </a:solidFill>
                <a:effectLst>
                  <a:outerShdw blurRad="38100" dist="38100" dir="2700000" algn="tl">
                    <a:srgbClr val="000000"/>
                  </a:outerShdw>
                </a:effectLst>
                <a:latin typeface="Arial" charset="0"/>
                <a:cs typeface="Arial" charset="0"/>
              </a:rPr>
              <a:t> </a:t>
            </a:r>
            <a:r>
              <a:rPr lang="en-GB" sz="2800" b="1" dirty="0" err="1">
                <a:solidFill>
                  <a:srgbClr val="FFC000"/>
                </a:solidFill>
                <a:effectLst>
                  <a:outerShdw blurRad="38100" dist="38100" dir="2700000" algn="tl">
                    <a:srgbClr val="000000"/>
                  </a:outerShdw>
                </a:effectLst>
                <a:latin typeface="Arial" charset="0"/>
                <a:cs typeface="Arial" charset="0"/>
              </a:rPr>
              <a:t>wa</a:t>
            </a:r>
            <a:r>
              <a:rPr lang="en-GB" sz="2800" b="1" dirty="0">
                <a:solidFill>
                  <a:srgbClr val="FFC000"/>
                </a:solidFill>
                <a:effectLst>
                  <a:outerShdw blurRad="38100" dist="38100" dir="2700000" algn="tl">
                    <a:srgbClr val="000000"/>
                  </a:outerShdw>
                </a:effectLst>
                <a:latin typeface="Arial" charset="0"/>
                <a:cs typeface="Arial" charset="0"/>
              </a:rPr>
              <a:t> </a:t>
            </a:r>
            <a:r>
              <a:rPr lang="en-GB" sz="2800" b="1" dirty="0" err="1">
                <a:solidFill>
                  <a:srgbClr val="FFC000"/>
                </a:solidFill>
                <a:effectLst>
                  <a:outerShdw blurRad="38100" dist="38100" dir="2700000" algn="tl">
                    <a:srgbClr val="000000"/>
                  </a:outerShdw>
                </a:effectLst>
                <a:latin typeface="Arial" charset="0"/>
                <a:cs typeface="Arial" charset="0"/>
              </a:rPr>
              <a:t>Ma’juj</a:t>
            </a:r>
            <a:r>
              <a:rPr lang="en-GB" sz="2800" b="1" dirty="0">
                <a:solidFill>
                  <a:srgbClr val="FFC000"/>
                </a:solidFill>
                <a:effectLst>
                  <a:outerShdw blurRad="38100" dist="38100" dir="2700000" algn="tl">
                    <a:srgbClr val="000000"/>
                  </a:outerShdw>
                </a:effectLst>
                <a:latin typeface="Arial" charset="0"/>
                <a:cs typeface="Arial" charset="0"/>
              </a:rPr>
              <a:t>’ </a:t>
            </a:r>
            <a:r>
              <a:rPr lang="en-GB" sz="2800" b="1" dirty="0">
                <a:solidFill>
                  <a:srgbClr val="FF0000"/>
                </a:solidFill>
                <a:effectLst>
                  <a:outerShdw blurRad="38100" dist="38100" dir="2700000" algn="tl">
                    <a:srgbClr val="000000"/>
                  </a:outerShdw>
                </a:effectLst>
                <a:latin typeface="Arial" charset="0"/>
                <a:cs typeface="Arial" charset="0"/>
              </a:rPr>
              <a:t>(Gog and Magog)</a:t>
            </a:r>
            <a:r>
              <a:rPr lang="en-GB" sz="2800" b="1" dirty="0">
                <a:solidFill>
                  <a:srgbClr val="FFFF00"/>
                </a:solidFill>
                <a:effectLst>
                  <a:outerShdw blurRad="38100" dist="38100" dir="2700000" algn="tl">
                    <a:srgbClr val="000000"/>
                  </a:outerShdw>
                </a:effectLst>
                <a:latin typeface="Arial" charset="0"/>
                <a:cs typeface="Arial" charset="0"/>
              </a:rPr>
              <a:t> </a:t>
            </a:r>
            <a:r>
              <a:rPr lang="en-GB" sz="2800" b="1" dirty="0">
                <a:solidFill>
                  <a:srgbClr val="00FF00"/>
                </a:solidFill>
                <a:effectLst>
                  <a:outerShdw blurRad="38100" dist="38100" dir="2700000" algn="tl">
                    <a:srgbClr val="000000"/>
                  </a:outerShdw>
                </a:effectLst>
                <a:latin typeface="Arial" charset="0"/>
                <a:cs typeface="Arial" charset="0"/>
              </a:rPr>
              <a:t>– were the people who traditionally inhabited the area between the Black Sea and the Caspian Sea, </a:t>
            </a:r>
            <a:r>
              <a:rPr lang="en-GB" sz="2800" b="1" dirty="0">
                <a:solidFill>
                  <a:srgbClr val="FF33CC"/>
                </a:solidFill>
                <a:effectLst>
                  <a:outerShdw blurRad="38100" dist="38100" dir="2700000" algn="tl">
                    <a:srgbClr val="000000"/>
                  </a:outerShdw>
                </a:effectLst>
                <a:latin typeface="Arial" charset="0"/>
                <a:cs typeface="Arial" charset="0"/>
              </a:rPr>
              <a:t>which is where the </a:t>
            </a:r>
            <a:r>
              <a:rPr lang="en-GB" sz="2800" b="1" dirty="0">
                <a:solidFill>
                  <a:srgbClr val="FF0000"/>
                </a:solidFill>
                <a:effectLst>
                  <a:outerShdw blurRad="38100" dist="38100" dir="2700000" algn="tl">
                    <a:srgbClr val="000000"/>
                  </a:outerShdw>
                </a:effectLst>
                <a:latin typeface="Arial" charset="0"/>
                <a:cs typeface="Arial" charset="0"/>
              </a:rPr>
              <a:t>Khazar Kingdom was originally situated -</a:t>
            </a:r>
            <a:endParaRPr lang="en-GB" sz="2800" b="1" dirty="0">
              <a:solidFill>
                <a:srgbClr val="FFFF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98435"/>
                                        </p:tgtEl>
                                        <p:attrNameLst>
                                          <p:attrName>style.visibility</p:attrName>
                                        </p:attrNameLst>
                                      </p:cBhvr>
                                      <p:to>
                                        <p:strVal val="visible"/>
                                      </p:to>
                                    </p:set>
                                    <p:animEffect transition="in" filter="circle(in)">
                                      <p:cBhvr>
                                        <p:cTn id="7" dur="2000"/>
                                        <p:tgtEl>
                                          <p:spTgt spid="129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98436"/>
                                        </p:tgtEl>
                                        <p:attrNameLst>
                                          <p:attrName>style.visibility</p:attrName>
                                        </p:attrNameLst>
                                      </p:cBhvr>
                                      <p:to>
                                        <p:strVal val="visible"/>
                                      </p:to>
                                    </p:set>
                                    <p:anim calcmode="lin" valueType="num">
                                      <p:cBhvr additive="base">
                                        <p:cTn id="12" dur="500" fill="hold"/>
                                        <p:tgtEl>
                                          <p:spTgt spid="1298436"/>
                                        </p:tgtEl>
                                        <p:attrNameLst>
                                          <p:attrName>ppt_x</p:attrName>
                                        </p:attrNameLst>
                                      </p:cBhvr>
                                      <p:tavLst>
                                        <p:tav tm="0">
                                          <p:val>
                                            <p:strVal val="#ppt_x"/>
                                          </p:val>
                                        </p:tav>
                                        <p:tav tm="100000">
                                          <p:val>
                                            <p:strVal val="#ppt_x"/>
                                          </p:val>
                                        </p:tav>
                                      </p:tavLst>
                                    </p:anim>
                                    <p:anim calcmode="lin" valueType="num">
                                      <p:cBhvr additive="base">
                                        <p:cTn id="13" dur="500" fill="hold"/>
                                        <p:tgtEl>
                                          <p:spTgt spid="129843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298437"/>
                                        </p:tgtEl>
                                        <p:attrNameLst>
                                          <p:attrName>style.visibility</p:attrName>
                                        </p:attrNameLst>
                                      </p:cBhvr>
                                      <p:to>
                                        <p:strVal val="visible"/>
                                      </p:to>
                                    </p:set>
                                    <p:anim calcmode="discrete" valueType="clr">
                                      <p:cBhvr override="childStyle">
                                        <p:cTn id="18" dur="80"/>
                                        <p:tgtEl>
                                          <p:spTgt spid="129843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298437"/>
                                        </p:tgtEl>
                                        <p:attrNameLst>
                                          <p:attrName>fillcolor</p:attrName>
                                        </p:attrNameLst>
                                      </p:cBhvr>
                                      <p:tavLst>
                                        <p:tav tm="0">
                                          <p:val>
                                            <p:clrVal>
                                              <a:schemeClr val="accent2"/>
                                            </p:clrVal>
                                          </p:val>
                                        </p:tav>
                                        <p:tav tm="50000">
                                          <p:val>
                                            <p:clrVal>
                                              <a:schemeClr val="hlink"/>
                                            </p:clrVal>
                                          </p:val>
                                        </p:tav>
                                      </p:tavLst>
                                    </p:anim>
                                    <p:set>
                                      <p:cBhvr>
                                        <p:cTn id="20" dur="80"/>
                                        <p:tgtEl>
                                          <p:spTgt spid="12984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436" grpId="0"/>
      <p:bldP spid="129843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41281B-CDCA-4392-AF0F-EC65EAF0C953}"/>
              </a:ext>
            </a:extLst>
          </p:cNvPr>
          <p:cNvSpPr>
            <a:spLocks noGrp="1"/>
          </p:cNvSpPr>
          <p:nvPr>
            <p:ph type="title"/>
          </p:nvPr>
        </p:nvSpPr>
        <p:spPr/>
        <p:txBody>
          <a:bodyPr/>
          <a:lstStyle/>
          <a:p>
            <a:pPr>
              <a:defRPr/>
            </a:pPr>
            <a:r>
              <a:rPr lang="en-GB" b="1" dirty="0">
                <a:solidFill>
                  <a:srgbClr val="FFFF00"/>
                </a:solidFill>
              </a:rPr>
              <a:t>Moslem Scholar Confirms Origin Of </a:t>
            </a:r>
            <a:r>
              <a:rPr lang="en-GB" b="1" dirty="0">
                <a:solidFill>
                  <a:srgbClr val="FE3210"/>
                </a:solidFill>
              </a:rPr>
              <a:t>Gog &amp; Magog</a:t>
            </a:r>
            <a:endParaRPr lang="en-GB" dirty="0"/>
          </a:p>
        </p:txBody>
      </p:sp>
      <p:sp>
        <p:nvSpPr>
          <p:cNvPr id="4" name="Slide Number Placeholder 3">
            <a:extLst>
              <a:ext uri="{FF2B5EF4-FFF2-40B4-BE49-F238E27FC236}">
                <a16:creationId xmlns:a16="http://schemas.microsoft.com/office/drawing/2014/main" id="{E50DB72A-1B7F-47A8-A600-4E924FCF2D46}"/>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5727317B-B560-4926-97C3-50F19F69B852}" type="slidenum">
              <a:rPr lang="en-GB" altLang="en-US" sz="1200"/>
              <a:pPr eaLnBrk="1" hangingPunct="1"/>
              <a:t>96</a:t>
            </a:fld>
            <a:endParaRPr lang="en-GB" altLang="en-US" sz="1200"/>
          </a:p>
        </p:txBody>
      </p:sp>
      <p:pic>
        <p:nvPicPr>
          <p:cNvPr id="343042" name="Picture 2" descr="http://sunnisme.files.wordpress.com/2008/01/titre_ibnkathir_bidayah_vol10.jpg">
            <a:extLst>
              <a:ext uri="{FF2B5EF4-FFF2-40B4-BE49-F238E27FC236}">
                <a16:creationId xmlns:a16="http://schemas.microsoft.com/office/drawing/2014/main" id="{278A91DB-55B2-48DF-8CA2-B489AA054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643063"/>
            <a:ext cx="33575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3B3F2E29-D0C7-4D47-B4AA-EADE48D583B2}"/>
              </a:ext>
            </a:extLst>
          </p:cNvPr>
          <p:cNvSpPr txBox="1"/>
          <p:nvPr/>
        </p:nvSpPr>
        <p:spPr>
          <a:xfrm>
            <a:off x="3929063" y="2214563"/>
            <a:ext cx="5072062" cy="3540125"/>
          </a:xfrm>
          <a:prstGeom prst="rect">
            <a:avLst/>
          </a:prstGeom>
          <a:noFill/>
        </p:spPr>
        <p:txBody>
          <a:bodyPr>
            <a:spAutoFit/>
          </a:bodyPr>
          <a:lstStyle/>
          <a:p>
            <a:pPr eaLnBrk="0" hangingPunct="0">
              <a:defRPr/>
            </a:pPr>
            <a:r>
              <a:rPr lang="en-GB" sz="3200" b="1" dirty="0">
                <a:solidFill>
                  <a:srgbClr val="00FFFF"/>
                </a:solidFill>
                <a:effectLst>
                  <a:outerShdw blurRad="38100" dist="38100" dir="2700000" algn="tl">
                    <a:srgbClr val="000000"/>
                  </a:outerShdw>
                </a:effectLst>
                <a:latin typeface="Arial" charset="0"/>
                <a:cs typeface="Arial" charset="0"/>
              </a:rPr>
              <a:t>…. in his historical work, </a:t>
            </a:r>
            <a:r>
              <a:rPr lang="en-GB" sz="3200" b="1" dirty="0">
                <a:solidFill>
                  <a:srgbClr val="FFC000"/>
                </a:solidFill>
                <a:effectLst>
                  <a:outerShdw blurRad="38100" dist="38100" dir="2700000" algn="tl">
                    <a:srgbClr val="000000"/>
                  </a:outerShdw>
                </a:effectLst>
                <a:latin typeface="Arial" charset="0"/>
                <a:cs typeface="Arial" charset="0"/>
              </a:rPr>
              <a:t>Al-</a:t>
            </a:r>
            <a:r>
              <a:rPr lang="en-GB" sz="3200" b="1" dirty="0" err="1">
                <a:solidFill>
                  <a:srgbClr val="FFC000"/>
                </a:solidFill>
                <a:effectLst>
                  <a:outerShdw blurRad="38100" dist="38100" dir="2700000" algn="tl">
                    <a:srgbClr val="000000"/>
                  </a:outerShdw>
                </a:effectLst>
                <a:latin typeface="Arial" charset="0"/>
                <a:cs typeface="Arial" charset="0"/>
              </a:rPr>
              <a:t>Bidayah</a:t>
            </a:r>
            <a:r>
              <a:rPr lang="en-GB" sz="3200" b="1" dirty="0">
                <a:solidFill>
                  <a:srgbClr val="FFC000"/>
                </a:solidFill>
                <a:effectLst>
                  <a:outerShdw blurRad="38100" dist="38100" dir="2700000" algn="tl">
                    <a:srgbClr val="000000"/>
                  </a:outerShdw>
                </a:effectLst>
                <a:latin typeface="Arial" charset="0"/>
                <a:cs typeface="Arial" charset="0"/>
              </a:rPr>
              <a:t> </a:t>
            </a:r>
            <a:r>
              <a:rPr lang="en-GB" sz="3200" b="1" dirty="0" err="1">
                <a:solidFill>
                  <a:srgbClr val="FFC000"/>
                </a:solidFill>
                <a:effectLst>
                  <a:outerShdw blurRad="38100" dist="38100" dir="2700000" algn="tl">
                    <a:srgbClr val="000000"/>
                  </a:outerShdw>
                </a:effectLst>
                <a:latin typeface="Arial" charset="0"/>
                <a:cs typeface="Arial" charset="0"/>
              </a:rPr>
              <a:t>wa'l-Nihayah</a:t>
            </a:r>
            <a:r>
              <a:rPr lang="en-GB" sz="3200" b="1" dirty="0">
                <a:solidFill>
                  <a:srgbClr val="FFC000"/>
                </a:solidFill>
                <a:effectLst>
                  <a:outerShdw blurRad="38100" dist="38100" dir="2700000" algn="tl">
                    <a:srgbClr val="000000"/>
                  </a:outerShdw>
                </a:effectLst>
                <a:latin typeface="Arial" charset="0"/>
                <a:cs typeface="Arial" charset="0"/>
              </a:rPr>
              <a:t> </a:t>
            </a:r>
            <a:r>
              <a:rPr lang="en-GB" sz="3200" b="1" dirty="0">
                <a:solidFill>
                  <a:srgbClr val="FF00FF"/>
                </a:solidFill>
                <a:effectLst>
                  <a:outerShdw blurRad="38100" dist="38100" dir="2700000" algn="tl">
                    <a:srgbClr val="000000"/>
                  </a:outerShdw>
                </a:effectLst>
                <a:latin typeface="Arial" charset="0"/>
                <a:cs typeface="Arial" charset="0"/>
              </a:rPr>
              <a:t>(The Beginning and the End), </a:t>
            </a:r>
            <a:r>
              <a:rPr lang="en-GB" sz="3200" b="1" dirty="0">
                <a:solidFill>
                  <a:srgbClr val="00FF00"/>
                </a:solidFill>
                <a:effectLst>
                  <a:outerShdw blurRad="38100" dist="38100" dir="2700000" algn="tl">
                    <a:srgbClr val="000000"/>
                  </a:outerShdw>
                </a:effectLst>
                <a:latin typeface="Arial" charset="0"/>
                <a:cs typeface="Arial" charset="0"/>
              </a:rPr>
              <a:t>specifically states that</a:t>
            </a:r>
            <a:r>
              <a:rPr lang="en-GB" sz="3200" b="1" dirty="0">
                <a:solidFill>
                  <a:srgbClr val="FFFF00"/>
                </a:solidFill>
                <a:effectLst>
                  <a:outerShdw blurRad="38100" dist="38100" dir="2700000" algn="tl">
                    <a:srgbClr val="000000"/>
                  </a:outerShdw>
                </a:effectLst>
                <a:latin typeface="Arial" charset="0"/>
                <a:cs typeface="Arial" charset="0"/>
              </a:rPr>
              <a:t> </a:t>
            </a:r>
            <a:r>
              <a:rPr lang="en-GB" sz="3200" b="1" dirty="0">
                <a:solidFill>
                  <a:srgbClr val="FF0000"/>
                </a:solidFill>
                <a:effectLst>
                  <a:outerShdw blurRad="38100" dist="38100" dir="2700000" algn="tl">
                    <a:srgbClr val="000000"/>
                  </a:outerShdw>
                </a:effectLst>
                <a:latin typeface="Arial" charset="0"/>
                <a:cs typeface="Arial" charset="0"/>
              </a:rPr>
              <a:t>"Gog and Magog”</a:t>
            </a:r>
            <a:r>
              <a:rPr lang="en-GB" sz="3200" b="1" dirty="0">
                <a:solidFill>
                  <a:srgbClr val="FFFF00"/>
                </a:solidFill>
                <a:effectLst>
                  <a:outerShdw blurRad="38100" dist="38100" dir="2700000" algn="tl">
                    <a:srgbClr val="000000"/>
                  </a:outerShdw>
                </a:effectLst>
                <a:latin typeface="Arial" charset="0"/>
                <a:cs typeface="Arial" charset="0"/>
              </a:rPr>
              <a:t> are two groups of Mongols/Turks</a:t>
            </a:r>
            <a:endParaRPr lang="en-GB" sz="3200"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43042"/>
                                        </p:tgtEl>
                                        <p:attrNameLst>
                                          <p:attrName>style.visibility</p:attrName>
                                        </p:attrNameLst>
                                      </p:cBhvr>
                                      <p:to>
                                        <p:strVal val="visible"/>
                                      </p:to>
                                    </p:set>
                                    <p:animEffect transition="in" filter="circle(in)">
                                      <p:cBhvr>
                                        <p:cTn id="7" dur="2000"/>
                                        <p:tgtEl>
                                          <p:spTgt spid="3430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7831B4B-2FCB-4BAE-B6D4-DDA1342CC76A}"/>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BB0B975F-943D-4640-9344-1A5218265EA9}" type="slidenum">
              <a:rPr lang="en-GB" altLang="en-US" sz="1200"/>
              <a:pPr eaLnBrk="1" hangingPunct="1"/>
              <a:t>97</a:t>
            </a:fld>
            <a:endParaRPr lang="en-GB" altLang="en-US" sz="1200"/>
          </a:p>
        </p:txBody>
      </p:sp>
      <p:sp>
        <p:nvSpPr>
          <p:cNvPr id="581643" name="Text Box 11">
            <a:extLst>
              <a:ext uri="{FF2B5EF4-FFF2-40B4-BE49-F238E27FC236}">
                <a16:creationId xmlns:a16="http://schemas.microsoft.com/office/drawing/2014/main" id="{838D16CC-BCD5-4F58-870A-C2FA5595A265}"/>
              </a:ext>
            </a:extLst>
          </p:cNvPr>
          <p:cNvSpPr txBox="1">
            <a:spLocks noChangeArrowheads="1"/>
          </p:cNvSpPr>
          <p:nvPr/>
        </p:nvSpPr>
        <p:spPr bwMode="auto">
          <a:xfrm>
            <a:off x="323850" y="3933825"/>
            <a:ext cx="6337300" cy="2654300"/>
          </a:xfrm>
          <a:prstGeom prst="rect">
            <a:avLst/>
          </a:prstGeom>
          <a:solidFill>
            <a:schemeClr val="tx2"/>
          </a:solidFill>
          <a:ln w="9525">
            <a:noFill/>
            <a:miter lim="800000"/>
            <a:headEnd/>
            <a:tailEnd/>
          </a:ln>
          <a:effectLst/>
        </p:spPr>
        <p:txBody>
          <a:bodyPr>
            <a:spAutoFit/>
          </a:bodyPr>
          <a:lstStyle/>
          <a:p>
            <a:pPr eaLnBrk="0" hangingPunct="0">
              <a:spcBef>
                <a:spcPct val="50000"/>
              </a:spcBef>
              <a:defRPr/>
            </a:pPr>
            <a:r>
              <a:rPr lang="en-GB" sz="2800" b="1">
                <a:solidFill>
                  <a:schemeClr val="bg2"/>
                </a:solidFill>
                <a:effectLst>
                  <a:outerShdw blurRad="38100" dist="38100" dir="2700000" algn="tl">
                    <a:srgbClr val="000000"/>
                  </a:outerShdw>
                </a:effectLst>
                <a:latin typeface="Britannic Bold" pitchFamily="34" charset="0"/>
                <a:cs typeface="Arial" charset="0"/>
              </a:rPr>
              <a:t>The area was well chosen – being on the cross roads of the major trade routes  - it would be difficult to circumvent the Khazars 10% tribute on all goods passing through their territory.</a:t>
            </a:r>
          </a:p>
        </p:txBody>
      </p:sp>
      <p:pic>
        <p:nvPicPr>
          <p:cNvPr id="581641" name="Picture 9" descr="webmap2">
            <a:extLst>
              <a:ext uri="{FF2B5EF4-FFF2-40B4-BE49-F238E27FC236}">
                <a16:creationId xmlns:a16="http://schemas.microsoft.com/office/drawing/2014/main" id="{890B7205-10F7-432F-ACEC-33A6D0108F3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581642" name="Text Box 10">
            <a:extLst>
              <a:ext uri="{FF2B5EF4-FFF2-40B4-BE49-F238E27FC236}">
                <a16:creationId xmlns:a16="http://schemas.microsoft.com/office/drawing/2014/main" id="{76870F06-4A3F-4239-A4E2-509623D14F92}"/>
              </a:ext>
            </a:extLst>
          </p:cNvPr>
          <p:cNvSpPr txBox="1">
            <a:spLocks noChangeArrowheads="1"/>
          </p:cNvSpPr>
          <p:nvPr/>
        </p:nvSpPr>
        <p:spPr bwMode="auto">
          <a:xfrm>
            <a:off x="395288" y="404813"/>
            <a:ext cx="5329237" cy="1570037"/>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FF0000"/>
                </a:solidFill>
                <a:effectLst>
                  <a:outerShdw blurRad="38100" dist="38100" dir="2700000" algn="tl">
                    <a:srgbClr val="000000"/>
                  </a:outerShdw>
                </a:effectLst>
                <a:latin typeface="Arial" charset="0"/>
                <a:cs typeface="Arial" charset="0"/>
              </a:rPr>
              <a:t>Khazaria – would become established: 350 – 627 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581642">
                                            <p:txEl>
                                              <p:pRg st="0" end="0"/>
                                            </p:txEl>
                                          </p:spTgt>
                                        </p:tgtEl>
                                        <p:attrNameLst>
                                          <p:attrName>style.visibility</p:attrName>
                                        </p:attrNameLst>
                                      </p:cBhvr>
                                      <p:to>
                                        <p:strVal val="visible"/>
                                      </p:to>
                                    </p:set>
                                    <p:anim calcmode="discrete" valueType="clr">
                                      <p:cBhvr override="childStyle">
                                        <p:cTn id="7" dur="80"/>
                                        <p:tgtEl>
                                          <p:spTgt spid="58164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8164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581642">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81643"/>
                                        </p:tgtEl>
                                        <p:attrNameLst>
                                          <p:attrName>style.visibility</p:attrName>
                                        </p:attrNameLst>
                                      </p:cBhvr>
                                      <p:to>
                                        <p:strVal val="visible"/>
                                      </p:to>
                                    </p:set>
                                    <p:anim calcmode="lin" valueType="num">
                                      <p:cBhvr additive="base">
                                        <p:cTn id="14" dur="500" fill="hold"/>
                                        <p:tgtEl>
                                          <p:spTgt spid="581643"/>
                                        </p:tgtEl>
                                        <p:attrNameLst>
                                          <p:attrName>ppt_x</p:attrName>
                                        </p:attrNameLst>
                                      </p:cBhvr>
                                      <p:tavLst>
                                        <p:tav tm="0">
                                          <p:val>
                                            <p:strVal val="#ppt_x"/>
                                          </p:val>
                                        </p:tav>
                                        <p:tav tm="100000">
                                          <p:val>
                                            <p:strVal val="#ppt_x"/>
                                          </p:val>
                                        </p:tav>
                                      </p:tavLst>
                                    </p:anim>
                                    <p:anim calcmode="lin" valueType="num">
                                      <p:cBhvr additive="base">
                                        <p:cTn id="15" dur="500" fill="hold"/>
                                        <p:tgtEl>
                                          <p:spTgt spid="581643"/>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nodeType="clickEffect">
                                  <p:stCondLst>
                                    <p:cond delay="0"/>
                                  </p:stCondLst>
                                  <p:childTnLst>
                                    <p:set>
                                      <p:cBhvr>
                                        <p:cTn id="19" dur="1" fill="hold">
                                          <p:stCondLst>
                                            <p:cond delay="0"/>
                                          </p:stCondLst>
                                        </p:cTn>
                                        <p:tgtEl>
                                          <p:spTgt spid="581641"/>
                                        </p:tgtEl>
                                        <p:attrNameLst>
                                          <p:attrName>style.visibility</p:attrName>
                                        </p:attrNameLst>
                                      </p:cBhvr>
                                      <p:to>
                                        <p:strVal val="visible"/>
                                      </p:to>
                                    </p:set>
                                    <p:animEffect transition="in" filter="circle(in)">
                                      <p:cBhvr>
                                        <p:cTn id="20" dur="2000"/>
                                        <p:tgtEl>
                                          <p:spTgt spid="58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6CF0DFD-386F-4735-AC6B-A5913D643458}"/>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DC215F8F-F004-4163-8010-D71DC855BA92}" type="slidenum">
              <a:rPr lang="en-GB" altLang="en-US" sz="1200"/>
              <a:pPr eaLnBrk="1" hangingPunct="1"/>
              <a:t>98</a:t>
            </a:fld>
            <a:endParaRPr lang="en-GB" altLang="en-US" sz="1200"/>
          </a:p>
        </p:txBody>
      </p:sp>
      <p:sp>
        <p:nvSpPr>
          <p:cNvPr id="610306" name="Rectangle 2">
            <a:extLst>
              <a:ext uri="{FF2B5EF4-FFF2-40B4-BE49-F238E27FC236}">
                <a16:creationId xmlns:a16="http://schemas.microsoft.com/office/drawing/2014/main" id="{3CE63F01-42B6-4C0C-92B0-43E42CDE21E9}"/>
              </a:ext>
            </a:extLst>
          </p:cNvPr>
          <p:cNvSpPr>
            <a:spLocks noGrp="1" noChangeArrowheads="1"/>
          </p:cNvSpPr>
          <p:nvPr>
            <p:ph type="title"/>
          </p:nvPr>
        </p:nvSpPr>
        <p:spPr/>
        <p:txBody>
          <a:bodyPr/>
          <a:lstStyle/>
          <a:p>
            <a:pPr eaLnBrk="1" hangingPunct="1">
              <a:defRPr/>
            </a:pPr>
            <a:r>
              <a:rPr lang="en-GB" sz="4000" b="1" dirty="0">
                <a:solidFill>
                  <a:srgbClr val="FF0000"/>
                </a:solidFill>
              </a:rPr>
              <a:t>Khazaria – </a:t>
            </a:r>
            <a:r>
              <a:rPr lang="en-GB" sz="4000" b="1" dirty="0">
                <a:solidFill>
                  <a:srgbClr val="FFFF00"/>
                </a:solidFill>
              </a:rPr>
              <a:t>Pre-History </a:t>
            </a:r>
            <a:r>
              <a:rPr lang="en-GB" sz="4000" b="1" dirty="0">
                <a:solidFill>
                  <a:srgbClr val="FF0000"/>
                </a:solidFill>
              </a:rPr>
              <a:t>350 – 627 </a:t>
            </a:r>
            <a:r>
              <a:rPr lang="en-GB" sz="4000" b="1" dirty="0">
                <a:solidFill>
                  <a:srgbClr val="FFFF00"/>
                </a:solidFill>
              </a:rPr>
              <a:t>A.D.</a:t>
            </a:r>
          </a:p>
        </p:txBody>
      </p:sp>
      <p:sp>
        <p:nvSpPr>
          <p:cNvPr id="610307" name="Text Box 3">
            <a:extLst>
              <a:ext uri="{FF2B5EF4-FFF2-40B4-BE49-F238E27FC236}">
                <a16:creationId xmlns:a16="http://schemas.microsoft.com/office/drawing/2014/main" id="{BA9BBDFB-7FDC-430C-988D-D97E58CFE3D2}"/>
              </a:ext>
            </a:extLst>
          </p:cNvPr>
          <p:cNvSpPr txBox="1">
            <a:spLocks noChangeArrowheads="1"/>
          </p:cNvSpPr>
          <p:nvPr/>
        </p:nvSpPr>
        <p:spPr bwMode="auto">
          <a:xfrm>
            <a:off x="4140200" y="1484313"/>
            <a:ext cx="5003800" cy="500380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mj-lt"/>
                <a:cs typeface="Arial" charset="0"/>
              </a:rPr>
              <a:t>This Map shows The Ancient Major Trade Routes between Europe </a:t>
            </a:r>
            <a:r>
              <a:rPr lang="en-GB" sz="2800" b="1" dirty="0">
                <a:solidFill>
                  <a:srgbClr val="FFC000"/>
                </a:solidFill>
                <a:effectLst>
                  <a:outerShdw blurRad="38100" dist="38100" dir="2700000" algn="tl">
                    <a:srgbClr val="000000"/>
                  </a:outerShdw>
                </a:effectLst>
                <a:latin typeface="+mj-lt"/>
                <a:cs typeface="Arial" charset="0"/>
              </a:rPr>
              <a:t>/ China / India / Middle East and Africa converge on the area between the Black and Caspian Seas.</a:t>
            </a:r>
          </a:p>
          <a:p>
            <a:pPr eaLnBrk="0" hangingPunct="0">
              <a:spcBef>
                <a:spcPct val="50000"/>
              </a:spcBef>
              <a:defRPr/>
            </a:pPr>
            <a:r>
              <a:rPr lang="en-GB" sz="2800" b="1" dirty="0">
                <a:solidFill>
                  <a:srgbClr val="FF0000"/>
                </a:solidFill>
                <a:effectLst>
                  <a:outerShdw blurRad="38100" dist="38100" dir="2700000" algn="tl">
                    <a:srgbClr val="000000"/>
                  </a:outerShdw>
                </a:effectLst>
                <a:latin typeface="+mj-lt"/>
                <a:cs typeface="Arial" charset="0"/>
              </a:rPr>
              <a:t>This is where the Khazaria (Jews) Kingdom was set up,</a:t>
            </a:r>
            <a:r>
              <a:rPr lang="en-GB" sz="2800" b="1" dirty="0">
                <a:solidFill>
                  <a:srgbClr val="FFFF00"/>
                </a:solidFill>
                <a:effectLst>
                  <a:outerShdw blurRad="38100" dist="38100" dir="2700000" algn="tl">
                    <a:srgbClr val="000000"/>
                  </a:outerShdw>
                </a:effectLst>
                <a:latin typeface="+mj-lt"/>
                <a:cs typeface="Arial" charset="0"/>
              </a:rPr>
              <a:t> </a:t>
            </a:r>
            <a:r>
              <a:rPr lang="en-GB" sz="2800" b="1" dirty="0">
                <a:solidFill>
                  <a:srgbClr val="00FF00"/>
                </a:solidFill>
                <a:effectLst>
                  <a:outerShdw blurRad="38100" dist="38100" dir="2700000" algn="tl">
                    <a:srgbClr val="000000"/>
                  </a:outerShdw>
                </a:effectLst>
                <a:latin typeface="+mj-lt"/>
                <a:cs typeface="Arial" charset="0"/>
              </a:rPr>
              <a:t>in order to exact tribute from passing caravans.</a:t>
            </a:r>
          </a:p>
        </p:txBody>
      </p:sp>
      <p:pic>
        <p:nvPicPr>
          <p:cNvPr id="610308" name="Picture 4" descr="webmap2">
            <a:extLst>
              <a:ext uri="{FF2B5EF4-FFF2-40B4-BE49-F238E27FC236}">
                <a16:creationId xmlns:a16="http://schemas.microsoft.com/office/drawing/2014/main" id="{F3ED3D6C-00E0-4D05-BBBC-1F5926FBC71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8625" y="1714500"/>
            <a:ext cx="3313113" cy="449897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610308"/>
                                        </p:tgtEl>
                                        <p:attrNameLst>
                                          <p:attrName>style.visibility</p:attrName>
                                        </p:attrNameLst>
                                      </p:cBhvr>
                                      <p:to>
                                        <p:strVal val="visible"/>
                                      </p:to>
                                    </p:set>
                                    <p:animEffect transition="in" filter="circle(in)">
                                      <p:cBhvr>
                                        <p:cTn id="7" dur="2000"/>
                                        <p:tgtEl>
                                          <p:spTgt spid="6103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10307"/>
                                        </p:tgtEl>
                                        <p:attrNameLst>
                                          <p:attrName>style.visibility</p:attrName>
                                        </p:attrNameLst>
                                      </p:cBhvr>
                                      <p:to>
                                        <p:strVal val="visible"/>
                                      </p:to>
                                    </p:set>
                                    <p:anim calcmode="discrete" valueType="clr">
                                      <p:cBhvr override="childStyle">
                                        <p:cTn id="12" dur="80"/>
                                        <p:tgtEl>
                                          <p:spTgt spid="61030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10307"/>
                                        </p:tgtEl>
                                        <p:attrNameLst>
                                          <p:attrName>fillcolor</p:attrName>
                                        </p:attrNameLst>
                                      </p:cBhvr>
                                      <p:tavLst>
                                        <p:tav tm="0">
                                          <p:val>
                                            <p:clrVal>
                                              <a:schemeClr val="accent2"/>
                                            </p:clrVal>
                                          </p:val>
                                        </p:tav>
                                        <p:tav tm="50000">
                                          <p:val>
                                            <p:clrVal>
                                              <a:schemeClr val="hlink"/>
                                            </p:clrVal>
                                          </p:val>
                                        </p:tav>
                                      </p:tavLst>
                                    </p:anim>
                                    <p:set>
                                      <p:cBhvr>
                                        <p:cTn id="14" dur="80"/>
                                        <p:tgtEl>
                                          <p:spTgt spid="6103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7"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553EC0C-252F-4029-AF8E-6D92F7AA18D4}"/>
              </a:ext>
            </a:extLst>
          </p:cNvPr>
          <p:cNvSpPr>
            <a:spLocks noGrp="1"/>
          </p:cNvSpPr>
          <p:nvPr>
            <p:ph type="sldNum" sz="quarter" idx="12"/>
          </p:nvPr>
        </p:nvSpPr>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742950" indent="-285750" eaLnBrk="0" hangingPunct="0">
              <a:defRPr sz="2000">
                <a:solidFill>
                  <a:schemeClr val="tx1"/>
                </a:solidFill>
                <a:latin typeface="Arial" panose="020B0604020202020204" pitchFamily="34" charset="0"/>
                <a:cs typeface="Arial" panose="020B0604020202020204" pitchFamily="34" charset="0"/>
              </a:defRPr>
            </a:lvl2pPr>
            <a:lvl3pPr marL="1143000" indent="-228600" eaLnBrk="0" hangingPunct="0">
              <a:defRPr sz="2000">
                <a:solidFill>
                  <a:schemeClr val="tx1"/>
                </a:solidFill>
                <a:latin typeface="Arial" panose="020B0604020202020204" pitchFamily="34" charset="0"/>
                <a:cs typeface="Arial" panose="020B0604020202020204" pitchFamily="34" charset="0"/>
              </a:defRPr>
            </a:lvl3pPr>
            <a:lvl4pPr marL="1600200" indent="-228600" eaLnBrk="0" hangingPunct="0">
              <a:defRPr sz="2000">
                <a:solidFill>
                  <a:schemeClr val="tx1"/>
                </a:solidFill>
                <a:latin typeface="Arial" panose="020B0604020202020204" pitchFamily="34" charset="0"/>
                <a:cs typeface="Arial" panose="020B0604020202020204" pitchFamily="34" charset="0"/>
              </a:defRPr>
            </a:lvl4pPr>
            <a:lvl5pPr marL="2057400" indent="-228600" eaLnBrk="0" hangingPunct="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fld id="{C8112584-E205-4059-B032-D0BCDB9EC307}" type="slidenum">
              <a:rPr lang="en-GB" altLang="en-US" sz="1200"/>
              <a:pPr eaLnBrk="1" hangingPunct="1"/>
              <a:t>99</a:t>
            </a:fld>
            <a:endParaRPr lang="en-GB" altLang="en-US" sz="1200"/>
          </a:p>
        </p:txBody>
      </p:sp>
      <p:sp>
        <p:nvSpPr>
          <p:cNvPr id="591877" name="Rectangle 5">
            <a:extLst>
              <a:ext uri="{FF2B5EF4-FFF2-40B4-BE49-F238E27FC236}">
                <a16:creationId xmlns:a16="http://schemas.microsoft.com/office/drawing/2014/main" id="{5918A261-D920-4C5D-A512-6D93996226E4}"/>
              </a:ext>
            </a:extLst>
          </p:cNvPr>
          <p:cNvSpPr>
            <a:spLocks noGrp="1" noChangeArrowheads="1"/>
          </p:cNvSpPr>
          <p:nvPr>
            <p:ph type="title"/>
          </p:nvPr>
        </p:nvSpPr>
        <p:spPr/>
        <p:txBody>
          <a:bodyPr/>
          <a:lstStyle/>
          <a:p>
            <a:pPr eaLnBrk="1" hangingPunct="1">
              <a:defRPr/>
            </a:pPr>
            <a:endParaRPr lang="en-US"/>
          </a:p>
        </p:txBody>
      </p:sp>
      <p:pic>
        <p:nvPicPr>
          <p:cNvPr id="591876" name="Picture 4" descr="webmap3">
            <a:extLst>
              <a:ext uri="{FF2B5EF4-FFF2-40B4-BE49-F238E27FC236}">
                <a16:creationId xmlns:a16="http://schemas.microsoft.com/office/drawing/2014/main" id="{1455EB65-2C63-4795-9BC8-6E63C0C929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91876"/>
                                        </p:tgtEl>
                                        <p:attrNameLst>
                                          <p:attrName>style.visibility</p:attrName>
                                        </p:attrNameLst>
                                      </p:cBhvr>
                                      <p:to>
                                        <p:strVal val="visible"/>
                                      </p:to>
                                    </p:set>
                                    <p:animEffect transition="in" filter="circle(in)">
                                      <p:cBhvr>
                                        <p:cTn id="7" dur="2000"/>
                                        <p:tgtEl>
                                          <p:spTgt spid="591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17412</TotalTime>
  <Words>10890</Words>
  <Application>Microsoft Office PowerPoint</Application>
  <PresentationFormat>On-screen Show (4:3)</PresentationFormat>
  <Paragraphs>845</Paragraphs>
  <Slides>159</Slides>
  <Notes>141</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2</vt:i4>
      </vt:variant>
      <vt:variant>
        <vt:lpstr>Slide Titles</vt:lpstr>
      </vt:variant>
      <vt:variant>
        <vt:i4>159</vt:i4>
      </vt:variant>
    </vt:vector>
  </HeadingPairs>
  <TitlesOfParts>
    <vt:vector size="170" baseType="lpstr">
      <vt:lpstr>Arial</vt:lpstr>
      <vt:lpstr>Times New Roman</vt:lpstr>
      <vt:lpstr>Arial Black</vt:lpstr>
      <vt:lpstr>Wingdings</vt:lpstr>
      <vt:lpstr>Black Chancery</vt:lpstr>
      <vt:lpstr>Britannic Bold</vt:lpstr>
      <vt:lpstr>Mountain Top</vt:lpstr>
      <vt:lpstr>1_Mountain Top</vt:lpstr>
      <vt:lpstr>Default Design</vt:lpstr>
      <vt:lpstr>Chart</vt:lpstr>
      <vt:lpstr>Photo Editor Photo</vt:lpstr>
      <vt:lpstr>PowerPoint Presentation</vt:lpstr>
      <vt:lpstr>The Story of Gog &amp; Magog Will be covered in a series of 10 parts</vt:lpstr>
      <vt:lpstr>The Story of Gog &amp; Magog Will be covered in a series of 10 parts</vt:lpstr>
      <vt:lpstr>Time For Truth As We Near The Midnight Hour</vt:lpstr>
      <vt:lpstr>The Truth is Carefully Hidden From Us</vt:lpstr>
      <vt:lpstr>The Truth is Carefully Hidden From Us</vt:lpstr>
      <vt:lpstr>The Truth is Carefully Hidden From Us</vt:lpstr>
      <vt:lpstr>PowerPoint Presentation</vt:lpstr>
      <vt:lpstr>The British ‘Bobby’</vt:lpstr>
      <vt:lpstr>PowerPoint Presentation</vt:lpstr>
      <vt:lpstr>Gog – A Covert Assault Enables A Great Spoil To Be Taken</vt:lpstr>
      <vt:lpstr>Gog – A Covert Assault Enables A Great Spoilt To Be Taken</vt:lpstr>
      <vt:lpstr>Gog – A Covert Assault Enables A Great Spoilt To Be Taken</vt:lpstr>
      <vt:lpstr>Gog – A Covert Assault Enables A Great Spoilt To Be Taken</vt:lpstr>
      <vt:lpstr>Gog – A Covert Assault Enables A Great Spoilt To Be Taken</vt:lpstr>
      <vt:lpstr>This Alien Influence Is Recognised Subconsciously </vt:lpstr>
      <vt:lpstr>“They” Are Watching You!</vt:lpstr>
      <vt:lpstr>Gog – A Covert Assault Enables A Great Spoilt To Be Taken</vt:lpstr>
      <vt:lpstr>Gog – A Covert Assault Enables A Great Spoilt To Be Taken</vt:lpstr>
      <vt:lpstr>Gog – A Covert Assault Enables A Great Spoilt To Be Taken</vt:lpstr>
      <vt:lpstr>Government Of The Israel Nations Over many Centuries Has In  Varying Degrees Been Rooted In Divine law</vt:lpstr>
      <vt:lpstr>God Conceals (As Well Reveals)</vt:lpstr>
      <vt:lpstr>Scripture Is Largely About Government</vt:lpstr>
      <vt:lpstr>Gog of The Land of Magog</vt:lpstr>
      <vt:lpstr>Gog of The Land of Magog</vt:lpstr>
      <vt:lpstr>Gog of The Land of Magog</vt:lpstr>
      <vt:lpstr>Gog of The Land of Magog</vt:lpstr>
      <vt:lpstr>This is The Story of       Gog of The Land of Magog </vt:lpstr>
      <vt:lpstr>This is The Story of       Gog of The Land of Magog </vt:lpstr>
      <vt:lpstr>Gog of The Land of Magog</vt:lpstr>
      <vt:lpstr>Gog of The Land of Magog</vt:lpstr>
      <vt:lpstr>This is The Story of       Gog of The Land of Magog</vt:lpstr>
      <vt:lpstr>Gog of The Land of Magog</vt:lpstr>
      <vt:lpstr>PowerPoint Presentation</vt:lpstr>
      <vt:lpstr>Gog of The Land of Magog</vt:lpstr>
      <vt:lpstr>Gog of The Land of Magog</vt:lpstr>
      <vt:lpstr>This is The Story of            Gog of The Land of Magog </vt:lpstr>
      <vt:lpstr>This is The Story of            Gog of The Land of Magog </vt:lpstr>
      <vt:lpstr>This is The Story of            Gog of The Land of Magog </vt:lpstr>
      <vt:lpstr>PowerPoint Presentation</vt:lpstr>
      <vt:lpstr>Western &amp; Eastern Europe Filled With Migrating Israel</vt:lpstr>
      <vt:lpstr>Western &amp; Eastern Europe Filled With Migrating Israel</vt:lpstr>
      <vt:lpstr>Decoding Ezekiel 38 : 15</vt:lpstr>
      <vt:lpstr>Decoding Ezekiel 38 : 15  The Name Magog</vt:lpstr>
      <vt:lpstr>The Name - Gog (We have been given a clue!)</vt:lpstr>
      <vt:lpstr>Decoding Ezekiel 38 The Name - Gog</vt:lpstr>
      <vt:lpstr>Decoding Ezekiel 38 The Name - Gog</vt:lpstr>
      <vt:lpstr>Synagogue = Town Hall</vt:lpstr>
      <vt:lpstr>Synagogue = Town Hall</vt:lpstr>
      <vt:lpstr>Names Associated With Gog</vt:lpstr>
      <vt:lpstr>The Cloud Of Ezekiel 38 </vt:lpstr>
      <vt:lpstr>The Cloud </vt:lpstr>
      <vt:lpstr>Gog – As A Cloud</vt:lpstr>
      <vt:lpstr>The Cloud </vt:lpstr>
      <vt:lpstr>Decoding Ezekiel 38 The Cloud </vt:lpstr>
      <vt:lpstr>The Cloud </vt:lpstr>
      <vt:lpstr>PowerPoint Presentation</vt:lpstr>
      <vt:lpstr>The Cloud Of Ezekiel 38</vt:lpstr>
      <vt:lpstr>Gog – Grand Edict of 1492</vt:lpstr>
      <vt:lpstr>Gog – Grand Edict of 1492</vt:lpstr>
      <vt:lpstr>Gog – Grand Edict of 1492</vt:lpstr>
      <vt:lpstr>Gog – Grand Edict of 1492</vt:lpstr>
      <vt:lpstr>Decoding Ezekiel 38              Up ….. As A Cloud To Cover The Land </vt:lpstr>
      <vt:lpstr>Decoding Ezekiel 38              Up ….. As A Cloud To Cover The Land</vt:lpstr>
      <vt:lpstr>Up ….. As A Cloud To Cover The Land</vt:lpstr>
      <vt:lpstr>My Land  Gog’s Grand Deception</vt:lpstr>
      <vt:lpstr>My Land  Gog’s Grand Deception</vt:lpstr>
      <vt:lpstr>Decoding Ezekiel        Latter Days</vt:lpstr>
      <vt:lpstr>Decoding Ezekiel        Latter Days</vt:lpstr>
      <vt:lpstr>Gog’s Phased Attack on The West</vt:lpstr>
      <vt:lpstr>Gog’s Phased Attack on The West</vt:lpstr>
      <vt:lpstr>Gog’s Swathe of Death and Destruction</vt:lpstr>
      <vt:lpstr>1) GOG - Attila the Hun. 372 AD</vt:lpstr>
      <vt:lpstr>Alans – First White Tribe To Fall to Gog</vt:lpstr>
      <vt:lpstr>Alans – First White Tribe To Fall to Gog</vt:lpstr>
      <vt:lpstr>The Alans Attacked</vt:lpstr>
      <vt:lpstr>The Alans Attacked</vt:lpstr>
      <vt:lpstr>Gog’s Swathe of Death and Destruction 372 – 500 AD</vt:lpstr>
      <vt:lpstr>The Extent Of Attila's (Gog) Onslaught Against The West</vt:lpstr>
      <vt:lpstr>Another Perspective Of Attila's (Gog) Assault Against The West</vt:lpstr>
      <vt:lpstr>Germans Save Europe From The Hun (Gog)</vt:lpstr>
      <vt:lpstr>The Hun (Gog) Retreats Circa 500AD</vt:lpstr>
      <vt:lpstr>Germans Save Europe From The Hun (Gog)</vt:lpstr>
      <vt:lpstr>The Hun (Gog) Retreats Circa 500AD</vt:lpstr>
      <vt:lpstr>No Peace During The Two Major Hun Invasions</vt:lpstr>
      <vt:lpstr>No Peace During The Two Major Hun Invasions</vt:lpstr>
      <vt:lpstr>The Scourge Of The Magyars</vt:lpstr>
      <vt:lpstr>Below: Magyars raiding a White settlement </vt:lpstr>
      <vt:lpstr>The Defeat Of The Magyars</vt:lpstr>
      <vt:lpstr>After The Retreat Of The Huns</vt:lpstr>
      <vt:lpstr>After The Retreat Of The Huns</vt:lpstr>
      <vt:lpstr>Following The Defeat of The Magyars</vt:lpstr>
      <vt:lpstr>Gog – The Rise Of The Khazars AD 576 </vt:lpstr>
      <vt:lpstr>Gog – The Rise Of The Khazars</vt:lpstr>
      <vt:lpstr>Moslem Scholar Confirms Origin Of Gog &amp; Magog</vt:lpstr>
      <vt:lpstr>Moslem Scholar Confirms Origin Of Gog &amp; Magog</vt:lpstr>
      <vt:lpstr>PowerPoint Presentation</vt:lpstr>
      <vt:lpstr>Khazaria – Pre-History 350 – 627 A.D.</vt:lpstr>
      <vt:lpstr>PowerPoint Presentation</vt:lpstr>
      <vt:lpstr>The Extent of The Khazar Kingdom &amp; Trade Routes 700 – 1016 AD</vt:lpstr>
      <vt:lpstr>The Khazar Empire In Relation To Europe</vt:lpstr>
      <vt:lpstr>Gog As Always Controls Trade</vt:lpstr>
      <vt:lpstr>Gog As Always Controls Trade</vt:lpstr>
      <vt:lpstr>PowerPoint Presentation</vt:lpstr>
      <vt:lpstr>Khazars Outposts &amp; Trade Routes</vt:lpstr>
      <vt:lpstr>Khazars Outposts &amp; Trade Routes</vt:lpstr>
      <vt:lpstr>Khazars Outposts &amp; Trade Routes</vt:lpstr>
      <vt:lpstr>Khazars Outposts &amp; Trade Routes</vt:lpstr>
      <vt:lpstr>The Pagan Khazars Convert To Judaism</vt:lpstr>
      <vt:lpstr>The Pagan Khazars Convert To Judaism</vt:lpstr>
      <vt:lpstr>The Pagan Khazars Convert To Judaism </vt:lpstr>
      <vt:lpstr>Khazar Slave Traders      ORIGIN OF THE WORD SLAVE</vt:lpstr>
      <vt:lpstr>Khazar Slave Traders      ORIGIN OF THE WORD SLAVE</vt:lpstr>
      <vt:lpstr>PowerPoint Presentation</vt:lpstr>
      <vt:lpstr>Surnames Associated With The Khazar Kingdom</vt:lpstr>
      <vt:lpstr>Destruction Of The Khazars  - 965 AD</vt:lpstr>
      <vt:lpstr>Destruction Of The Khazars  - 965 AD</vt:lpstr>
      <vt:lpstr>Destruction Of The Khazars  - 965 AD</vt:lpstr>
      <vt:lpstr>Gog’s Breeding Programme</vt:lpstr>
      <vt:lpstr>Origin of the Jews</vt:lpstr>
      <vt:lpstr>Origin of the Jews</vt:lpstr>
      <vt:lpstr>Origin of the Jews</vt:lpstr>
      <vt:lpstr>Gog &amp; Zionism</vt:lpstr>
      <vt:lpstr>Gog &amp; Zionism</vt:lpstr>
      <vt:lpstr>The Gogi Worship A different God</vt:lpstr>
      <vt:lpstr>The Gogi Worship A different God</vt:lpstr>
      <vt:lpstr>The Gogi Worship A different God</vt:lpstr>
      <vt:lpstr>The Gogi Worship A different God</vt:lpstr>
      <vt:lpstr>The Gogi Worship A different God</vt:lpstr>
      <vt:lpstr>Gog’s Holy Book Is Not The Bible</vt:lpstr>
      <vt:lpstr>Some Of Gog’s Agents Who Have Infiltrated The Church</vt:lpstr>
      <vt:lpstr>Some Of Gog’s Agents Who Have Infiltrated The Church</vt:lpstr>
      <vt:lpstr>Some Of Gog’s Agents Who Have Infiltrated The Church</vt:lpstr>
      <vt:lpstr>Some Of Gog’s Agents Who Have Infiltrated The Church</vt:lpstr>
      <vt:lpstr>Some Of Gog’s Agents Who Have Infiltrated The Church</vt:lpstr>
      <vt:lpstr>Some Of Gog’s Agents Who Have Infiltrated The Church</vt:lpstr>
      <vt:lpstr>Origin of the Jews</vt:lpstr>
      <vt:lpstr>Origin of the Jews</vt:lpstr>
      <vt:lpstr>Origin of the Jews</vt:lpstr>
      <vt:lpstr>Origin of the Jews</vt:lpstr>
      <vt:lpstr>Jews Not Israel!</vt:lpstr>
      <vt:lpstr>Nothing Changes!! Communists (Jews) Still Kill and Imprison Christians</vt:lpstr>
      <vt:lpstr>   What Happened to True Judah</vt:lpstr>
      <vt:lpstr>The Rise Of Islam</vt:lpstr>
      <vt:lpstr>2) Gog's Agent - Mohammed</vt:lpstr>
      <vt:lpstr>2) Gog's Agent - Mohammed</vt:lpstr>
      <vt:lpstr>Gogs Agent - Mohammed</vt:lpstr>
      <vt:lpstr>Babylonian Moon God Called SIN or Isthar </vt:lpstr>
      <vt:lpstr>The Moors Invade Spain &amp; France</vt:lpstr>
      <vt:lpstr>Spain Falls To The Moors</vt:lpstr>
      <vt:lpstr>PowerPoint Presentation</vt:lpstr>
      <vt:lpstr>3) Our Norman Cousins Fight Their Way Into The British Isles</vt:lpstr>
      <vt:lpstr>3) Our Norman Cousins Fight Their Way Into The British Isles</vt:lpstr>
      <vt:lpstr>The Normans Invade Bringing Changes To Our Common Law</vt:lpstr>
      <vt:lpstr>The Normans Invade Bringing Changes To Our Common Law</vt:lpstr>
      <vt:lpstr>The Doomsday Book                           The Normans Record Ownership Of All Real Estate Within The Realm</vt:lpstr>
      <vt:lpstr>The Doomsday Book                           The Normans Record Ownership Of All Real Estate Within The Realm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Gog of The Land of Magog</dc:title>
  <dc:creator>Chris Pead</dc:creator>
  <cp:lastModifiedBy>Bro H</cp:lastModifiedBy>
  <cp:revision>713</cp:revision>
  <dcterms:created xsi:type="dcterms:W3CDTF">2003-07-05T06:26:17Z</dcterms:created>
  <dcterms:modified xsi:type="dcterms:W3CDTF">2021-04-17T18:30:50Z</dcterms:modified>
</cp:coreProperties>
</file>