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67"/>
  </p:notesMasterIdLst>
  <p:sldIdLst>
    <p:sldId id="257" r:id="rId2"/>
    <p:sldId id="256" r:id="rId3"/>
    <p:sldId id="386" r:id="rId4"/>
    <p:sldId id="263" r:id="rId5"/>
    <p:sldId id="331" r:id="rId6"/>
    <p:sldId id="274" r:id="rId7"/>
    <p:sldId id="275" r:id="rId8"/>
    <p:sldId id="273" r:id="rId9"/>
    <p:sldId id="319" r:id="rId10"/>
    <p:sldId id="303" r:id="rId11"/>
    <p:sldId id="321" r:id="rId12"/>
    <p:sldId id="276" r:id="rId13"/>
    <p:sldId id="322" r:id="rId14"/>
    <p:sldId id="267" r:id="rId15"/>
    <p:sldId id="404" r:id="rId16"/>
    <p:sldId id="272" r:id="rId17"/>
    <p:sldId id="405" r:id="rId18"/>
    <p:sldId id="264" r:id="rId19"/>
    <p:sldId id="268" r:id="rId20"/>
    <p:sldId id="406" r:id="rId21"/>
    <p:sldId id="269" r:id="rId22"/>
    <p:sldId id="270" r:id="rId23"/>
    <p:sldId id="389" r:id="rId24"/>
    <p:sldId id="393" r:id="rId25"/>
    <p:sldId id="391" r:id="rId26"/>
    <p:sldId id="407" r:id="rId27"/>
    <p:sldId id="390" r:id="rId28"/>
    <p:sldId id="394" r:id="rId29"/>
    <p:sldId id="395" r:id="rId30"/>
    <p:sldId id="408" r:id="rId31"/>
    <p:sldId id="283" r:id="rId32"/>
    <p:sldId id="292" r:id="rId33"/>
    <p:sldId id="293" r:id="rId34"/>
    <p:sldId id="294" r:id="rId35"/>
    <p:sldId id="295" r:id="rId36"/>
    <p:sldId id="305" r:id="rId37"/>
    <p:sldId id="304" r:id="rId38"/>
    <p:sldId id="306" r:id="rId39"/>
    <p:sldId id="307" r:id="rId40"/>
    <p:sldId id="308" r:id="rId41"/>
    <p:sldId id="309" r:id="rId42"/>
    <p:sldId id="324" r:id="rId43"/>
    <p:sldId id="310" r:id="rId44"/>
    <p:sldId id="409" r:id="rId45"/>
    <p:sldId id="313" r:id="rId46"/>
    <p:sldId id="281" r:id="rId47"/>
    <p:sldId id="410" r:id="rId48"/>
    <p:sldId id="320" r:id="rId49"/>
    <p:sldId id="411" r:id="rId50"/>
    <p:sldId id="412" r:id="rId51"/>
    <p:sldId id="300" r:id="rId52"/>
    <p:sldId id="312" r:id="rId53"/>
    <p:sldId id="315" r:id="rId54"/>
    <p:sldId id="413" r:id="rId55"/>
    <p:sldId id="316" r:id="rId56"/>
    <p:sldId id="282" r:id="rId57"/>
    <p:sldId id="317" r:id="rId58"/>
    <p:sldId id="414" r:id="rId59"/>
    <p:sldId id="318" r:id="rId60"/>
    <p:sldId id="415" r:id="rId61"/>
    <p:sldId id="325" r:id="rId62"/>
    <p:sldId id="280" r:id="rId63"/>
    <p:sldId id="326" r:id="rId64"/>
    <p:sldId id="327" r:id="rId65"/>
    <p:sldId id="328" r:id="rId66"/>
    <p:sldId id="329" r:id="rId67"/>
    <p:sldId id="416" r:id="rId68"/>
    <p:sldId id="330" r:id="rId69"/>
    <p:sldId id="332" r:id="rId70"/>
    <p:sldId id="333" r:id="rId71"/>
    <p:sldId id="334" r:id="rId72"/>
    <p:sldId id="359" r:id="rId73"/>
    <p:sldId id="417" r:id="rId74"/>
    <p:sldId id="335" r:id="rId75"/>
    <p:sldId id="418" r:id="rId76"/>
    <p:sldId id="336" r:id="rId77"/>
    <p:sldId id="340" r:id="rId78"/>
    <p:sldId id="419" r:id="rId79"/>
    <p:sldId id="341" r:id="rId80"/>
    <p:sldId id="337" r:id="rId81"/>
    <p:sldId id="385" r:id="rId82"/>
    <p:sldId id="388" r:id="rId83"/>
    <p:sldId id="342" r:id="rId84"/>
    <p:sldId id="285" r:id="rId85"/>
    <p:sldId id="258" r:id="rId86"/>
    <p:sldId id="338" r:id="rId87"/>
    <p:sldId id="339" r:id="rId88"/>
    <p:sldId id="343" r:id="rId89"/>
    <p:sldId id="301" r:id="rId90"/>
    <p:sldId id="284" r:id="rId91"/>
    <p:sldId id="291" r:id="rId92"/>
    <p:sldId id="323" r:id="rId93"/>
    <p:sldId id="266" r:id="rId94"/>
    <p:sldId id="344" r:id="rId95"/>
    <p:sldId id="345" r:id="rId96"/>
    <p:sldId id="278" r:id="rId97"/>
    <p:sldId id="265" r:id="rId98"/>
    <p:sldId id="302" r:id="rId99"/>
    <p:sldId id="347" r:id="rId100"/>
    <p:sldId id="420" r:id="rId101"/>
    <p:sldId id="350" r:id="rId102"/>
    <p:sldId id="424" r:id="rId103"/>
    <p:sldId id="355" r:id="rId104"/>
    <p:sldId id="356" r:id="rId105"/>
    <p:sldId id="421" r:id="rId106"/>
    <p:sldId id="422" r:id="rId107"/>
    <p:sldId id="423" r:id="rId108"/>
    <p:sldId id="357" r:id="rId109"/>
    <p:sldId id="353" r:id="rId110"/>
    <p:sldId id="426" r:id="rId111"/>
    <p:sldId id="425" r:id="rId112"/>
    <p:sldId id="354" r:id="rId113"/>
    <p:sldId id="351" r:id="rId114"/>
    <p:sldId id="352" r:id="rId115"/>
    <p:sldId id="346" r:id="rId116"/>
    <p:sldId id="259" r:id="rId117"/>
    <p:sldId id="361" r:id="rId118"/>
    <p:sldId id="430" r:id="rId119"/>
    <p:sldId id="260" r:id="rId120"/>
    <p:sldId id="262" r:id="rId121"/>
    <p:sldId id="360" r:id="rId122"/>
    <p:sldId id="299" r:id="rId123"/>
    <p:sldId id="362" r:id="rId124"/>
    <p:sldId id="363" r:id="rId125"/>
    <p:sldId id="271" r:id="rId126"/>
    <p:sldId id="364" r:id="rId127"/>
    <p:sldId id="427" r:id="rId128"/>
    <p:sldId id="365" r:id="rId129"/>
    <p:sldId id="367" r:id="rId130"/>
    <p:sldId id="366" r:id="rId131"/>
    <p:sldId id="261" r:id="rId132"/>
    <p:sldId id="370" r:id="rId133"/>
    <p:sldId id="371" r:id="rId134"/>
    <p:sldId id="372" r:id="rId135"/>
    <p:sldId id="368" r:id="rId136"/>
    <p:sldId id="369" r:id="rId137"/>
    <p:sldId id="297" r:id="rId138"/>
    <p:sldId id="298" r:id="rId139"/>
    <p:sldId id="384" r:id="rId140"/>
    <p:sldId id="375" r:id="rId141"/>
    <p:sldId id="428" r:id="rId142"/>
    <p:sldId id="376" r:id="rId143"/>
    <p:sldId id="373" r:id="rId144"/>
    <p:sldId id="379" r:id="rId145"/>
    <p:sldId id="429" r:id="rId146"/>
    <p:sldId id="381" r:id="rId147"/>
    <p:sldId id="383" r:id="rId148"/>
    <p:sldId id="374" r:id="rId149"/>
    <p:sldId id="377" r:id="rId150"/>
    <p:sldId id="378" r:id="rId151"/>
    <p:sldId id="387" r:id="rId152"/>
    <p:sldId id="431" r:id="rId153"/>
    <p:sldId id="296" r:id="rId154"/>
    <p:sldId id="402" r:id="rId155"/>
    <p:sldId id="432" r:id="rId156"/>
    <p:sldId id="396" r:id="rId157"/>
    <p:sldId id="397" r:id="rId158"/>
    <p:sldId id="398" r:id="rId159"/>
    <p:sldId id="399" r:id="rId160"/>
    <p:sldId id="400" r:id="rId161"/>
    <p:sldId id="401" r:id="rId162"/>
    <p:sldId id="433" r:id="rId163"/>
    <p:sldId id="403" r:id="rId164"/>
    <p:sldId id="349" r:id="rId165"/>
    <p:sldId id="348" r:id="rId166"/>
  </p:sldIdLst>
  <p:sldSz cx="9144000" cy="6858000" type="screen4x3"/>
  <p:notesSz cx="6888163" cy="10020300"/>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CC"/>
    <a:srgbClr val="FFFF00"/>
    <a:srgbClr val="FF9900"/>
    <a:srgbClr val="FF00FF"/>
    <a:srgbClr val="FF3300"/>
    <a:srgbClr val="CCCC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4620" autoAdjust="0"/>
  </p:normalViewPr>
  <p:slideViewPr>
    <p:cSldViewPr>
      <p:cViewPr varScale="1">
        <p:scale>
          <a:sx n="51" d="100"/>
          <a:sy n="51" d="100"/>
        </p:scale>
        <p:origin x="1392" y="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7EB3BCA-DEE5-4FB8-B49B-AA2E1BB6070E}"/>
              </a:ext>
            </a:extLst>
          </p:cNvPr>
          <p:cNvSpPr>
            <a:spLocks noGrp="1" noChangeArrowheads="1"/>
          </p:cNvSpPr>
          <p:nvPr>
            <p:ph type="hdr" sz="quarter"/>
          </p:nvPr>
        </p:nvSpPr>
        <p:spPr bwMode="auto">
          <a:xfrm>
            <a:off x="0" y="0"/>
            <a:ext cx="2984500" cy="501650"/>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defTabSz="966788">
              <a:defRPr sz="1300">
                <a:latin typeface="Arial" charset="0"/>
                <a:cs typeface="Arial" charset="0"/>
              </a:defRPr>
            </a:lvl1pPr>
          </a:lstStyle>
          <a:p>
            <a:pPr>
              <a:defRPr/>
            </a:pPr>
            <a:endParaRPr lang="en-GB"/>
          </a:p>
        </p:txBody>
      </p:sp>
      <p:sp>
        <p:nvSpPr>
          <p:cNvPr id="4099" name="Rectangle 3">
            <a:extLst>
              <a:ext uri="{FF2B5EF4-FFF2-40B4-BE49-F238E27FC236}">
                <a16:creationId xmlns:a16="http://schemas.microsoft.com/office/drawing/2014/main" id="{7BACE6FE-0403-4F6D-8A64-892E9F7A931A}"/>
              </a:ext>
            </a:extLst>
          </p:cNvPr>
          <p:cNvSpPr>
            <a:spLocks noGrp="1" noChangeArrowheads="1"/>
          </p:cNvSpPr>
          <p:nvPr>
            <p:ph type="dt" idx="1"/>
          </p:nvPr>
        </p:nvSpPr>
        <p:spPr bwMode="auto">
          <a:xfrm>
            <a:off x="3902075" y="0"/>
            <a:ext cx="2984500" cy="501650"/>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r" defTabSz="966788">
              <a:defRPr sz="1300">
                <a:latin typeface="Arial" charset="0"/>
                <a:cs typeface="Arial" charset="0"/>
              </a:defRPr>
            </a:lvl1pPr>
          </a:lstStyle>
          <a:p>
            <a:pPr>
              <a:defRPr/>
            </a:pPr>
            <a:endParaRPr lang="en-GB"/>
          </a:p>
        </p:txBody>
      </p:sp>
      <p:sp>
        <p:nvSpPr>
          <p:cNvPr id="172036" name="Rectangle 4">
            <a:extLst>
              <a:ext uri="{FF2B5EF4-FFF2-40B4-BE49-F238E27FC236}">
                <a16:creationId xmlns:a16="http://schemas.microsoft.com/office/drawing/2014/main" id="{27A16882-9A85-4040-9F90-926472BC3776}"/>
              </a:ext>
            </a:extLst>
          </p:cNvPr>
          <p:cNvSpPr>
            <a:spLocks noGrp="1" noRot="1" noChangeAspect="1" noChangeArrowheads="1" noTextEdit="1"/>
          </p:cNvSpPr>
          <p:nvPr>
            <p:ph type="sldImg" idx="2"/>
          </p:nvPr>
        </p:nvSpPr>
        <p:spPr bwMode="auto">
          <a:xfrm>
            <a:off x="939800" y="750888"/>
            <a:ext cx="5010150" cy="3757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4782B467-2D3C-486D-B866-26D14533F0D4}"/>
              </a:ext>
            </a:extLst>
          </p:cNvPr>
          <p:cNvSpPr>
            <a:spLocks noGrp="1" noChangeArrowheads="1"/>
          </p:cNvSpPr>
          <p:nvPr>
            <p:ph type="body" sz="quarter" idx="3"/>
          </p:nvPr>
        </p:nvSpPr>
        <p:spPr bwMode="auto">
          <a:xfrm>
            <a:off x="688975" y="4759325"/>
            <a:ext cx="5510213" cy="4510088"/>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a:extLst>
              <a:ext uri="{FF2B5EF4-FFF2-40B4-BE49-F238E27FC236}">
                <a16:creationId xmlns:a16="http://schemas.microsoft.com/office/drawing/2014/main" id="{F700A7B9-BD35-42E1-897B-B78DD929EF4F}"/>
              </a:ext>
            </a:extLst>
          </p:cNvPr>
          <p:cNvSpPr>
            <a:spLocks noGrp="1" noChangeArrowheads="1"/>
          </p:cNvSpPr>
          <p:nvPr>
            <p:ph type="ftr" sz="quarter" idx="4"/>
          </p:nvPr>
        </p:nvSpPr>
        <p:spPr bwMode="auto">
          <a:xfrm>
            <a:off x="0" y="9517063"/>
            <a:ext cx="2984500" cy="501650"/>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defTabSz="966788">
              <a:defRPr sz="1300">
                <a:latin typeface="Arial" charset="0"/>
                <a:cs typeface="Arial" charset="0"/>
              </a:defRPr>
            </a:lvl1pPr>
          </a:lstStyle>
          <a:p>
            <a:pPr>
              <a:defRPr/>
            </a:pPr>
            <a:endParaRPr lang="en-GB"/>
          </a:p>
        </p:txBody>
      </p:sp>
      <p:sp>
        <p:nvSpPr>
          <p:cNvPr id="4103" name="Rectangle 7">
            <a:extLst>
              <a:ext uri="{FF2B5EF4-FFF2-40B4-BE49-F238E27FC236}">
                <a16:creationId xmlns:a16="http://schemas.microsoft.com/office/drawing/2014/main" id="{BA0A60E5-5BFE-4492-95D8-D19918A75AD9}"/>
              </a:ext>
            </a:extLst>
          </p:cNvPr>
          <p:cNvSpPr>
            <a:spLocks noGrp="1" noChangeArrowheads="1"/>
          </p:cNvSpPr>
          <p:nvPr>
            <p:ph type="sldNum" sz="quarter" idx="5"/>
          </p:nvPr>
        </p:nvSpPr>
        <p:spPr bwMode="auto">
          <a:xfrm>
            <a:off x="3902075" y="9517063"/>
            <a:ext cx="2984500" cy="501650"/>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r" defTabSz="966788">
              <a:defRPr sz="1300"/>
            </a:lvl1pPr>
          </a:lstStyle>
          <a:p>
            <a:fld id="{377DFAF0-6C64-4D94-B450-B2318038A585}"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CFD3C5D5-8662-433E-940E-1E19DA0B26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9C8B8D-AD90-4582-84D6-8CF8E78C488E}" type="slidenum">
              <a:rPr lang="en-GB" altLang="en-US"/>
              <a:pPr eaLnBrk="1" hangingPunct="1"/>
              <a:t>1</a:t>
            </a:fld>
            <a:endParaRPr lang="en-GB" altLang="en-US"/>
          </a:p>
        </p:txBody>
      </p:sp>
      <p:sp>
        <p:nvSpPr>
          <p:cNvPr id="173059" name="Rectangle 2">
            <a:extLst>
              <a:ext uri="{FF2B5EF4-FFF2-40B4-BE49-F238E27FC236}">
                <a16:creationId xmlns:a16="http://schemas.microsoft.com/office/drawing/2014/main" id="{09511FA2-6703-4782-8365-ED8F1C43B93D}"/>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ADA20CB7-676F-4A70-9CE6-9BC0E5E5D2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BEC285B8-F2EB-4A6B-881F-4AF01CF8B2A2}"/>
              </a:ext>
            </a:extLst>
          </p:cNvPr>
          <p:cNvSpPr>
            <a:spLocks noGrp="1" noRot="1" noChangeAspect="1" noTextEdit="1"/>
          </p:cNvSpPr>
          <p:nvPr>
            <p:ph type="sldImg"/>
          </p:nvPr>
        </p:nvSpPr>
        <p:spPr>
          <a:ln/>
        </p:spPr>
      </p:sp>
      <p:sp>
        <p:nvSpPr>
          <p:cNvPr id="182275" name="Notes Placeholder 2">
            <a:extLst>
              <a:ext uri="{FF2B5EF4-FFF2-40B4-BE49-F238E27FC236}">
                <a16:creationId xmlns:a16="http://schemas.microsoft.com/office/drawing/2014/main" id="{9E8F51C0-0D93-487D-BDB0-D9EEDE352C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2276" name="Slide Number Placeholder 3">
            <a:extLst>
              <a:ext uri="{FF2B5EF4-FFF2-40B4-BE49-F238E27FC236}">
                <a16:creationId xmlns:a16="http://schemas.microsoft.com/office/drawing/2014/main" id="{F2DCEF3A-DEEE-467F-85CB-B7B766B401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C662968-27B3-4BBA-93CC-69D68ADFF051}" type="slidenum">
              <a:rPr lang="en-GB" altLang="en-US"/>
              <a:pPr eaLnBrk="1" hangingPunct="1"/>
              <a:t>10</a:t>
            </a:fld>
            <a:endParaRPr lang="en-GB"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a:extLst>
              <a:ext uri="{FF2B5EF4-FFF2-40B4-BE49-F238E27FC236}">
                <a16:creationId xmlns:a16="http://schemas.microsoft.com/office/drawing/2014/main" id="{3AA6DE39-A6A7-4C5E-B656-51B971FAF214}"/>
              </a:ext>
            </a:extLst>
          </p:cNvPr>
          <p:cNvSpPr>
            <a:spLocks noGrp="1" noRot="1" noChangeAspect="1" noTextEdit="1"/>
          </p:cNvSpPr>
          <p:nvPr>
            <p:ph type="sldImg"/>
          </p:nvPr>
        </p:nvSpPr>
        <p:spPr>
          <a:ln/>
        </p:spPr>
      </p:sp>
      <p:sp>
        <p:nvSpPr>
          <p:cNvPr id="274435" name="Notes Placeholder 2">
            <a:extLst>
              <a:ext uri="{FF2B5EF4-FFF2-40B4-BE49-F238E27FC236}">
                <a16:creationId xmlns:a16="http://schemas.microsoft.com/office/drawing/2014/main" id="{EE49441E-9763-4564-A504-4E698CE140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4436" name="Slide Number Placeholder 3">
            <a:extLst>
              <a:ext uri="{FF2B5EF4-FFF2-40B4-BE49-F238E27FC236}">
                <a16:creationId xmlns:a16="http://schemas.microsoft.com/office/drawing/2014/main" id="{31BC1D8C-857E-463A-AAC6-A08180EFD6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8BBFA47-568B-4039-BA52-F688918F1DDB}" type="slidenum">
              <a:rPr lang="en-GB" altLang="en-US"/>
              <a:pPr eaLnBrk="1" hangingPunct="1"/>
              <a:t>100</a:t>
            </a:fld>
            <a:endParaRPr lang="en-GB"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a:extLst>
              <a:ext uri="{FF2B5EF4-FFF2-40B4-BE49-F238E27FC236}">
                <a16:creationId xmlns:a16="http://schemas.microsoft.com/office/drawing/2014/main" id="{EE741A61-34DF-4000-8E74-47C6954450E2}"/>
              </a:ext>
            </a:extLst>
          </p:cNvPr>
          <p:cNvSpPr>
            <a:spLocks noGrp="1" noRot="1" noChangeAspect="1" noTextEdit="1"/>
          </p:cNvSpPr>
          <p:nvPr>
            <p:ph type="sldImg"/>
          </p:nvPr>
        </p:nvSpPr>
        <p:spPr>
          <a:ln/>
        </p:spPr>
      </p:sp>
      <p:sp>
        <p:nvSpPr>
          <p:cNvPr id="275459" name="Notes Placeholder 2">
            <a:extLst>
              <a:ext uri="{FF2B5EF4-FFF2-40B4-BE49-F238E27FC236}">
                <a16:creationId xmlns:a16="http://schemas.microsoft.com/office/drawing/2014/main" id="{5926E086-8CD8-46FB-97BB-1157A8F7AC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5460" name="Slide Number Placeholder 3">
            <a:extLst>
              <a:ext uri="{FF2B5EF4-FFF2-40B4-BE49-F238E27FC236}">
                <a16:creationId xmlns:a16="http://schemas.microsoft.com/office/drawing/2014/main" id="{8AAC0150-53B6-4144-B11B-E61383E51F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BF53CA-FD84-4F82-A6DF-82C69F0906FD}" type="slidenum">
              <a:rPr lang="en-GB" altLang="en-US"/>
              <a:pPr eaLnBrk="1" hangingPunct="1"/>
              <a:t>101</a:t>
            </a:fld>
            <a:endParaRPr lang="en-GB"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a:extLst>
              <a:ext uri="{FF2B5EF4-FFF2-40B4-BE49-F238E27FC236}">
                <a16:creationId xmlns:a16="http://schemas.microsoft.com/office/drawing/2014/main" id="{CBD69DD9-7D0A-4CA2-8B3D-DE3D53BD94F1}"/>
              </a:ext>
            </a:extLst>
          </p:cNvPr>
          <p:cNvSpPr>
            <a:spLocks noGrp="1" noRot="1" noChangeAspect="1" noTextEdit="1"/>
          </p:cNvSpPr>
          <p:nvPr>
            <p:ph type="sldImg"/>
          </p:nvPr>
        </p:nvSpPr>
        <p:spPr>
          <a:ln/>
        </p:spPr>
      </p:sp>
      <p:sp>
        <p:nvSpPr>
          <p:cNvPr id="276483" name="Notes Placeholder 2">
            <a:extLst>
              <a:ext uri="{FF2B5EF4-FFF2-40B4-BE49-F238E27FC236}">
                <a16:creationId xmlns:a16="http://schemas.microsoft.com/office/drawing/2014/main" id="{EE1805EE-DE4E-4A90-A767-F5FBEE9A85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6484" name="Slide Number Placeholder 3">
            <a:extLst>
              <a:ext uri="{FF2B5EF4-FFF2-40B4-BE49-F238E27FC236}">
                <a16:creationId xmlns:a16="http://schemas.microsoft.com/office/drawing/2014/main" id="{4541FC6F-1BF2-47B3-99DE-C3A0807E24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63B9A37-CAC1-4C39-9A43-56549AFCD45A}" type="slidenum">
              <a:rPr lang="en-GB" altLang="en-US"/>
              <a:pPr eaLnBrk="1" hangingPunct="1"/>
              <a:t>102</a:t>
            </a:fld>
            <a:endParaRPr lang="en-GB"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a:extLst>
              <a:ext uri="{FF2B5EF4-FFF2-40B4-BE49-F238E27FC236}">
                <a16:creationId xmlns:a16="http://schemas.microsoft.com/office/drawing/2014/main" id="{1967CA56-5A29-4032-B635-B3F7415DF6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9D34136-2C39-427E-B6B8-07205F7C0EA9}" type="slidenum">
              <a:rPr lang="en-GB" altLang="en-US"/>
              <a:pPr eaLnBrk="1" hangingPunct="1"/>
              <a:t>103</a:t>
            </a:fld>
            <a:endParaRPr lang="en-GB" altLang="en-US"/>
          </a:p>
        </p:txBody>
      </p:sp>
      <p:sp>
        <p:nvSpPr>
          <p:cNvPr id="277507" name="Rectangle 2">
            <a:extLst>
              <a:ext uri="{FF2B5EF4-FFF2-40B4-BE49-F238E27FC236}">
                <a16:creationId xmlns:a16="http://schemas.microsoft.com/office/drawing/2014/main" id="{082DCCDC-EB26-40E1-8C7E-1A268A7FE6B2}"/>
              </a:ext>
            </a:extLst>
          </p:cNvPr>
          <p:cNvSpPr>
            <a:spLocks noGrp="1" noRot="1" noChangeAspect="1" noChangeArrowheads="1" noTextEdit="1"/>
          </p:cNvSpPr>
          <p:nvPr>
            <p:ph type="sldImg"/>
          </p:nvPr>
        </p:nvSpPr>
        <p:spPr>
          <a:xfrm>
            <a:off x="939800" y="752475"/>
            <a:ext cx="5008563" cy="3756025"/>
          </a:xfrm>
          <a:ln/>
        </p:spPr>
      </p:sp>
      <p:sp>
        <p:nvSpPr>
          <p:cNvPr id="277508" name="Rectangle 3">
            <a:extLst>
              <a:ext uri="{FF2B5EF4-FFF2-40B4-BE49-F238E27FC236}">
                <a16:creationId xmlns:a16="http://schemas.microsoft.com/office/drawing/2014/main" id="{5A601D68-07B0-4865-BA6A-610A3B05D2FD}"/>
              </a:ext>
            </a:extLst>
          </p:cNvPr>
          <p:cNvSpPr>
            <a:spLocks noGrp="1" noChangeArrowheads="1"/>
          </p:cNvSpPr>
          <p:nvPr>
            <p:ph type="body" idx="1"/>
          </p:nvPr>
        </p:nvSpPr>
        <p:spPr>
          <a:xfrm>
            <a:off x="688975" y="4759325"/>
            <a:ext cx="5510213" cy="4508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a:extLst>
              <a:ext uri="{FF2B5EF4-FFF2-40B4-BE49-F238E27FC236}">
                <a16:creationId xmlns:a16="http://schemas.microsoft.com/office/drawing/2014/main" id="{74A723E9-4955-411B-8E54-551C3120EA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B343DE9-729D-4F12-B357-EBBEB4A53779}" type="slidenum">
              <a:rPr lang="en-GB" altLang="en-US"/>
              <a:pPr eaLnBrk="1" hangingPunct="1"/>
              <a:t>104</a:t>
            </a:fld>
            <a:endParaRPr lang="en-GB" altLang="en-US"/>
          </a:p>
        </p:txBody>
      </p:sp>
      <p:sp>
        <p:nvSpPr>
          <p:cNvPr id="278531" name="Rectangle 2">
            <a:extLst>
              <a:ext uri="{FF2B5EF4-FFF2-40B4-BE49-F238E27FC236}">
                <a16:creationId xmlns:a16="http://schemas.microsoft.com/office/drawing/2014/main" id="{8964E482-E27D-42E5-95AC-DC47646787D2}"/>
              </a:ext>
            </a:extLst>
          </p:cNvPr>
          <p:cNvSpPr>
            <a:spLocks noGrp="1" noRot="1" noChangeAspect="1" noChangeArrowheads="1" noTextEdit="1"/>
          </p:cNvSpPr>
          <p:nvPr>
            <p:ph type="sldImg"/>
          </p:nvPr>
        </p:nvSpPr>
        <p:spPr>
          <a:xfrm>
            <a:off x="939800" y="752475"/>
            <a:ext cx="5008563" cy="3756025"/>
          </a:xfrm>
          <a:ln/>
        </p:spPr>
      </p:sp>
      <p:sp>
        <p:nvSpPr>
          <p:cNvPr id="278532" name="Rectangle 3">
            <a:extLst>
              <a:ext uri="{FF2B5EF4-FFF2-40B4-BE49-F238E27FC236}">
                <a16:creationId xmlns:a16="http://schemas.microsoft.com/office/drawing/2014/main" id="{BCAE8456-172F-46E9-9570-30B9F4BA5A5A}"/>
              </a:ext>
            </a:extLst>
          </p:cNvPr>
          <p:cNvSpPr>
            <a:spLocks noGrp="1" noChangeArrowheads="1"/>
          </p:cNvSpPr>
          <p:nvPr>
            <p:ph type="body" idx="1"/>
          </p:nvPr>
        </p:nvSpPr>
        <p:spPr>
          <a:xfrm>
            <a:off x="688975" y="4759325"/>
            <a:ext cx="5510213" cy="4508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a:extLst>
              <a:ext uri="{FF2B5EF4-FFF2-40B4-BE49-F238E27FC236}">
                <a16:creationId xmlns:a16="http://schemas.microsoft.com/office/drawing/2014/main" id="{45CC08EF-10FF-45BB-BD4A-C159F16D4CDC}"/>
              </a:ext>
            </a:extLst>
          </p:cNvPr>
          <p:cNvSpPr>
            <a:spLocks noGrp="1" noRot="1" noChangeAspect="1" noTextEdit="1"/>
          </p:cNvSpPr>
          <p:nvPr>
            <p:ph type="sldImg"/>
          </p:nvPr>
        </p:nvSpPr>
        <p:spPr>
          <a:ln/>
        </p:spPr>
      </p:sp>
      <p:sp>
        <p:nvSpPr>
          <p:cNvPr id="279555" name="Notes Placeholder 2">
            <a:extLst>
              <a:ext uri="{FF2B5EF4-FFF2-40B4-BE49-F238E27FC236}">
                <a16:creationId xmlns:a16="http://schemas.microsoft.com/office/drawing/2014/main" id="{7DC15390-CC30-4037-ADA1-78B864D94D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9556" name="Slide Number Placeholder 3">
            <a:extLst>
              <a:ext uri="{FF2B5EF4-FFF2-40B4-BE49-F238E27FC236}">
                <a16:creationId xmlns:a16="http://schemas.microsoft.com/office/drawing/2014/main" id="{4E6BC706-64D9-4D7F-9683-B95B74E1D3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97614A1-5AAD-440E-AFF1-873EE5E2BAC3}" type="slidenum">
              <a:rPr lang="en-GB" altLang="en-US"/>
              <a:pPr eaLnBrk="1" hangingPunct="1"/>
              <a:t>105</a:t>
            </a:fld>
            <a:endParaRPr lang="en-GB"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a:extLst>
              <a:ext uri="{FF2B5EF4-FFF2-40B4-BE49-F238E27FC236}">
                <a16:creationId xmlns:a16="http://schemas.microsoft.com/office/drawing/2014/main" id="{92114F80-217F-45D6-9E63-A3342D8D380E}"/>
              </a:ext>
            </a:extLst>
          </p:cNvPr>
          <p:cNvSpPr>
            <a:spLocks noGrp="1" noRot="1" noChangeAspect="1" noTextEdit="1"/>
          </p:cNvSpPr>
          <p:nvPr>
            <p:ph type="sldImg"/>
          </p:nvPr>
        </p:nvSpPr>
        <p:spPr>
          <a:ln/>
        </p:spPr>
      </p:sp>
      <p:sp>
        <p:nvSpPr>
          <p:cNvPr id="280579" name="Notes Placeholder 2">
            <a:extLst>
              <a:ext uri="{FF2B5EF4-FFF2-40B4-BE49-F238E27FC236}">
                <a16:creationId xmlns:a16="http://schemas.microsoft.com/office/drawing/2014/main" id="{4C300AF7-A529-4764-8228-4C94C65D13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80580" name="Slide Number Placeholder 3">
            <a:extLst>
              <a:ext uri="{FF2B5EF4-FFF2-40B4-BE49-F238E27FC236}">
                <a16:creationId xmlns:a16="http://schemas.microsoft.com/office/drawing/2014/main" id="{D6142346-7E8E-4DEB-AB87-83BC95E823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2BDAF36-F88A-44B0-881A-35C31361AF18}" type="slidenum">
              <a:rPr lang="en-GB" altLang="en-US"/>
              <a:pPr eaLnBrk="1" hangingPunct="1"/>
              <a:t>106</a:t>
            </a:fld>
            <a:endParaRPr lang="en-GB"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a:extLst>
              <a:ext uri="{FF2B5EF4-FFF2-40B4-BE49-F238E27FC236}">
                <a16:creationId xmlns:a16="http://schemas.microsoft.com/office/drawing/2014/main" id="{3B587E17-6D36-4032-92D4-FB43A4FCA856}"/>
              </a:ext>
            </a:extLst>
          </p:cNvPr>
          <p:cNvSpPr>
            <a:spLocks noGrp="1" noRot="1" noChangeAspect="1" noTextEdit="1"/>
          </p:cNvSpPr>
          <p:nvPr>
            <p:ph type="sldImg"/>
          </p:nvPr>
        </p:nvSpPr>
        <p:spPr>
          <a:ln/>
        </p:spPr>
      </p:sp>
      <p:sp>
        <p:nvSpPr>
          <p:cNvPr id="281603" name="Notes Placeholder 2">
            <a:extLst>
              <a:ext uri="{FF2B5EF4-FFF2-40B4-BE49-F238E27FC236}">
                <a16:creationId xmlns:a16="http://schemas.microsoft.com/office/drawing/2014/main" id="{32D82752-1852-4433-BD15-331E4F118C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81604" name="Slide Number Placeholder 3">
            <a:extLst>
              <a:ext uri="{FF2B5EF4-FFF2-40B4-BE49-F238E27FC236}">
                <a16:creationId xmlns:a16="http://schemas.microsoft.com/office/drawing/2014/main" id="{82ED79C7-4401-45E0-91CD-E575C1D60E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1C9BC3E-332C-40EC-9417-D04A0D9530C4}" type="slidenum">
              <a:rPr lang="en-GB" altLang="en-US"/>
              <a:pPr eaLnBrk="1" hangingPunct="1"/>
              <a:t>107</a:t>
            </a:fld>
            <a:endParaRPr lang="en-GB"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a:extLst>
              <a:ext uri="{FF2B5EF4-FFF2-40B4-BE49-F238E27FC236}">
                <a16:creationId xmlns:a16="http://schemas.microsoft.com/office/drawing/2014/main" id="{D6BF7BE3-EE14-4BC8-BCA2-6F1784CBC1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9D9FBDE-5856-406B-867F-467BD417E114}" type="slidenum">
              <a:rPr lang="en-GB" altLang="en-US"/>
              <a:pPr eaLnBrk="1" hangingPunct="1"/>
              <a:t>108</a:t>
            </a:fld>
            <a:endParaRPr lang="en-GB" altLang="en-US"/>
          </a:p>
        </p:txBody>
      </p:sp>
      <p:sp>
        <p:nvSpPr>
          <p:cNvPr id="282627" name="Rectangle 2">
            <a:extLst>
              <a:ext uri="{FF2B5EF4-FFF2-40B4-BE49-F238E27FC236}">
                <a16:creationId xmlns:a16="http://schemas.microsoft.com/office/drawing/2014/main" id="{01C51501-9990-4074-A7CB-9218E2671CBC}"/>
              </a:ext>
            </a:extLst>
          </p:cNvPr>
          <p:cNvSpPr>
            <a:spLocks noGrp="1" noRot="1" noChangeAspect="1" noChangeArrowheads="1" noTextEdit="1"/>
          </p:cNvSpPr>
          <p:nvPr>
            <p:ph type="sldImg"/>
          </p:nvPr>
        </p:nvSpPr>
        <p:spPr>
          <a:xfrm>
            <a:off x="939800" y="752475"/>
            <a:ext cx="5008563" cy="3756025"/>
          </a:xfrm>
          <a:ln/>
        </p:spPr>
      </p:sp>
      <p:sp>
        <p:nvSpPr>
          <p:cNvPr id="282628" name="Rectangle 3">
            <a:extLst>
              <a:ext uri="{FF2B5EF4-FFF2-40B4-BE49-F238E27FC236}">
                <a16:creationId xmlns:a16="http://schemas.microsoft.com/office/drawing/2014/main" id="{76BBAA61-998C-4A78-9249-03A4389411A2}"/>
              </a:ext>
            </a:extLst>
          </p:cNvPr>
          <p:cNvSpPr>
            <a:spLocks noGrp="1" noChangeArrowheads="1"/>
          </p:cNvSpPr>
          <p:nvPr>
            <p:ph type="body" idx="1"/>
          </p:nvPr>
        </p:nvSpPr>
        <p:spPr>
          <a:xfrm>
            <a:off x="688975" y="4759325"/>
            <a:ext cx="5510213" cy="4508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a:extLst>
              <a:ext uri="{FF2B5EF4-FFF2-40B4-BE49-F238E27FC236}">
                <a16:creationId xmlns:a16="http://schemas.microsoft.com/office/drawing/2014/main" id="{E1E5FD4A-76D5-4588-B1B8-C3F03C5481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8A52E1F-E5D6-43D0-80CD-9900884D8B60}" type="slidenum">
              <a:rPr lang="en-GB" altLang="en-US"/>
              <a:pPr eaLnBrk="1" hangingPunct="1"/>
              <a:t>109</a:t>
            </a:fld>
            <a:endParaRPr lang="en-GB" altLang="en-US"/>
          </a:p>
        </p:txBody>
      </p:sp>
      <p:sp>
        <p:nvSpPr>
          <p:cNvPr id="283651" name="Rectangle 2">
            <a:extLst>
              <a:ext uri="{FF2B5EF4-FFF2-40B4-BE49-F238E27FC236}">
                <a16:creationId xmlns:a16="http://schemas.microsoft.com/office/drawing/2014/main" id="{BE8B234F-A389-463E-AB69-B7DAE52819BF}"/>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22945490-BB0A-444D-9054-176DCFA770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60D9ABC3-1393-4CE3-AC9B-601D37535E88}"/>
              </a:ext>
            </a:extLst>
          </p:cNvPr>
          <p:cNvSpPr>
            <a:spLocks noGrp="1" noRot="1" noChangeAspect="1" noTextEdit="1"/>
          </p:cNvSpPr>
          <p:nvPr>
            <p:ph type="sldImg"/>
          </p:nvPr>
        </p:nvSpPr>
        <p:spPr>
          <a:ln/>
        </p:spPr>
      </p:sp>
      <p:sp>
        <p:nvSpPr>
          <p:cNvPr id="183299" name="Notes Placeholder 2">
            <a:extLst>
              <a:ext uri="{FF2B5EF4-FFF2-40B4-BE49-F238E27FC236}">
                <a16:creationId xmlns:a16="http://schemas.microsoft.com/office/drawing/2014/main" id="{C795CE72-48AA-4774-A1BC-AB90BA6ECE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3300" name="Slide Number Placeholder 3">
            <a:extLst>
              <a:ext uri="{FF2B5EF4-FFF2-40B4-BE49-F238E27FC236}">
                <a16:creationId xmlns:a16="http://schemas.microsoft.com/office/drawing/2014/main" id="{416BDF12-096F-49EA-852D-FFD8BF0BC9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8AF762-FB7F-4965-A87E-575406F0B06C}" type="slidenum">
              <a:rPr lang="en-GB" altLang="en-US"/>
              <a:pPr eaLnBrk="1" hangingPunct="1"/>
              <a:t>11</a:t>
            </a:fld>
            <a:endParaRPr lang="en-GB"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a:extLst>
              <a:ext uri="{FF2B5EF4-FFF2-40B4-BE49-F238E27FC236}">
                <a16:creationId xmlns:a16="http://schemas.microsoft.com/office/drawing/2014/main" id="{C76674F3-7CC2-49B7-90F6-A39F56F5C7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FA9D2F-B4AF-4FB6-8408-20901C2E8354}" type="slidenum">
              <a:rPr lang="en-GB" altLang="en-US"/>
              <a:pPr eaLnBrk="1" hangingPunct="1"/>
              <a:t>110</a:t>
            </a:fld>
            <a:endParaRPr lang="en-GB" altLang="en-US"/>
          </a:p>
        </p:txBody>
      </p:sp>
      <p:sp>
        <p:nvSpPr>
          <p:cNvPr id="284675" name="Rectangle 2">
            <a:extLst>
              <a:ext uri="{FF2B5EF4-FFF2-40B4-BE49-F238E27FC236}">
                <a16:creationId xmlns:a16="http://schemas.microsoft.com/office/drawing/2014/main" id="{BFB56E4F-9C67-4E9A-9412-EF8EB9946604}"/>
              </a:ext>
            </a:extLst>
          </p:cNvPr>
          <p:cNvSpPr>
            <a:spLocks noGrp="1" noRot="1" noChangeAspect="1" noChangeArrowheads="1" noTextEdit="1"/>
          </p:cNvSpPr>
          <p:nvPr>
            <p:ph type="sldImg"/>
          </p:nvPr>
        </p:nvSpPr>
        <p:spPr>
          <a:ln/>
        </p:spPr>
      </p:sp>
      <p:sp>
        <p:nvSpPr>
          <p:cNvPr id="284676" name="Rectangle 3">
            <a:extLst>
              <a:ext uri="{FF2B5EF4-FFF2-40B4-BE49-F238E27FC236}">
                <a16:creationId xmlns:a16="http://schemas.microsoft.com/office/drawing/2014/main" id="{0687CBD8-D7A6-4EEB-88FC-13483874A7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a:extLst>
              <a:ext uri="{FF2B5EF4-FFF2-40B4-BE49-F238E27FC236}">
                <a16:creationId xmlns:a16="http://schemas.microsoft.com/office/drawing/2014/main" id="{670A0786-F5DE-4788-AF6C-469B27FEA7D7}"/>
              </a:ext>
            </a:extLst>
          </p:cNvPr>
          <p:cNvSpPr>
            <a:spLocks noGrp="1" noRot="1" noChangeAspect="1" noTextEdit="1"/>
          </p:cNvSpPr>
          <p:nvPr>
            <p:ph type="sldImg"/>
          </p:nvPr>
        </p:nvSpPr>
        <p:spPr>
          <a:ln/>
        </p:spPr>
      </p:sp>
      <p:sp>
        <p:nvSpPr>
          <p:cNvPr id="285699" name="Notes Placeholder 2">
            <a:extLst>
              <a:ext uri="{FF2B5EF4-FFF2-40B4-BE49-F238E27FC236}">
                <a16:creationId xmlns:a16="http://schemas.microsoft.com/office/drawing/2014/main" id="{C13E611A-B97A-4BE9-831F-7C683DF691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85700" name="Slide Number Placeholder 3">
            <a:extLst>
              <a:ext uri="{FF2B5EF4-FFF2-40B4-BE49-F238E27FC236}">
                <a16:creationId xmlns:a16="http://schemas.microsoft.com/office/drawing/2014/main" id="{61B833B0-E441-4E1A-9082-79DB5C4930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23677F5-CA7B-4D73-9068-033721D538B1}" type="slidenum">
              <a:rPr lang="en-GB" altLang="en-US"/>
              <a:pPr eaLnBrk="1" hangingPunct="1"/>
              <a:t>111</a:t>
            </a:fld>
            <a:endParaRPr lang="en-GB"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a:extLst>
              <a:ext uri="{FF2B5EF4-FFF2-40B4-BE49-F238E27FC236}">
                <a16:creationId xmlns:a16="http://schemas.microsoft.com/office/drawing/2014/main" id="{5DD3628E-C8C8-4582-93A1-FA106D138D94}"/>
              </a:ext>
            </a:extLst>
          </p:cNvPr>
          <p:cNvSpPr>
            <a:spLocks noGrp="1" noRot="1" noChangeAspect="1" noTextEdit="1"/>
          </p:cNvSpPr>
          <p:nvPr>
            <p:ph type="sldImg"/>
          </p:nvPr>
        </p:nvSpPr>
        <p:spPr>
          <a:ln/>
        </p:spPr>
      </p:sp>
      <p:sp>
        <p:nvSpPr>
          <p:cNvPr id="286723" name="Notes Placeholder 2">
            <a:extLst>
              <a:ext uri="{FF2B5EF4-FFF2-40B4-BE49-F238E27FC236}">
                <a16:creationId xmlns:a16="http://schemas.microsoft.com/office/drawing/2014/main" id="{DBBA4EAB-E8BC-4EF8-BAD3-40AA20CBFF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86724" name="Slide Number Placeholder 3">
            <a:extLst>
              <a:ext uri="{FF2B5EF4-FFF2-40B4-BE49-F238E27FC236}">
                <a16:creationId xmlns:a16="http://schemas.microsoft.com/office/drawing/2014/main" id="{C5EBED7D-D3F2-4687-990A-210582C28C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3EDD19-6099-4EF7-AA81-32F5956BE290}" type="slidenum">
              <a:rPr lang="en-GB" altLang="en-US"/>
              <a:pPr eaLnBrk="1" hangingPunct="1"/>
              <a:t>112</a:t>
            </a:fld>
            <a:endParaRPr lang="en-GB"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a:extLst>
              <a:ext uri="{FF2B5EF4-FFF2-40B4-BE49-F238E27FC236}">
                <a16:creationId xmlns:a16="http://schemas.microsoft.com/office/drawing/2014/main" id="{FDFFCF22-ED4C-41CA-BF0A-7F98DB1840A3}"/>
              </a:ext>
            </a:extLst>
          </p:cNvPr>
          <p:cNvSpPr>
            <a:spLocks noGrp="1" noRot="1" noChangeAspect="1" noTextEdit="1"/>
          </p:cNvSpPr>
          <p:nvPr>
            <p:ph type="sldImg"/>
          </p:nvPr>
        </p:nvSpPr>
        <p:spPr>
          <a:ln/>
        </p:spPr>
      </p:sp>
      <p:sp>
        <p:nvSpPr>
          <p:cNvPr id="287747" name="Notes Placeholder 2">
            <a:extLst>
              <a:ext uri="{FF2B5EF4-FFF2-40B4-BE49-F238E27FC236}">
                <a16:creationId xmlns:a16="http://schemas.microsoft.com/office/drawing/2014/main" id="{283984A7-BBA9-4737-826A-8B115C1788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87748" name="Slide Number Placeholder 3">
            <a:extLst>
              <a:ext uri="{FF2B5EF4-FFF2-40B4-BE49-F238E27FC236}">
                <a16:creationId xmlns:a16="http://schemas.microsoft.com/office/drawing/2014/main" id="{7D6D416E-16FE-4079-ACD9-8BCB8A4624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87DAB8-6C1F-478A-BBC5-F6AF72216548}" type="slidenum">
              <a:rPr lang="en-GB" altLang="en-US"/>
              <a:pPr eaLnBrk="1" hangingPunct="1"/>
              <a:t>113</a:t>
            </a:fld>
            <a:endParaRPr lang="en-GB"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a:extLst>
              <a:ext uri="{FF2B5EF4-FFF2-40B4-BE49-F238E27FC236}">
                <a16:creationId xmlns:a16="http://schemas.microsoft.com/office/drawing/2014/main" id="{50DE6392-138B-4503-853C-EF41E00B2C35}"/>
              </a:ext>
            </a:extLst>
          </p:cNvPr>
          <p:cNvSpPr>
            <a:spLocks noGrp="1" noRot="1" noChangeAspect="1" noTextEdit="1"/>
          </p:cNvSpPr>
          <p:nvPr>
            <p:ph type="sldImg"/>
          </p:nvPr>
        </p:nvSpPr>
        <p:spPr>
          <a:ln/>
        </p:spPr>
      </p:sp>
      <p:sp>
        <p:nvSpPr>
          <p:cNvPr id="288771" name="Notes Placeholder 2">
            <a:extLst>
              <a:ext uri="{FF2B5EF4-FFF2-40B4-BE49-F238E27FC236}">
                <a16:creationId xmlns:a16="http://schemas.microsoft.com/office/drawing/2014/main" id="{9582C005-3C06-43BA-9855-37680F8452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88772" name="Slide Number Placeholder 3">
            <a:extLst>
              <a:ext uri="{FF2B5EF4-FFF2-40B4-BE49-F238E27FC236}">
                <a16:creationId xmlns:a16="http://schemas.microsoft.com/office/drawing/2014/main" id="{52EFA6A6-5255-4EE3-8ACF-9878A6FCC8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0F7970E-1971-47FB-B728-931B885904CD}" type="slidenum">
              <a:rPr lang="en-GB" altLang="en-US"/>
              <a:pPr eaLnBrk="1" hangingPunct="1"/>
              <a:t>114</a:t>
            </a:fld>
            <a:endParaRPr lang="en-GB"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a:extLst>
              <a:ext uri="{FF2B5EF4-FFF2-40B4-BE49-F238E27FC236}">
                <a16:creationId xmlns:a16="http://schemas.microsoft.com/office/drawing/2014/main" id="{44E78982-B801-45F3-9BAD-359EA7AAC58E}"/>
              </a:ext>
            </a:extLst>
          </p:cNvPr>
          <p:cNvSpPr>
            <a:spLocks noGrp="1" noRot="1" noChangeAspect="1" noTextEdit="1"/>
          </p:cNvSpPr>
          <p:nvPr>
            <p:ph type="sldImg"/>
          </p:nvPr>
        </p:nvSpPr>
        <p:spPr>
          <a:ln/>
        </p:spPr>
      </p:sp>
      <p:sp>
        <p:nvSpPr>
          <p:cNvPr id="289795" name="Notes Placeholder 2">
            <a:extLst>
              <a:ext uri="{FF2B5EF4-FFF2-40B4-BE49-F238E27FC236}">
                <a16:creationId xmlns:a16="http://schemas.microsoft.com/office/drawing/2014/main" id="{12FD52AE-6C10-40C8-B7C4-0B482F5CA2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89796" name="Slide Number Placeholder 3">
            <a:extLst>
              <a:ext uri="{FF2B5EF4-FFF2-40B4-BE49-F238E27FC236}">
                <a16:creationId xmlns:a16="http://schemas.microsoft.com/office/drawing/2014/main" id="{2609E302-4678-4E88-85AC-8D00276716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904ACED-57F6-46A3-85D9-98E3BA256406}" type="slidenum">
              <a:rPr lang="en-GB" altLang="en-US"/>
              <a:pPr eaLnBrk="1" hangingPunct="1"/>
              <a:t>115</a:t>
            </a:fld>
            <a:endParaRPr lang="en-GB"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a:extLst>
              <a:ext uri="{FF2B5EF4-FFF2-40B4-BE49-F238E27FC236}">
                <a16:creationId xmlns:a16="http://schemas.microsoft.com/office/drawing/2014/main" id="{8C23A91A-BB11-4B4C-99D9-97C86561C2CD}"/>
              </a:ext>
            </a:extLst>
          </p:cNvPr>
          <p:cNvSpPr>
            <a:spLocks noGrp="1" noRot="1" noChangeAspect="1" noTextEdit="1"/>
          </p:cNvSpPr>
          <p:nvPr>
            <p:ph type="sldImg"/>
          </p:nvPr>
        </p:nvSpPr>
        <p:spPr>
          <a:ln/>
        </p:spPr>
      </p:sp>
      <p:sp>
        <p:nvSpPr>
          <p:cNvPr id="290819" name="Notes Placeholder 2">
            <a:extLst>
              <a:ext uri="{FF2B5EF4-FFF2-40B4-BE49-F238E27FC236}">
                <a16:creationId xmlns:a16="http://schemas.microsoft.com/office/drawing/2014/main" id="{11E27017-013F-4D82-ADCF-5F93317D93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90820" name="Slide Number Placeholder 3">
            <a:extLst>
              <a:ext uri="{FF2B5EF4-FFF2-40B4-BE49-F238E27FC236}">
                <a16:creationId xmlns:a16="http://schemas.microsoft.com/office/drawing/2014/main" id="{E07B6AE7-C864-4999-BC37-92F5A9EF89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BEF06BD-8EDD-4B40-84EC-F7F04368DC93}" type="slidenum">
              <a:rPr lang="en-GB" altLang="en-US"/>
              <a:pPr eaLnBrk="1" hangingPunct="1"/>
              <a:t>116</a:t>
            </a:fld>
            <a:endParaRPr lang="en-GB"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a:extLst>
              <a:ext uri="{FF2B5EF4-FFF2-40B4-BE49-F238E27FC236}">
                <a16:creationId xmlns:a16="http://schemas.microsoft.com/office/drawing/2014/main" id="{890E94C1-0240-4E46-97A9-FD826CBF7FBF}"/>
              </a:ext>
            </a:extLst>
          </p:cNvPr>
          <p:cNvSpPr>
            <a:spLocks noGrp="1" noRot="1" noChangeAspect="1" noTextEdit="1"/>
          </p:cNvSpPr>
          <p:nvPr>
            <p:ph type="sldImg"/>
          </p:nvPr>
        </p:nvSpPr>
        <p:spPr>
          <a:ln/>
        </p:spPr>
      </p:sp>
      <p:sp>
        <p:nvSpPr>
          <p:cNvPr id="291843" name="Notes Placeholder 2">
            <a:extLst>
              <a:ext uri="{FF2B5EF4-FFF2-40B4-BE49-F238E27FC236}">
                <a16:creationId xmlns:a16="http://schemas.microsoft.com/office/drawing/2014/main" id="{9B24B7DF-E7D3-48F1-A93D-DD1B0190AD5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91844" name="Slide Number Placeholder 3">
            <a:extLst>
              <a:ext uri="{FF2B5EF4-FFF2-40B4-BE49-F238E27FC236}">
                <a16:creationId xmlns:a16="http://schemas.microsoft.com/office/drawing/2014/main" id="{392EB530-E3C3-4C26-AC94-84190C6D7B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AE7FBE9-2464-4CB4-A73B-0A5C4107A486}" type="slidenum">
              <a:rPr lang="en-GB" altLang="en-US"/>
              <a:pPr eaLnBrk="1" hangingPunct="1"/>
              <a:t>117</a:t>
            </a:fld>
            <a:endParaRPr lang="en-GB"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a:extLst>
              <a:ext uri="{FF2B5EF4-FFF2-40B4-BE49-F238E27FC236}">
                <a16:creationId xmlns:a16="http://schemas.microsoft.com/office/drawing/2014/main" id="{8956A568-7099-4D77-B6D1-057F222B8040}"/>
              </a:ext>
            </a:extLst>
          </p:cNvPr>
          <p:cNvSpPr>
            <a:spLocks noGrp="1" noRot="1" noChangeAspect="1" noTextEdit="1"/>
          </p:cNvSpPr>
          <p:nvPr>
            <p:ph type="sldImg"/>
          </p:nvPr>
        </p:nvSpPr>
        <p:spPr>
          <a:ln/>
        </p:spPr>
      </p:sp>
      <p:sp>
        <p:nvSpPr>
          <p:cNvPr id="292867" name="Notes Placeholder 2">
            <a:extLst>
              <a:ext uri="{FF2B5EF4-FFF2-40B4-BE49-F238E27FC236}">
                <a16:creationId xmlns:a16="http://schemas.microsoft.com/office/drawing/2014/main" id="{3D0D218E-6A50-4111-9EFF-D7E8F9CB47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92868" name="Slide Number Placeholder 3">
            <a:extLst>
              <a:ext uri="{FF2B5EF4-FFF2-40B4-BE49-F238E27FC236}">
                <a16:creationId xmlns:a16="http://schemas.microsoft.com/office/drawing/2014/main" id="{DD5BB8E9-5208-4A2C-B358-A22CA6DA10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81EEA34-5BAC-4BDE-AECF-FFEC8F76B9BC}" type="slidenum">
              <a:rPr lang="en-GB" altLang="en-US"/>
              <a:pPr eaLnBrk="1" hangingPunct="1"/>
              <a:t>118</a:t>
            </a:fld>
            <a:endParaRPr lang="en-GB"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a:extLst>
              <a:ext uri="{FF2B5EF4-FFF2-40B4-BE49-F238E27FC236}">
                <a16:creationId xmlns:a16="http://schemas.microsoft.com/office/drawing/2014/main" id="{1C85FC21-17B3-4AB7-856E-F672359434EF}"/>
              </a:ext>
            </a:extLst>
          </p:cNvPr>
          <p:cNvSpPr>
            <a:spLocks noGrp="1" noRot="1" noChangeAspect="1" noTextEdit="1"/>
          </p:cNvSpPr>
          <p:nvPr>
            <p:ph type="sldImg"/>
          </p:nvPr>
        </p:nvSpPr>
        <p:spPr>
          <a:ln/>
        </p:spPr>
      </p:sp>
      <p:sp>
        <p:nvSpPr>
          <p:cNvPr id="293891" name="Notes Placeholder 2">
            <a:extLst>
              <a:ext uri="{FF2B5EF4-FFF2-40B4-BE49-F238E27FC236}">
                <a16:creationId xmlns:a16="http://schemas.microsoft.com/office/drawing/2014/main" id="{8864D5FC-5B7E-4F4F-97F2-460467221D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93892" name="Slide Number Placeholder 3">
            <a:extLst>
              <a:ext uri="{FF2B5EF4-FFF2-40B4-BE49-F238E27FC236}">
                <a16:creationId xmlns:a16="http://schemas.microsoft.com/office/drawing/2014/main" id="{1C946AC9-019F-4C6B-B06A-313ED76750E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4ED80FA-DF0C-4219-A457-2E46B1CD96D6}" type="slidenum">
              <a:rPr lang="en-GB" altLang="en-US"/>
              <a:pPr eaLnBrk="1" hangingPunct="1"/>
              <a:t>119</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CF4769A9-E3BE-4957-9329-2C4347796743}"/>
              </a:ext>
            </a:extLst>
          </p:cNvPr>
          <p:cNvSpPr>
            <a:spLocks noGrp="1" noRot="1" noChangeAspect="1" noTextEdit="1"/>
          </p:cNvSpPr>
          <p:nvPr>
            <p:ph type="sldImg"/>
          </p:nvPr>
        </p:nvSpPr>
        <p:spPr>
          <a:ln/>
        </p:spPr>
      </p:sp>
      <p:sp>
        <p:nvSpPr>
          <p:cNvPr id="184323" name="Notes Placeholder 2">
            <a:extLst>
              <a:ext uri="{FF2B5EF4-FFF2-40B4-BE49-F238E27FC236}">
                <a16:creationId xmlns:a16="http://schemas.microsoft.com/office/drawing/2014/main" id="{5B6D843C-87A5-4556-A269-8DE5972F75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4324" name="Slide Number Placeholder 3">
            <a:extLst>
              <a:ext uri="{FF2B5EF4-FFF2-40B4-BE49-F238E27FC236}">
                <a16:creationId xmlns:a16="http://schemas.microsoft.com/office/drawing/2014/main" id="{DDE5F51A-C25E-4705-963E-18DC81D048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DC7DCC8-FABA-4462-AE99-7CDDA8CD27AD}" type="slidenum">
              <a:rPr lang="en-GB" altLang="en-US"/>
              <a:pPr eaLnBrk="1" hangingPunct="1"/>
              <a:t>12</a:t>
            </a:fld>
            <a:endParaRPr lang="en-GB"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a:extLst>
              <a:ext uri="{FF2B5EF4-FFF2-40B4-BE49-F238E27FC236}">
                <a16:creationId xmlns:a16="http://schemas.microsoft.com/office/drawing/2014/main" id="{2059E51A-104B-4513-AF1A-48B630E6457A}"/>
              </a:ext>
            </a:extLst>
          </p:cNvPr>
          <p:cNvSpPr>
            <a:spLocks noGrp="1" noRot="1" noChangeAspect="1" noTextEdit="1"/>
          </p:cNvSpPr>
          <p:nvPr>
            <p:ph type="sldImg"/>
          </p:nvPr>
        </p:nvSpPr>
        <p:spPr>
          <a:ln/>
        </p:spPr>
      </p:sp>
      <p:sp>
        <p:nvSpPr>
          <p:cNvPr id="294915" name="Notes Placeholder 2">
            <a:extLst>
              <a:ext uri="{FF2B5EF4-FFF2-40B4-BE49-F238E27FC236}">
                <a16:creationId xmlns:a16="http://schemas.microsoft.com/office/drawing/2014/main" id="{8AF0BD33-6218-4F52-938C-25BDBE6F93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94916" name="Slide Number Placeholder 3">
            <a:extLst>
              <a:ext uri="{FF2B5EF4-FFF2-40B4-BE49-F238E27FC236}">
                <a16:creationId xmlns:a16="http://schemas.microsoft.com/office/drawing/2014/main" id="{3030F4A4-5FBC-4C48-A18F-7AA5499B5B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A6DC0C-83F2-4067-85BF-03BBF98D5B65}" type="slidenum">
              <a:rPr lang="en-GB" altLang="en-US"/>
              <a:pPr eaLnBrk="1" hangingPunct="1"/>
              <a:t>120</a:t>
            </a:fld>
            <a:endParaRPr lang="en-GB"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a:extLst>
              <a:ext uri="{FF2B5EF4-FFF2-40B4-BE49-F238E27FC236}">
                <a16:creationId xmlns:a16="http://schemas.microsoft.com/office/drawing/2014/main" id="{2D4EA67D-B88C-408D-87E9-66BCDE11E3A4}"/>
              </a:ext>
            </a:extLst>
          </p:cNvPr>
          <p:cNvSpPr>
            <a:spLocks noGrp="1" noRot="1" noChangeAspect="1" noTextEdit="1"/>
          </p:cNvSpPr>
          <p:nvPr>
            <p:ph type="sldImg"/>
          </p:nvPr>
        </p:nvSpPr>
        <p:spPr>
          <a:ln/>
        </p:spPr>
      </p:sp>
      <p:sp>
        <p:nvSpPr>
          <p:cNvPr id="295939" name="Notes Placeholder 2">
            <a:extLst>
              <a:ext uri="{FF2B5EF4-FFF2-40B4-BE49-F238E27FC236}">
                <a16:creationId xmlns:a16="http://schemas.microsoft.com/office/drawing/2014/main" id="{6827937D-D1DA-47D8-B5A2-0F0BFFF635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95940" name="Slide Number Placeholder 3">
            <a:extLst>
              <a:ext uri="{FF2B5EF4-FFF2-40B4-BE49-F238E27FC236}">
                <a16:creationId xmlns:a16="http://schemas.microsoft.com/office/drawing/2014/main" id="{763D8DF8-8007-4808-9991-31E07237C8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A2BD85B-AB48-45B6-874F-9570B2B57E22}" type="slidenum">
              <a:rPr lang="en-GB" altLang="en-US"/>
              <a:pPr eaLnBrk="1" hangingPunct="1"/>
              <a:t>121</a:t>
            </a:fld>
            <a:endParaRPr lang="en-GB"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a:extLst>
              <a:ext uri="{FF2B5EF4-FFF2-40B4-BE49-F238E27FC236}">
                <a16:creationId xmlns:a16="http://schemas.microsoft.com/office/drawing/2014/main" id="{82DF9AFA-1749-4797-9C69-9E20078035E2}"/>
              </a:ext>
            </a:extLst>
          </p:cNvPr>
          <p:cNvSpPr>
            <a:spLocks noGrp="1" noRot="1" noChangeAspect="1" noTextEdit="1"/>
          </p:cNvSpPr>
          <p:nvPr>
            <p:ph type="sldImg"/>
          </p:nvPr>
        </p:nvSpPr>
        <p:spPr>
          <a:ln/>
        </p:spPr>
      </p:sp>
      <p:sp>
        <p:nvSpPr>
          <p:cNvPr id="296963" name="Notes Placeholder 2">
            <a:extLst>
              <a:ext uri="{FF2B5EF4-FFF2-40B4-BE49-F238E27FC236}">
                <a16:creationId xmlns:a16="http://schemas.microsoft.com/office/drawing/2014/main" id="{89EC571B-F0B2-4926-99F4-FCDE8142C9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96964" name="Slide Number Placeholder 3">
            <a:extLst>
              <a:ext uri="{FF2B5EF4-FFF2-40B4-BE49-F238E27FC236}">
                <a16:creationId xmlns:a16="http://schemas.microsoft.com/office/drawing/2014/main" id="{13736C60-23D7-4B6C-9CDB-78751AC6F1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CF1A67C-57A7-4F34-B320-C9AC28406A50}" type="slidenum">
              <a:rPr lang="en-GB" altLang="en-US"/>
              <a:pPr eaLnBrk="1" hangingPunct="1"/>
              <a:t>122</a:t>
            </a:fld>
            <a:endParaRPr lang="en-GB"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a:extLst>
              <a:ext uri="{FF2B5EF4-FFF2-40B4-BE49-F238E27FC236}">
                <a16:creationId xmlns:a16="http://schemas.microsoft.com/office/drawing/2014/main" id="{70A3E352-477E-4C61-816F-D925AFA8F860}"/>
              </a:ext>
            </a:extLst>
          </p:cNvPr>
          <p:cNvSpPr>
            <a:spLocks noGrp="1" noRot="1" noChangeAspect="1" noTextEdit="1"/>
          </p:cNvSpPr>
          <p:nvPr>
            <p:ph type="sldImg"/>
          </p:nvPr>
        </p:nvSpPr>
        <p:spPr>
          <a:ln/>
        </p:spPr>
      </p:sp>
      <p:sp>
        <p:nvSpPr>
          <p:cNvPr id="297987" name="Notes Placeholder 2">
            <a:extLst>
              <a:ext uri="{FF2B5EF4-FFF2-40B4-BE49-F238E27FC236}">
                <a16:creationId xmlns:a16="http://schemas.microsoft.com/office/drawing/2014/main" id="{EAFD95AB-047F-4122-93F2-E10BE6ACD7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97988" name="Slide Number Placeholder 3">
            <a:extLst>
              <a:ext uri="{FF2B5EF4-FFF2-40B4-BE49-F238E27FC236}">
                <a16:creationId xmlns:a16="http://schemas.microsoft.com/office/drawing/2014/main" id="{96EA5D7B-3B4E-42B8-BEC0-152A6839AC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96AC1B1-22F5-4AFF-B4F5-7F3146D10AC0}" type="slidenum">
              <a:rPr lang="en-GB" altLang="en-US"/>
              <a:pPr eaLnBrk="1" hangingPunct="1"/>
              <a:t>123</a:t>
            </a:fld>
            <a:endParaRPr lang="en-GB"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a:extLst>
              <a:ext uri="{FF2B5EF4-FFF2-40B4-BE49-F238E27FC236}">
                <a16:creationId xmlns:a16="http://schemas.microsoft.com/office/drawing/2014/main" id="{7E1980E3-293E-4A9F-9A40-43BF51824538}"/>
              </a:ext>
            </a:extLst>
          </p:cNvPr>
          <p:cNvSpPr>
            <a:spLocks noGrp="1" noRot="1" noChangeAspect="1" noTextEdit="1"/>
          </p:cNvSpPr>
          <p:nvPr>
            <p:ph type="sldImg"/>
          </p:nvPr>
        </p:nvSpPr>
        <p:spPr>
          <a:ln/>
        </p:spPr>
      </p:sp>
      <p:sp>
        <p:nvSpPr>
          <p:cNvPr id="299011" name="Notes Placeholder 2">
            <a:extLst>
              <a:ext uri="{FF2B5EF4-FFF2-40B4-BE49-F238E27FC236}">
                <a16:creationId xmlns:a16="http://schemas.microsoft.com/office/drawing/2014/main" id="{79E97A5E-0D51-4E55-AE1E-F3A974FC86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99012" name="Slide Number Placeholder 3">
            <a:extLst>
              <a:ext uri="{FF2B5EF4-FFF2-40B4-BE49-F238E27FC236}">
                <a16:creationId xmlns:a16="http://schemas.microsoft.com/office/drawing/2014/main" id="{A547ACB9-73E8-44F0-8B98-D5A323BD12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FCA5A0-D51D-4100-9927-F273A0118A6D}" type="slidenum">
              <a:rPr lang="en-GB" altLang="en-US"/>
              <a:pPr eaLnBrk="1" hangingPunct="1"/>
              <a:t>124</a:t>
            </a:fld>
            <a:endParaRPr lang="en-GB"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a:extLst>
              <a:ext uri="{FF2B5EF4-FFF2-40B4-BE49-F238E27FC236}">
                <a16:creationId xmlns:a16="http://schemas.microsoft.com/office/drawing/2014/main" id="{4C0DB175-BCF4-4918-9A62-DECD701B4757}"/>
              </a:ext>
            </a:extLst>
          </p:cNvPr>
          <p:cNvSpPr>
            <a:spLocks noGrp="1" noRot="1" noChangeAspect="1" noTextEdit="1"/>
          </p:cNvSpPr>
          <p:nvPr>
            <p:ph type="sldImg"/>
          </p:nvPr>
        </p:nvSpPr>
        <p:spPr>
          <a:ln/>
        </p:spPr>
      </p:sp>
      <p:sp>
        <p:nvSpPr>
          <p:cNvPr id="300035" name="Notes Placeholder 2">
            <a:extLst>
              <a:ext uri="{FF2B5EF4-FFF2-40B4-BE49-F238E27FC236}">
                <a16:creationId xmlns:a16="http://schemas.microsoft.com/office/drawing/2014/main" id="{09DCA766-CED0-4C34-A247-3FF1084F685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00036" name="Slide Number Placeholder 3">
            <a:extLst>
              <a:ext uri="{FF2B5EF4-FFF2-40B4-BE49-F238E27FC236}">
                <a16:creationId xmlns:a16="http://schemas.microsoft.com/office/drawing/2014/main" id="{D0E75CDB-5F1A-4F77-995D-934D26AD15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134B1D5-F845-4F1A-A379-5814376D4F1A}" type="slidenum">
              <a:rPr lang="en-GB" altLang="en-US"/>
              <a:pPr eaLnBrk="1" hangingPunct="1"/>
              <a:t>125</a:t>
            </a:fld>
            <a:endParaRPr lang="en-GB"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a:extLst>
              <a:ext uri="{FF2B5EF4-FFF2-40B4-BE49-F238E27FC236}">
                <a16:creationId xmlns:a16="http://schemas.microsoft.com/office/drawing/2014/main" id="{A1DB046C-B8C9-4745-8D47-82ECD7998018}"/>
              </a:ext>
            </a:extLst>
          </p:cNvPr>
          <p:cNvSpPr>
            <a:spLocks noGrp="1" noRot="1" noChangeAspect="1" noTextEdit="1"/>
          </p:cNvSpPr>
          <p:nvPr>
            <p:ph type="sldImg"/>
          </p:nvPr>
        </p:nvSpPr>
        <p:spPr>
          <a:ln/>
        </p:spPr>
      </p:sp>
      <p:sp>
        <p:nvSpPr>
          <p:cNvPr id="301059" name="Notes Placeholder 2">
            <a:extLst>
              <a:ext uri="{FF2B5EF4-FFF2-40B4-BE49-F238E27FC236}">
                <a16:creationId xmlns:a16="http://schemas.microsoft.com/office/drawing/2014/main" id="{E363488F-75BC-498A-AC84-0DD1638603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01060" name="Slide Number Placeholder 3">
            <a:extLst>
              <a:ext uri="{FF2B5EF4-FFF2-40B4-BE49-F238E27FC236}">
                <a16:creationId xmlns:a16="http://schemas.microsoft.com/office/drawing/2014/main" id="{DF600259-835A-40AE-B51E-2862B056EC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CDB8F45-9AB0-4DA6-ABF7-0293682A2889}" type="slidenum">
              <a:rPr lang="en-GB" altLang="en-US"/>
              <a:pPr eaLnBrk="1" hangingPunct="1"/>
              <a:t>126</a:t>
            </a:fld>
            <a:endParaRPr lang="en-GB"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a:extLst>
              <a:ext uri="{FF2B5EF4-FFF2-40B4-BE49-F238E27FC236}">
                <a16:creationId xmlns:a16="http://schemas.microsoft.com/office/drawing/2014/main" id="{60C97808-F934-451E-9105-C282F8014253}"/>
              </a:ext>
            </a:extLst>
          </p:cNvPr>
          <p:cNvSpPr>
            <a:spLocks noGrp="1" noRot="1" noChangeAspect="1" noTextEdit="1"/>
          </p:cNvSpPr>
          <p:nvPr>
            <p:ph type="sldImg"/>
          </p:nvPr>
        </p:nvSpPr>
        <p:spPr>
          <a:ln/>
        </p:spPr>
      </p:sp>
      <p:sp>
        <p:nvSpPr>
          <p:cNvPr id="302083" name="Notes Placeholder 2">
            <a:extLst>
              <a:ext uri="{FF2B5EF4-FFF2-40B4-BE49-F238E27FC236}">
                <a16:creationId xmlns:a16="http://schemas.microsoft.com/office/drawing/2014/main" id="{D48D25F2-70EB-4C6C-9FB7-C6B426F8C2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02084" name="Slide Number Placeholder 3">
            <a:extLst>
              <a:ext uri="{FF2B5EF4-FFF2-40B4-BE49-F238E27FC236}">
                <a16:creationId xmlns:a16="http://schemas.microsoft.com/office/drawing/2014/main" id="{59E5FB68-229B-4C7C-96FB-ECE7BDCDEB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B09D108-2F8E-4FAB-9142-3F8AE58BA9FE}" type="slidenum">
              <a:rPr lang="en-GB" altLang="en-US"/>
              <a:pPr eaLnBrk="1" hangingPunct="1"/>
              <a:t>127</a:t>
            </a:fld>
            <a:endParaRPr lang="en-GB"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a:extLst>
              <a:ext uri="{FF2B5EF4-FFF2-40B4-BE49-F238E27FC236}">
                <a16:creationId xmlns:a16="http://schemas.microsoft.com/office/drawing/2014/main" id="{FED4B8BF-76DB-4AD1-82CA-FAF94BD66890}"/>
              </a:ext>
            </a:extLst>
          </p:cNvPr>
          <p:cNvSpPr>
            <a:spLocks noGrp="1" noRot="1" noChangeAspect="1" noTextEdit="1"/>
          </p:cNvSpPr>
          <p:nvPr>
            <p:ph type="sldImg"/>
          </p:nvPr>
        </p:nvSpPr>
        <p:spPr>
          <a:ln/>
        </p:spPr>
      </p:sp>
      <p:sp>
        <p:nvSpPr>
          <p:cNvPr id="303107" name="Notes Placeholder 2">
            <a:extLst>
              <a:ext uri="{FF2B5EF4-FFF2-40B4-BE49-F238E27FC236}">
                <a16:creationId xmlns:a16="http://schemas.microsoft.com/office/drawing/2014/main" id="{D7D9A1D5-8431-4448-AFBC-2593DDCD63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03108" name="Slide Number Placeholder 3">
            <a:extLst>
              <a:ext uri="{FF2B5EF4-FFF2-40B4-BE49-F238E27FC236}">
                <a16:creationId xmlns:a16="http://schemas.microsoft.com/office/drawing/2014/main" id="{33B21A8F-2B43-4D72-9CF8-EA26D510B3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406DD2-9862-49D5-9FBD-9E7AA1F3D367}" type="slidenum">
              <a:rPr lang="en-GB" altLang="en-US"/>
              <a:pPr eaLnBrk="1" hangingPunct="1"/>
              <a:t>128</a:t>
            </a:fld>
            <a:endParaRPr lang="en-GB"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a:extLst>
              <a:ext uri="{FF2B5EF4-FFF2-40B4-BE49-F238E27FC236}">
                <a16:creationId xmlns:a16="http://schemas.microsoft.com/office/drawing/2014/main" id="{8C203C7F-659B-43C7-85B3-3368CC7EA8A6}"/>
              </a:ext>
            </a:extLst>
          </p:cNvPr>
          <p:cNvSpPr>
            <a:spLocks noGrp="1" noRot="1" noChangeAspect="1" noTextEdit="1"/>
          </p:cNvSpPr>
          <p:nvPr>
            <p:ph type="sldImg"/>
          </p:nvPr>
        </p:nvSpPr>
        <p:spPr>
          <a:ln/>
        </p:spPr>
      </p:sp>
      <p:sp>
        <p:nvSpPr>
          <p:cNvPr id="304131" name="Notes Placeholder 2">
            <a:extLst>
              <a:ext uri="{FF2B5EF4-FFF2-40B4-BE49-F238E27FC236}">
                <a16:creationId xmlns:a16="http://schemas.microsoft.com/office/drawing/2014/main" id="{0D2494C4-07C2-4453-9731-6A73437E45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04132" name="Slide Number Placeholder 3">
            <a:extLst>
              <a:ext uri="{FF2B5EF4-FFF2-40B4-BE49-F238E27FC236}">
                <a16:creationId xmlns:a16="http://schemas.microsoft.com/office/drawing/2014/main" id="{F2E370FD-D21E-4D55-99AC-3732BF47FF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7BB327-0C2D-4E87-8223-E62F7902C391}" type="slidenum">
              <a:rPr lang="en-GB" altLang="en-US"/>
              <a:pPr eaLnBrk="1" hangingPunct="1"/>
              <a:t>129</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2831C06B-150B-473D-B8DE-D9C1FFE9770B}"/>
              </a:ext>
            </a:extLst>
          </p:cNvPr>
          <p:cNvSpPr>
            <a:spLocks noGrp="1" noRot="1" noChangeAspect="1" noTextEdit="1"/>
          </p:cNvSpPr>
          <p:nvPr>
            <p:ph type="sldImg"/>
          </p:nvPr>
        </p:nvSpPr>
        <p:spPr>
          <a:ln/>
        </p:spPr>
      </p:sp>
      <p:sp>
        <p:nvSpPr>
          <p:cNvPr id="185347" name="Notes Placeholder 2">
            <a:extLst>
              <a:ext uri="{FF2B5EF4-FFF2-40B4-BE49-F238E27FC236}">
                <a16:creationId xmlns:a16="http://schemas.microsoft.com/office/drawing/2014/main" id="{3DC8BAA2-2E59-4F0A-B3EE-C20CA06C47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5348" name="Slide Number Placeholder 3">
            <a:extLst>
              <a:ext uri="{FF2B5EF4-FFF2-40B4-BE49-F238E27FC236}">
                <a16:creationId xmlns:a16="http://schemas.microsoft.com/office/drawing/2014/main" id="{828C3BB6-81AC-44E8-9DA9-8ED2526E8C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F2317C0-45E6-4C27-8BB0-2C834A65C776}" type="slidenum">
              <a:rPr lang="en-GB" altLang="en-US"/>
              <a:pPr eaLnBrk="1" hangingPunct="1"/>
              <a:t>13</a:t>
            </a:fld>
            <a:endParaRPr lang="en-GB"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a:extLst>
              <a:ext uri="{FF2B5EF4-FFF2-40B4-BE49-F238E27FC236}">
                <a16:creationId xmlns:a16="http://schemas.microsoft.com/office/drawing/2014/main" id="{7EB75BFC-3F32-46D6-91B1-6A6EB0B34E90}"/>
              </a:ext>
            </a:extLst>
          </p:cNvPr>
          <p:cNvSpPr>
            <a:spLocks noGrp="1" noRot="1" noChangeAspect="1" noTextEdit="1"/>
          </p:cNvSpPr>
          <p:nvPr>
            <p:ph type="sldImg"/>
          </p:nvPr>
        </p:nvSpPr>
        <p:spPr>
          <a:ln/>
        </p:spPr>
      </p:sp>
      <p:sp>
        <p:nvSpPr>
          <p:cNvPr id="305155" name="Notes Placeholder 2">
            <a:extLst>
              <a:ext uri="{FF2B5EF4-FFF2-40B4-BE49-F238E27FC236}">
                <a16:creationId xmlns:a16="http://schemas.microsoft.com/office/drawing/2014/main" id="{B17F6B6B-FA7C-4041-AC92-ABB777CD30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05156" name="Slide Number Placeholder 3">
            <a:extLst>
              <a:ext uri="{FF2B5EF4-FFF2-40B4-BE49-F238E27FC236}">
                <a16:creationId xmlns:a16="http://schemas.microsoft.com/office/drawing/2014/main" id="{97805A17-117E-4E31-AACD-8941CD5D7C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EE6C39-3C1C-4BDB-9397-FEEA26CC7CA9}" type="slidenum">
              <a:rPr lang="en-GB" altLang="en-US"/>
              <a:pPr eaLnBrk="1" hangingPunct="1"/>
              <a:t>130</a:t>
            </a:fld>
            <a:endParaRPr lang="en-GB"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a:extLst>
              <a:ext uri="{FF2B5EF4-FFF2-40B4-BE49-F238E27FC236}">
                <a16:creationId xmlns:a16="http://schemas.microsoft.com/office/drawing/2014/main" id="{149A979A-4987-4E16-8B26-EA167CA0CDB7}"/>
              </a:ext>
            </a:extLst>
          </p:cNvPr>
          <p:cNvSpPr>
            <a:spLocks noGrp="1" noRot="1" noChangeAspect="1" noTextEdit="1"/>
          </p:cNvSpPr>
          <p:nvPr>
            <p:ph type="sldImg"/>
          </p:nvPr>
        </p:nvSpPr>
        <p:spPr>
          <a:ln/>
        </p:spPr>
      </p:sp>
      <p:sp>
        <p:nvSpPr>
          <p:cNvPr id="306179" name="Notes Placeholder 2">
            <a:extLst>
              <a:ext uri="{FF2B5EF4-FFF2-40B4-BE49-F238E27FC236}">
                <a16:creationId xmlns:a16="http://schemas.microsoft.com/office/drawing/2014/main" id="{FF597747-4BFF-4A06-9786-077B7830EC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06180" name="Slide Number Placeholder 3">
            <a:extLst>
              <a:ext uri="{FF2B5EF4-FFF2-40B4-BE49-F238E27FC236}">
                <a16:creationId xmlns:a16="http://schemas.microsoft.com/office/drawing/2014/main" id="{5A644203-9559-4EDE-A3A4-987877795D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18CE5E-91DF-4723-8A05-09A4092A99EA}" type="slidenum">
              <a:rPr lang="en-GB" altLang="en-US"/>
              <a:pPr eaLnBrk="1" hangingPunct="1"/>
              <a:t>131</a:t>
            </a:fld>
            <a:endParaRPr lang="en-GB"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a:extLst>
              <a:ext uri="{FF2B5EF4-FFF2-40B4-BE49-F238E27FC236}">
                <a16:creationId xmlns:a16="http://schemas.microsoft.com/office/drawing/2014/main" id="{F576F191-0156-4303-BD58-71DB9FEFF626}"/>
              </a:ext>
            </a:extLst>
          </p:cNvPr>
          <p:cNvSpPr>
            <a:spLocks noGrp="1" noRot="1" noChangeAspect="1" noTextEdit="1"/>
          </p:cNvSpPr>
          <p:nvPr>
            <p:ph type="sldImg"/>
          </p:nvPr>
        </p:nvSpPr>
        <p:spPr>
          <a:ln/>
        </p:spPr>
      </p:sp>
      <p:sp>
        <p:nvSpPr>
          <p:cNvPr id="307203" name="Notes Placeholder 2">
            <a:extLst>
              <a:ext uri="{FF2B5EF4-FFF2-40B4-BE49-F238E27FC236}">
                <a16:creationId xmlns:a16="http://schemas.microsoft.com/office/drawing/2014/main" id="{572BF6A9-BF6C-401A-8194-CCA96DC9D8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07204" name="Slide Number Placeholder 3">
            <a:extLst>
              <a:ext uri="{FF2B5EF4-FFF2-40B4-BE49-F238E27FC236}">
                <a16:creationId xmlns:a16="http://schemas.microsoft.com/office/drawing/2014/main" id="{039CA639-213A-4E34-A812-5E13EF75D5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024E512-A871-42EA-A63E-5329DAAE3964}" type="slidenum">
              <a:rPr lang="en-GB" altLang="en-US"/>
              <a:pPr eaLnBrk="1" hangingPunct="1"/>
              <a:t>132</a:t>
            </a:fld>
            <a:endParaRPr lang="en-GB"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a:extLst>
              <a:ext uri="{FF2B5EF4-FFF2-40B4-BE49-F238E27FC236}">
                <a16:creationId xmlns:a16="http://schemas.microsoft.com/office/drawing/2014/main" id="{10CA4A7F-0C08-468D-B56E-7D723C6708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FFB41A4-808B-464D-AA03-AC5CC85670C7}" type="slidenum">
              <a:rPr lang="en-GB" altLang="en-US"/>
              <a:pPr eaLnBrk="1" hangingPunct="1"/>
              <a:t>133</a:t>
            </a:fld>
            <a:endParaRPr lang="en-GB" altLang="en-US"/>
          </a:p>
        </p:txBody>
      </p:sp>
      <p:sp>
        <p:nvSpPr>
          <p:cNvPr id="308227" name="Rectangle 2">
            <a:extLst>
              <a:ext uri="{FF2B5EF4-FFF2-40B4-BE49-F238E27FC236}">
                <a16:creationId xmlns:a16="http://schemas.microsoft.com/office/drawing/2014/main" id="{F9CF14EF-F2D7-44AB-9904-0F444E65086D}"/>
              </a:ext>
            </a:extLst>
          </p:cNvPr>
          <p:cNvSpPr>
            <a:spLocks noGrp="1" noRot="1" noChangeAspect="1" noChangeArrowheads="1" noTextEdit="1"/>
          </p:cNvSpPr>
          <p:nvPr>
            <p:ph type="sldImg"/>
          </p:nvPr>
        </p:nvSpPr>
        <p:spPr>
          <a:ln/>
        </p:spPr>
      </p:sp>
      <p:sp>
        <p:nvSpPr>
          <p:cNvPr id="308228" name="Rectangle 3">
            <a:extLst>
              <a:ext uri="{FF2B5EF4-FFF2-40B4-BE49-F238E27FC236}">
                <a16:creationId xmlns:a16="http://schemas.microsoft.com/office/drawing/2014/main" id="{FFC8B904-3D62-477E-A90D-19F6D1CD39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a:extLst>
              <a:ext uri="{FF2B5EF4-FFF2-40B4-BE49-F238E27FC236}">
                <a16:creationId xmlns:a16="http://schemas.microsoft.com/office/drawing/2014/main" id="{A6E36B2F-DB1E-4917-B9E5-4E33B7886C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25A4FD0-882F-498D-8B13-CE783C82E717}" type="slidenum">
              <a:rPr lang="en-GB" altLang="en-US"/>
              <a:pPr eaLnBrk="1" hangingPunct="1"/>
              <a:t>134</a:t>
            </a:fld>
            <a:endParaRPr lang="en-GB" altLang="en-US"/>
          </a:p>
        </p:txBody>
      </p:sp>
      <p:sp>
        <p:nvSpPr>
          <p:cNvPr id="309251" name="Rectangle 2">
            <a:extLst>
              <a:ext uri="{FF2B5EF4-FFF2-40B4-BE49-F238E27FC236}">
                <a16:creationId xmlns:a16="http://schemas.microsoft.com/office/drawing/2014/main" id="{EA682AB5-CB0D-42B5-939B-7BE3790B26E1}"/>
              </a:ext>
            </a:extLst>
          </p:cNvPr>
          <p:cNvSpPr>
            <a:spLocks noGrp="1" noRot="1" noChangeAspect="1" noChangeArrowheads="1" noTextEdit="1"/>
          </p:cNvSpPr>
          <p:nvPr>
            <p:ph type="sldImg"/>
          </p:nvPr>
        </p:nvSpPr>
        <p:spPr>
          <a:ln/>
        </p:spPr>
      </p:sp>
      <p:sp>
        <p:nvSpPr>
          <p:cNvPr id="309252" name="Rectangle 3">
            <a:extLst>
              <a:ext uri="{FF2B5EF4-FFF2-40B4-BE49-F238E27FC236}">
                <a16:creationId xmlns:a16="http://schemas.microsoft.com/office/drawing/2014/main" id="{7724FF81-073E-4AE4-97A4-D631C3E069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a:extLst>
              <a:ext uri="{FF2B5EF4-FFF2-40B4-BE49-F238E27FC236}">
                <a16:creationId xmlns:a16="http://schemas.microsoft.com/office/drawing/2014/main" id="{2BF008A0-9661-43FE-BB4D-5D6C4E72638B}"/>
              </a:ext>
            </a:extLst>
          </p:cNvPr>
          <p:cNvSpPr>
            <a:spLocks noGrp="1" noRot="1" noChangeAspect="1" noTextEdit="1"/>
          </p:cNvSpPr>
          <p:nvPr>
            <p:ph type="sldImg"/>
          </p:nvPr>
        </p:nvSpPr>
        <p:spPr>
          <a:ln/>
        </p:spPr>
      </p:sp>
      <p:sp>
        <p:nvSpPr>
          <p:cNvPr id="310275" name="Notes Placeholder 2">
            <a:extLst>
              <a:ext uri="{FF2B5EF4-FFF2-40B4-BE49-F238E27FC236}">
                <a16:creationId xmlns:a16="http://schemas.microsoft.com/office/drawing/2014/main" id="{0850903E-5FA8-4B23-BF68-EAB2337111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10276" name="Slide Number Placeholder 3">
            <a:extLst>
              <a:ext uri="{FF2B5EF4-FFF2-40B4-BE49-F238E27FC236}">
                <a16:creationId xmlns:a16="http://schemas.microsoft.com/office/drawing/2014/main" id="{F4C6A2BF-4135-4056-BA99-C1D8BACA57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FB2A5EC-8097-4EAD-810E-0C926282DF0C}" type="slidenum">
              <a:rPr lang="en-GB" altLang="en-US"/>
              <a:pPr eaLnBrk="1" hangingPunct="1"/>
              <a:t>135</a:t>
            </a:fld>
            <a:endParaRPr lang="en-GB"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a:extLst>
              <a:ext uri="{FF2B5EF4-FFF2-40B4-BE49-F238E27FC236}">
                <a16:creationId xmlns:a16="http://schemas.microsoft.com/office/drawing/2014/main" id="{972EF7A4-F309-4513-A880-7D2BD06D5532}"/>
              </a:ext>
            </a:extLst>
          </p:cNvPr>
          <p:cNvSpPr>
            <a:spLocks noGrp="1" noRot="1" noChangeAspect="1" noTextEdit="1"/>
          </p:cNvSpPr>
          <p:nvPr>
            <p:ph type="sldImg"/>
          </p:nvPr>
        </p:nvSpPr>
        <p:spPr>
          <a:ln/>
        </p:spPr>
      </p:sp>
      <p:sp>
        <p:nvSpPr>
          <p:cNvPr id="311299" name="Notes Placeholder 2">
            <a:extLst>
              <a:ext uri="{FF2B5EF4-FFF2-40B4-BE49-F238E27FC236}">
                <a16:creationId xmlns:a16="http://schemas.microsoft.com/office/drawing/2014/main" id="{1BDD1F71-D6C7-4198-88E9-8C0EEE3374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11300" name="Slide Number Placeholder 3">
            <a:extLst>
              <a:ext uri="{FF2B5EF4-FFF2-40B4-BE49-F238E27FC236}">
                <a16:creationId xmlns:a16="http://schemas.microsoft.com/office/drawing/2014/main" id="{2D68D9F0-F526-42EC-BAAE-7F2593EF81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01745E0-AD08-4824-A642-4FFE3D3FC03A}" type="slidenum">
              <a:rPr lang="en-GB" altLang="en-US"/>
              <a:pPr eaLnBrk="1" hangingPunct="1"/>
              <a:t>136</a:t>
            </a:fld>
            <a:endParaRPr lang="en-GB"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a:extLst>
              <a:ext uri="{FF2B5EF4-FFF2-40B4-BE49-F238E27FC236}">
                <a16:creationId xmlns:a16="http://schemas.microsoft.com/office/drawing/2014/main" id="{CF9BEC58-F79F-4958-B248-6F01D2132A95}"/>
              </a:ext>
            </a:extLst>
          </p:cNvPr>
          <p:cNvSpPr>
            <a:spLocks noGrp="1" noRot="1" noChangeAspect="1" noTextEdit="1"/>
          </p:cNvSpPr>
          <p:nvPr>
            <p:ph type="sldImg"/>
          </p:nvPr>
        </p:nvSpPr>
        <p:spPr>
          <a:ln/>
        </p:spPr>
      </p:sp>
      <p:sp>
        <p:nvSpPr>
          <p:cNvPr id="312323" name="Notes Placeholder 2">
            <a:extLst>
              <a:ext uri="{FF2B5EF4-FFF2-40B4-BE49-F238E27FC236}">
                <a16:creationId xmlns:a16="http://schemas.microsoft.com/office/drawing/2014/main" id="{E445AD09-B144-4FB1-976B-7884022ED8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12324" name="Slide Number Placeholder 3">
            <a:extLst>
              <a:ext uri="{FF2B5EF4-FFF2-40B4-BE49-F238E27FC236}">
                <a16:creationId xmlns:a16="http://schemas.microsoft.com/office/drawing/2014/main" id="{EC453637-7E9A-448E-8A12-63E4B0E2D6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B4DD13F-0334-4C59-9012-3E8D3C2695F3}" type="slidenum">
              <a:rPr lang="en-GB" altLang="en-US"/>
              <a:pPr eaLnBrk="1" hangingPunct="1"/>
              <a:t>137</a:t>
            </a:fld>
            <a:endParaRPr lang="en-GB"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a:extLst>
              <a:ext uri="{FF2B5EF4-FFF2-40B4-BE49-F238E27FC236}">
                <a16:creationId xmlns:a16="http://schemas.microsoft.com/office/drawing/2014/main" id="{4A1F396B-027B-432F-B858-DE0CE22D2B13}"/>
              </a:ext>
            </a:extLst>
          </p:cNvPr>
          <p:cNvSpPr>
            <a:spLocks noGrp="1" noRot="1" noChangeAspect="1" noTextEdit="1"/>
          </p:cNvSpPr>
          <p:nvPr>
            <p:ph type="sldImg"/>
          </p:nvPr>
        </p:nvSpPr>
        <p:spPr>
          <a:ln/>
        </p:spPr>
      </p:sp>
      <p:sp>
        <p:nvSpPr>
          <p:cNvPr id="313347" name="Notes Placeholder 2">
            <a:extLst>
              <a:ext uri="{FF2B5EF4-FFF2-40B4-BE49-F238E27FC236}">
                <a16:creationId xmlns:a16="http://schemas.microsoft.com/office/drawing/2014/main" id="{00CE34EC-29E4-4B07-BAEF-5D2B016949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13348" name="Slide Number Placeholder 3">
            <a:extLst>
              <a:ext uri="{FF2B5EF4-FFF2-40B4-BE49-F238E27FC236}">
                <a16:creationId xmlns:a16="http://schemas.microsoft.com/office/drawing/2014/main" id="{4475F074-721C-48DC-8CDE-2F38576422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FC408DD-67E0-424A-926C-60F0CA54A22C}" type="slidenum">
              <a:rPr lang="en-GB" altLang="en-US"/>
              <a:pPr eaLnBrk="1" hangingPunct="1"/>
              <a:t>138</a:t>
            </a:fld>
            <a:endParaRPr lang="en-GB"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a:extLst>
              <a:ext uri="{FF2B5EF4-FFF2-40B4-BE49-F238E27FC236}">
                <a16:creationId xmlns:a16="http://schemas.microsoft.com/office/drawing/2014/main" id="{E95C494C-C2B2-47C3-8034-DC95B5AA1143}"/>
              </a:ext>
            </a:extLst>
          </p:cNvPr>
          <p:cNvSpPr>
            <a:spLocks noGrp="1" noRot="1" noChangeAspect="1" noTextEdit="1"/>
          </p:cNvSpPr>
          <p:nvPr>
            <p:ph type="sldImg"/>
          </p:nvPr>
        </p:nvSpPr>
        <p:spPr>
          <a:ln/>
        </p:spPr>
      </p:sp>
      <p:sp>
        <p:nvSpPr>
          <p:cNvPr id="314371" name="Notes Placeholder 2">
            <a:extLst>
              <a:ext uri="{FF2B5EF4-FFF2-40B4-BE49-F238E27FC236}">
                <a16:creationId xmlns:a16="http://schemas.microsoft.com/office/drawing/2014/main" id="{0D132A53-AD9D-4358-8903-56CCC013A7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14372" name="Slide Number Placeholder 3">
            <a:extLst>
              <a:ext uri="{FF2B5EF4-FFF2-40B4-BE49-F238E27FC236}">
                <a16:creationId xmlns:a16="http://schemas.microsoft.com/office/drawing/2014/main" id="{F5B018CA-74F5-4B98-841A-8295B97557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8F62242-A4C1-49A5-B8DE-8C24417782FB}" type="slidenum">
              <a:rPr lang="en-GB" altLang="en-US"/>
              <a:pPr eaLnBrk="1" hangingPunct="1"/>
              <a:t>139</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68920E3B-1F3A-42F0-A6F3-281460C86754}"/>
              </a:ext>
            </a:extLst>
          </p:cNvPr>
          <p:cNvSpPr>
            <a:spLocks noGrp="1" noRot="1" noChangeAspect="1" noTextEdit="1"/>
          </p:cNvSpPr>
          <p:nvPr>
            <p:ph type="sldImg"/>
          </p:nvPr>
        </p:nvSpPr>
        <p:spPr>
          <a:ln/>
        </p:spPr>
      </p:sp>
      <p:sp>
        <p:nvSpPr>
          <p:cNvPr id="186371" name="Notes Placeholder 2">
            <a:extLst>
              <a:ext uri="{FF2B5EF4-FFF2-40B4-BE49-F238E27FC236}">
                <a16:creationId xmlns:a16="http://schemas.microsoft.com/office/drawing/2014/main" id="{1F02E5B7-2493-46F9-939C-FDCD253565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6372" name="Slide Number Placeholder 3">
            <a:extLst>
              <a:ext uri="{FF2B5EF4-FFF2-40B4-BE49-F238E27FC236}">
                <a16:creationId xmlns:a16="http://schemas.microsoft.com/office/drawing/2014/main" id="{A1367285-8217-49DF-96D8-81F42A6E6B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C9EB7F7-3E67-495B-B9DC-FD241357CE6F}" type="slidenum">
              <a:rPr lang="en-GB" altLang="en-US"/>
              <a:pPr eaLnBrk="1" hangingPunct="1"/>
              <a:t>14</a:t>
            </a:fld>
            <a:endParaRPr lang="en-GB"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a:extLst>
              <a:ext uri="{FF2B5EF4-FFF2-40B4-BE49-F238E27FC236}">
                <a16:creationId xmlns:a16="http://schemas.microsoft.com/office/drawing/2014/main" id="{30688E05-1DAD-4ADA-A0BC-2B02527AAED6}"/>
              </a:ext>
            </a:extLst>
          </p:cNvPr>
          <p:cNvSpPr>
            <a:spLocks noGrp="1" noRot="1" noChangeAspect="1" noTextEdit="1"/>
          </p:cNvSpPr>
          <p:nvPr>
            <p:ph type="sldImg"/>
          </p:nvPr>
        </p:nvSpPr>
        <p:spPr>
          <a:ln/>
        </p:spPr>
      </p:sp>
      <p:sp>
        <p:nvSpPr>
          <p:cNvPr id="315395" name="Notes Placeholder 2">
            <a:extLst>
              <a:ext uri="{FF2B5EF4-FFF2-40B4-BE49-F238E27FC236}">
                <a16:creationId xmlns:a16="http://schemas.microsoft.com/office/drawing/2014/main" id="{A16256AF-373D-4ADB-8CB5-C66A3AA842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15396" name="Slide Number Placeholder 3">
            <a:extLst>
              <a:ext uri="{FF2B5EF4-FFF2-40B4-BE49-F238E27FC236}">
                <a16:creationId xmlns:a16="http://schemas.microsoft.com/office/drawing/2014/main" id="{E7B39B86-E1C3-4B12-BD09-1BD957DBDA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BD86799-CFEA-4F31-8E68-5CC6E52FFA0B}" type="slidenum">
              <a:rPr lang="en-GB" altLang="en-US"/>
              <a:pPr eaLnBrk="1" hangingPunct="1"/>
              <a:t>140</a:t>
            </a:fld>
            <a:endParaRPr lang="en-GB"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a:extLst>
              <a:ext uri="{FF2B5EF4-FFF2-40B4-BE49-F238E27FC236}">
                <a16:creationId xmlns:a16="http://schemas.microsoft.com/office/drawing/2014/main" id="{5FA9D6E2-C09F-4F0A-A850-3FDF75F9F78F}"/>
              </a:ext>
            </a:extLst>
          </p:cNvPr>
          <p:cNvSpPr>
            <a:spLocks noGrp="1" noRot="1" noChangeAspect="1" noTextEdit="1"/>
          </p:cNvSpPr>
          <p:nvPr>
            <p:ph type="sldImg"/>
          </p:nvPr>
        </p:nvSpPr>
        <p:spPr>
          <a:ln/>
        </p:spPr>
      </p:sp>
      <p:sp>
        <p:nvSpPr>
          <p:cNvPr id="316419" name="Notes Placeholder 2">
            <a:extLst>
              <a:ext uri="{FF2B5EF4-FFF2-40B4-BE49-F238E27FC236}">
                <a16:creationId xmlns:a16="http://schemas.microsoft.com/office/drawing/2014/main" id="{5B8F177C-39FB-4985-99D3-B78880CA60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16420" name="Slide Number Placeholder 3">
            <a:extLst>
              <a:ext uri="{FF2B5EF4-FFF2-40B4-BE49-F238E27FC236}">
                <a16:creationId xmlns:a16="http://schemas.microsoft.com/office/drawing/2014/main" id="{2F186CE1-B38B-4748-8C35-5A7F4CF22F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B45F35-F3A5-4B09-9783-6EC76944FB85}" type="slidenum">
              <a:rPr lang="en-GB" altLang="en-US"/>
              <a:pPr eaLnBrk="1" hangingPunct="1"/>
              <a:t>141</a:t>
            </a:fld>
            <a:endParaRPr lang="en-GB"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a:extLst>
              <a:ext uri="{FF2B5EF4-FFF2-40B4-BE49-F238E27FC236}">
                <a16:creationId xmlns:a16="http://schemas.microsoft.com/office/drawing/2014/main" id="{3BEA2677-FF31-49E5-BE2B-6C37A1733B22}"/>
              </a:ext>
            </a:extLst>
          </p:cNvPr>
          <p:cNvSpPr>
            <a:spLocks noGrp="1" noRot="1" noChangeAspect="1" noTextEdit="1"/>
          </p:cNvSpPr>
          <p:nvPr>
            <p:ph type="sldImg"/>
          </p:nvPr>
        </p:nvSpPr>
        <p:spPr>
          <a:ln/>
        </p:spPr>
      </p:sp>
      <p:sp>
        <p:nvSpPr>
          <p:cNvPr id="317443" name="Notes Placeholder 2">
            <a:extLst>
              <a:ext uri="{FF2B5EF4-FFF2-40B4-BE49-F238E27FC236}">
                <a16:creationId xmlns:a16="http://schemas.microsoft.com/office/drawing/2014/main" id="{ADCBFA32-12EC-431F-B4F8-8916915E79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17444" name="Slide Number Placeholder 3">
            <a:extLst>
              <a:ext uri="{FF2B5EF4-FFF2-40B4-BE49-F238E27FC236}">
                <a16:creationId xmlns:a16="http://schemas.microsoft.com/office/drawing/2014/main" id="{3FD7C431-0128-42EB-A224-7B3494DBAA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9C91B72-A300-4586-96B4-26215F983D4E}" type="slidenum">
              <a:rPr lang="en-GB" altLang="en-US"/>
              <a:pPr eaLnBrk="1" hangingPunct="1"/>
              <a:t>142</a:t>
            </a:fld>
            <a:endParaRPr lang="en-GB"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a:extLst>
              <a:ext uri="{FF2B5EF4-FFF2-40B4-BE49-F238E27FC236}">
                <a16:creationId xmlns:a16="http://schemas.microsoft.com/office/drawing/2014/main" id="{46D2CA8C-574B-4FE3-AC8B-BA487130AB4D}"/>
              </a:ext>
            </a:extLst>
          </p:cNvPr>
          <p:cNvSpPr>
            <a:spLocks noGrp="1" noRot="1" noChangeAspect="1" noTextEdit="1"/>
          </p:cNvSpPr>
          <p:nvPr>
            <p:ph type="sldImg"/>
          </p:nvPr>
        </p:nvSpPr>
        <p:spPr>
          <a:ln/>
        </p:spPr>
      </p:sp>
      <p:sp>
        <p:nvSpPr>
          <p:cNvPr id="318467" name="Notes Placeholder 2">
            <a:extLst>
              <a:ext uri="{FF2B5EF4-FFF2-40B4-BE49-F238E27FC236}">
                <a16:creationId xmlns:a16="http://schemas.microsoft.com/office/drawing/2014/main" id="{B50DF312-A867-4237-A2A1-0FECF4C825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18468" name="Slide Number Placeholder 3">
            <a:extLst>
              <a:ext uri="{FF2B5EF4-FFF2-40B4-BE49-F238E27FC236}">
                <a16:creationId xmlns:a16="http://schemas.microsoft.com/office/drawing/2014/main" id="{BBBDCE3D-FC3F-4744-9189-91976A2410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90A0E6-0B06-4DD4-A9DA-9F124CD7AD2B}" type="slidenum">
              <a:rPr lang="en-GB" altLang="en-US"/>
              <a:pPr eaLnBrk="1" hangingPunct="1"/>
              <a:t>143</a:t>
            </a:fld>
            <a:endParaRPr lang="en-GB"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a:extLst>
              <a:ext uri="{FF2B5EF4-FFF2-40B4-BE49-F238E27FC236}">
                <a16:creationId xmlns:a16="http://schemas.microsoft.com/office/drawing/2014/main" id="{F4546266-AAFE-4CC8-9226-F15AA556150F}"/>
              </a:ext>
            </a:extLst>
          </p:cNvPr>
          <p:cNvSpPr>
            <a:spLocks noGrp="1" noRot="1" noChangeAspect="1" noTextEdit="1"/>
          </p:cNvSpPr>
          <p:nvPr>
            <p:ph type="sldImg"/>
          </p:nvPr>
        </p:nvSpPr>
        <p:spPr>
          <a:ln/>
        </p:spPr>
      </p:sp>
      <p:sp>
        <p:nvSpPr>
          <p:cNvPr id="319491" name="Notes Placeholder 2">
            <a:extLst>
              <a:ext uri="{FF2B5EF4-FFF2-40B4-BE49-F238E27FC236}">
                <a16:creationId xmlns:a16="http://schemas.microsoft.com/office/drawing/2014/main" id="{34CDB895-B5EA-4C94-AFD3-32A39B3D6C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19492" name="Slide Number Placeholder 3">
            <a:extLst>
              <a:ext uri="{FF2B5EF4-FFF2-40B4-BE49-F238E27FC236}">
                <a16:creationId xmlns:a16="http://schemas.microsoft.com/office/drawing/2014/main" id="{E9CFB69F-9790-4928-85CE-0552C33CA8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26B478-821B-44DA-BF89-6CB4492CC9AC}" type="slidenum">
              <a:rPr lang="en-GB" altLang="en-US"/>
              <a:pPr eaLnBrk="1" hangingPunct="1"/>
              <a:t>144</a:t>
            </a:fld>
            <a:endParaRPr lang="en-GB"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a:extLst>
              <a:ext uri="{FF2B5EF4-FFF2-40B4-BE49-F238E27FC236}">
                <a16:creationId xmlns:a16="http://schemas.microsoft.com/office/drawing/2014/main" id="{835EE436-EAF2-4B1C-A89B-6034C71AE73C}"/>
              </a:ext>
            </a:extLst>
          </p:cNvPr>
          <p:cNvSpPr>
            <a:spLocks noGrp="1" noRot="1" noChangeAspect="1" noTextEdit="1"/>
          </p:cNvSpPr>
          <p:nvPr>
            <p:ph type="sldImg"/>
          </p:nvPr>
        </p:nvSpPr>
        <p:spPr>
          <a:ln/>
        </p:spPr>
      </p:sp>
      <p:sp>
        <p:nvSpPr>
          <p:cNvPr id="320515" name="Notes Placeholder 2">
            <a:extLst>
              <a:ext uri="{FF2B5EF4-FFF2-40B4-BE49-F238E27FC236}">
                <a16:creationId xmlns:a16="http://schemas.microsoft.com/office/drawing/2014/main" id="{3BE7F0DE-52B6-4132-B980-E8D86666A7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20516" name="Slide Number Placeholder 3">
            <a:extLst>
              <a:ext uri="{FF2B5EF4-FFF2-40B4-BE49-F238E27FC236}">
                <a16:creationId xmlns:a16="http://schemas.microsoft.com/office/drawing/2014/main" id="{B3EA5801-EE10-40D9-8DC8-512D52371D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18C2666-08ED-4658-8C3D-61B00FAECBE0}" type="slidenum">
              <a:rPr lang="en-GB" altLang="en-US"/>
              <a:pPr eaLnBrk="1" hangingPunct="1"/>
              <a:t>145</a:t>
            </a:fld>
            <a:endParaRPr lang="en-GB"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a:extLst>
              <a:ext uri="{FF2B5EF4-FFF2-40B4-BE49-F238E27FC236}">
                <a16:creationId xmlns:a16="http://schemas.microsoft.com/office/drawing/2014/main" id="{F3453191-135F-48E6-8FA8-B5B51A15CF59}"/>
              </a:ext>
            </a:extLst>
          </p:cNvPr>
          <p:cNvSpPr>
            <a:spLocks noGrp="1" noRot="1" noChangeAspect="1" noTextEdit="1"/>
          </p:cNvSpPr>
          <p:nvPr>
            <p:ph type="sldImg"/>
          </p:nvPr>
        </p:nvSpPr>
        <p:spPr>
          <a:ln/>
        </p:spPr>
      </p:sp>
      <p:sp>
        <p:nvSpPr>
          <p:cNvPr id="321539" name="Notes Placeholder 2">
            <a:extLst>
              <a:ext uri="{FF2B5EF4-FFF2-40B4-BE49-F238E27FC236}">
                <a16:creationId xmlns:a16="http://schemas.microsoft.com/office/drawing/2014/main" id="{59B94733-658A-4B52-971A-21B535A5BA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21540" name="Slide Number Placeholder 3">
            <a:extLst>
              <a:ext uri="{FF2B5EF4-FFF2-40B4-BE49-F238E27FC236}">
                <a16:creationId xmlns:a16="http://schemas.microsoft.com/office/drawing/2014/main" id="{B077A0BE-2B26-43E2-A77A-09BA039F86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5396592-7133-4D57-81D2-580526BC925D}" type="slidenum">
              <a:rPr lang="en-GB" altLang="en-US"/>
              <a:pPr eaLnBrk="1" hangingPunct="1"/>
              <a:t>146</a:t>
            </a:fld>
            <a:endParaRPr lang="en-GB"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a:extLst>
              <a:ext uri="{FF2B5EF4-FFF2-40B4-BE49-F238E27FC236}">
                <a16:creationId xmlns:a16="http://schemas.microsoft.com/office/drawing/2014/main" id="{D786B760-B747-4756-83F0-E308BEF9CB86}"/>
              </a:ext>
            </a:extLst>
          </p:cNvPr>
          <p:cNvSpPr>
            <a:spLocks noGrp="1" noRot="1" noChangeAspect="1" noTextEdit="1"/>
          </p:cNvSpPr>
          <p:nvPr>
            <p:ph type="sldImg"/>
          </p:nvPr>
        </p:nvSpPr>
        <p:spPr>
          <a:ln/>
        </p:spPr>
      </p:sp>
      <p:sp>
        <p:nvSpPr>
          <p:cNvPr id="322563" name="Notes Placeholder 2">
            <a:extLst>
              <a:ext uri="{FF2B5EF4-FFF2-40B4-BE49-F238E27FC236}">
                <a16:creationId xmlns:a16="http://schemas.microsoft.com/office/drawing/2014/main" id="{76A4D81F-A599-400F-86DE-0D80650A78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22564" name="Slide Number Placeholder 3">
            <a:extLst>
              <a:ext uri="{FF2B5EF4-FFF2-40B4-BE49-F238E27FC236}">
                <a16:creationId xmlns:a16="http://schemas.microsoft.com/office/drawing/2014/main" id="{0B8BA2BB-3B1B-4E4F-83A1-F546CEFBB6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B0DE92-CE24-4DD0-B827-9221720DCECC}" type="slidenum">
              <a:rPr lang="en-GB" altLang="en-US"/>
              <a:pPr eaLnBrk="1" hangingPunct="1"/>
              <a:t>147</a:t>
            </a:fld>
            <a:endParaRPr lang="en-GB"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a:extLst>
              <a:ext uri="{FF2B5EF4-FFF2-40B4-BE49-F238E27FC236}">
                <a16:creationId xmlns:a16="http://schemas.microsoft.com/office/drawing/2014/main" id="{C1E605F5-1E11-4B5A-815C-59DE54360021}"/>
              </a:ext>
            </a:extLst>
          </p:cNvPr>
          <p:cNvSpPr>
            <a:spLocks noGrp="1" noRot="1" noChangeAspect="1" noTextEdit="1"/>
          </p:cNvSpPr>
          <p:nvPr>
            <p:ph type="sldImg"/>
          </p:nvPr>
        </p:nvSpPr>
        <p:spPr>
          <a:ln/>
        </p:spPr>
      </p:sp>
      <p:sp>
        <p:nvSpPr>
          <p:cNvPr id="323587" name="Notes Placeholder 2">
            <a:extLst>
              <a:ext uri="{FF2B5EF4-FFF2-40B4-BE49-F238E27FC236}">
                <a16:creationId xmlns:a16="http://schemas.microsoft.com/office/drawing/2014/main" id="{E462D823-A834-45E0-A6FB-F36D7D6F40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23588" name="Slide Number Placeholder 3">
            <a:extLst>
              <a:ext uri="{FF2B5EF4-FFF2-40B4-BE49-F238E27FC236}">
                <a16:creationId xmlns:a16="http://schemas.microsoft.com/office/drawing/2014/main" id="{6AF39D74-1A30-49EC-8452-D8B081C77A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FAAA8B-B645-4A33-BC9C-3705D8E4F3C1}" type="slidenum">
              <a:rPr lang="en-GB" altLang="en-US"/>
              <a:pPr eaLnBrk="1" hangingPunct="1"/>
              <a:t>148</a:t>
            </a:fld>
            <a:endParaRPr lang="en-GB"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a:extLst>
              <a:ext uri="{FF2B5EF4-FFF2-40B4-BE49-F238E27FC236}">
                <a16:creationId xmlns:a16="http://schemas.microsoft.com/office/drawing/2014/main" id="{ACAC107C-EACB-4D4E-A857-13909BAF015C}"/>
              </a:ext>
            </a:extLst>
          </p:cNvPr>
          <p:cNvSpPr>
            <a:spLocks noGrp="1" noRot="1" noChangeAspect="1" noTextEdit="1"/>
          </p:cNvSpPr>
          <p:nvPr>
            <p:ph type="sldImg"/>
          </p:nvPr>
        </p:nvSpPr>
        <p:spPr>
          <a:ln/>
        </p:spPr>
      </p:sp>
      <p:sp>
        <p:nvSpPr>
          <p:cNvPr id="324611" name="Notes Placeholder 2">
            <a:extLst>
              <a:ext uri="{FF2B5EF4-FFF2-40B4-BE49-F238E27FC236}">
                <a16:creationId xmlns:a16="http://schemas.microsoft.com/office/drawing/2014/main" id="{D7D644BC-F8DC-4A90-BA73-9D134BE66E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24612" name="Slide Number Placeholder 3">
            <a:extLst>
              <a:ext uri="{FF2B5EF4-FFF2-40B4-BE49-F238E27FC236}">
                <a16:creationId xmlns:a16="http://schemas.microsoft.com/office/drawing/2014/main" id="{1BFBA3D6-E6D1-4060-9BDD-45C841A526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48829B4-04A1-4D67-BA78-EB2C8AB2E410}" type="slidenum">
              <a:rPr lang="en-GB" altLang="en-US"/>
              <a:pPr eaLnBrk="1" hangingPunct="1"/>
              <a:t>149</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247C743F-DFC8-4F9E-9E99-BAA991FB25DC}"/>
              </a:ext>
            </a:extLst>
          </p:cNvPr>
          <p:cNvSpPr>
            <a:spLocks noGrp="1" noRot="1" noChangeAspect="1" noTextEdit="1"/>
          </p:cNvSpPr>
          <p:nvPr>
            <p:ph type="sldImg"/>
          </p:nvPr>
        </p:nvSpPr>
        <p:spPr>
          <a:ln/>
        </p:spPr>
      </p:sp>
      <p:sp>
        <p:nvSpPr>
          <p:cNvPr id="187395" name="Notes Placeholder 2">
            <a:extLst>
              <a:ext uri="{FF2B5EF4-FFF2-40B4-BE49-F238E27FC236}">
                <a16:creationId xmlns:a16="http://schemas.microsoft.com/office/drawing/2014/main" id="{016B802C-F675-4701-9A13-FA0E686958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7396" name="Slide Number Placeholder 3">
            <a:extLst>
              <a:ext uri="{FF2B5EF4-FFF2-40B4-BE49-F238E27FC236}">
                <a16:creationId xmlns:a16="http://schemas.microsoft.com/office/drawing/2014/main" id="{48C9A43D-AEF5-4CE5-8C31-E42D2C286B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49468E2-AFD0-432B-A0B2-F06BF998D41C}" type="slidenum">
              <a:rPr lang="en-GB" altLang="en-US"/>
              <a:pPr eaLnBrk="1" hangingPunct="1"/>
              <a:t>15</a:t>
            </a:fld>
            <a:endParaRPr lang="en-GB"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a:extLst>
              <a:ext uri="{FF2B5EF4-FFF2-40B4-BE49-F238E27FC236}">
                <a16:creationId xmlns:a16="http://schemas.microsoft.com/office/drawing/2014/main" id="{6D673077-9A25-4F8E-893B-0C48DC97F13F}"/>
              </a:ext>
            </a:extLst>
          </p:cNvPr>
          <p:cNvSpPr>
            <a:spLocks noGrp="1" noRot="1" noChangeAspect="1" noTextEdit="1"/>
          </p:cNvSpPr>
          <p:nvPr>
            <p:ph type="sldImg"/>
          </p:nvPr>
        </p:nvSpPr>
        <p:spPr>
          <a:ln/>
        </p:spPr>
      </p:sp>
      <p:sp>
        <p:nvSpPr>
          <p:cNvPr id="325635" name="Notes Placeholder 2">
            <a:extLst>
              <a:ext uri="{FF2B5EF4-FFF2-40B4-BE49-F238E27FC236}">
                <a16:creationId xmlns:a16="http://schemas.microsoft.com/office/drawing/2014/main" id="{C3934DB1-0DEF-4ED3-830D-363983CB22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25636" name="Slide Number Placeholder 3">
            <a:extLst>
              <a:ext uri="{FF2B5EF4-FFF2-40B4-BE49-F238E27FC236}">
                <a16:creationId xmlns:a16="http://schemas.microsoft.com/office/drawing/2014/main" id="{F65435FA-2D49-4865-A0D4-67A040B05A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E10504-F63C-4F7A-9B26-42ABF04ABE61}" type="slidenum">
              <a:rPr lang="en-GB" altLang="en-US"/>
              <a:pPr eaLnBrk="1" hangingPunct="1"/>
              <a:t>150</a:t>
            </a:fld>
            <a:endParaRPr lang="en-GB"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a:extLst>
              <a:ext uri="{FF2B5EF4-FFF2-40B4-BE49-F238E27FC236}">
                <a16:creationId xmlns:a16="http://schemas.microsoft.com/office/drawing/2014/main" id="{D4A09C7A-259C-46D3-A5DF-194C32820323}"/>
              </a:ext>
            </a:extLst>
          </p:cNvPr>
          <p:cNvSpPr>
            <a:spLocks noGrp="1" noRot="1" noChangeAspect="1" noTextEdit="1"/>
          </p:cNvSpPr>
          <p:nvPr>
            <p:ph type="sldImg"/>
          </p:nvPr>
        </p:nvSpPr>
        <p:spPr>
          <a:ln/>
        </p:spPr>
      </p:sp>
      <p:sp>
        <p:nvSpPr>
          <p:cNvPr id="326659" name="Notes Placeholder 2">
            <a:extLst>
              <a:ext uri="{FF2B5EF4-FFF2-40B4-BE49-F238E27FC236}">
                <a16:creationId xmlns:a16="http://schemas.microsoft.com/office/drawing/2014/main" id="{FD7C25E4-B931-407E-9D74-D6424884A1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26660" name="Slide Number Placeholder 3">
            <a:extLst>
              <a:ext uri="{FF2B5EF4-FFF2-40B4-BE49-F238E27FC236}">
                <a16:creationId xmlns:a16="http://schemas.microsoft.com/office/drawing/2014/main" id="{B8CDC3C3-FCE9-40EF-B773-BD917DD9A3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12E42C-C374-463E-9655-FD8BBC6D0C14}" type="slidenum">
              <a:rPr lang="en-GB" altLang="en-US"/>
              <a:pPr eaLnBrk="1" hangingPunct="1"/>
              <a:t>151</a:t>
            </a:fld>
            <a:endParaRPr lang="en-GB"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a:extLst>
              <a:ext uri="{FF2B5EF4-FFF2-40B4-BE49-F238E27FC236}">
                <a16:creationId xmlns:a16="http://schemas.microsoft.com/office/drawing/2014/main" id="{03188F7E-3FC8-47C6-8666-442E5C3FC7EB}"/>
              </a:ext>
            </a:extLst>
          </p:cNvPr>
          <p:cNvSpPr>
            <a:spLocks noGrp="1" noRot="1" noChangeAspect="1" noTextEdit="1"/>
          </p:cNvSpPr>
          <p:nvPr>
            <p:ph type="sldImg"/>
          </p:nvPr>
        </p:nvSpPr>
        <p:spPr>
          <a:ln/>
        </p:spPr>
      </p:sp>
      <p:sp>
        <p:nvSpPr>
          <p:cNvPr id="327683" name="Notes Placeholder 2">
            <a:extLst>
              <a:ext uri="{FF2B5EF4-FFF2-40B4-BE49-F238E27FC236}">
                <a16:creationId xmlns:a16="http://schemas.microsoft.com/office/drawing/2014/main" id="{C8DE7F11-B845-4001-B7BB-BAF2B7AE59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27684" name="Slide Number Placeholder 3">
            <a:extLst>
              <a:ext uri="{FF2B5EF4-FFF2-40B4-BE49-F238E27FC236}">
                <a16:creationId xmlns:a16="http://schemas.microsoft.com/office/drawing/2014/main" id="{9CD72584-6F47-45E6-9C84-C80EACA4A5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4EA0207-F146-4126-9CC7-C7EA23D69EDF}" type="slidenum">
              <a:rPr lang="en-GB" altLang="en-US"/>
              <a:pPr eaLnBrk="1" hangingPunct="1"/>
              <a:t>152</a:t>
            </a:fld>
            <a:endParaRPr lang="en-GB"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a:extLst>
              <a:ext uri="{FF2B5EF4-FFF2-40B4-BE49-F238E27FC236}">
                <a16:creationId xmlns:a16="http://schemas.microsoft.com/office/drawing/2014/main" id="{5BFBAB19-F5C2-46FC-A353-5392B4DCF053}"/>
              </a:ext>
            </a:extLst>
          </p:cNvPr>
          <p:cNvSpPr>
            <a:spLocks noGrp="1" noRot="1" noChangeAspect="1" noTextEdit="1"/>
          </p:cNvSpPr>
          <p:nvPr>
            <p:ph type="sldImg"/>
          </p:nvPr>
        </p:nvSpPr>
        <p:spPr>
          <a:ln/>
        </p:spPr>
      </p:sp>
      <p:sp>
        <p:nvSpPr>
          <p:cNvPr id="328707" name="Notes Placeholder 2">
            <a:extLst>
              <a:ext uri="{FF2B5EF4-FFF2-40B4-BE49-F238E27FC236}">
                <a16:creationId xmlns:a16="http://schemas.microsoft.com/office/drawing/2014/main" id="{D1114E1C-5BE4-4874-964D-3A18771118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28708" name="Slide Number Placeholder 3">
            <a:extLst>
              <a:ext uri="{FF2B5EF4-FFF2-40B4-BE49-F238E27FC236}">
                <a16:creationId xmlns:a16="http://schemas.microsoft.com/office/drawing/2014/main" id="{683E476E-5E27-449B-94FF-8BA9A8DF35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B4A4827-C761-4030-BC34-A61488CEE5D0}" type="slidenum">
              <a:rPr lang="en-GB" altLang="en-US"/>
              <a:pPr eaLnBrk="1" hangingPunct="1"/>
              <a:t>153</a:t>
            </a:fld>
            <a:endParaRPr lang="en-GB"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a:extLst>
              <a:ext uri="{FF2B5EF4-FFF2-40B4-BE49-F238E27FC236}">
                <a16:creationId xmlns:a16="http://schemas.microsoft.com/office/drawing/2014/main" id="{27CAF053-047A-45E1-91A8-00DB51F0653B}"/>
              </a:ext>
            </a:extLst>
          </p:cNvPr>
          <p:cNvSpPr>
            <a:spLocks noGrp="1" noRot="1" noChangeAspect="1" noTextEdit="1"/>
          </p:cNvSpPr>
          <p:nvPr>
            <p:ph type="sldImg"/>
          </p:nvPr>
        </p:nvSpPr>
        <p:spPr>
          <a:ln/>
        </p:spPr>
      </p:sp>
      <p:sp>
        <p:nvSpPr>
          <p:cNvPr id="329731" name="Notes Placeholder 2">
            <a:extLst>
              <a:ext uri="{FF2B5EF4-FFF2-40B4-BE49-F238E27FC236}">
                <a16:creationId xmlns:a16="http://schemas.microsoft.com/office/drawing/2014/main" id="{FFDBA89D-2AE7-4ADB-B6FE-51085CC968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29732" name="Slide Number Placeholder 3">
            <a:extLst>
              <a:ext uri="{FF2B5EF4-FFF2-40B4-BE49-F238E27FC236}">
                <a16:creationId xmlns:a16="http://schemas.microsoft.com/office/drawing/2014/main" id="{909991C5-3B3C-4C3E-8AD7-1000BD9A88C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725D3FB-C17B-4208-94A7-E7190EF8FD7A}" type="slidenum">
              <a:rPr lang="en-GB" altLang="en-US"/>
              <a:pPr eaLnBrk="1" hangingPunct="1"/>
              <a:t>154</a:t>
            </a:fld>
            <a:endParaRPr lang="en-GB"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a:extLst>
              <a:ext uri="{FF2B5EF4-FFF2-40B4-BE49-F238E27FC236}">
                <a16:creationId xmlns:a16="http://schemas.microsoft.com/office/drawing/2014/main" id="{FD9EFBE5-50EA-46DC-9D6C-8E070FD3D4D0}"/>
              </a:ext>
            </a:extLst>
          </p:cNvPr>
          <p:cNvSpPr>
            <a:spLocks noGrp="1" noRot="1" noChangeAspect="1" noTextEdit="1"/>
          </p:cNvSpPr>
          <p:nvPr>
            <p:ph type="sldImg"/>
          </p:nvPr>
        </p:nvSpPr>
        <p:spPr>
          <a:ln/>
        </p:spPr>
      </p:sp>
      <p:sp>
        <p:nvSpPr>
          <p:cNvPr id="330755" name="Notes Placeholder 2">
            <a:extLst>
              <a:ext uri="{FF2B5EF4-FFF2-40B4-BE49-F238E27FC236}">
                <a16:creationId xmlns:a16="http://schemas.microsoft.com/office/drawing/2014/main" id="{725FCB8A-B615-43BD-AC33-F5C4496663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30756" name="Slide Number Placeholder 3">
            <a:extLst>
              <a:ext uri="{FF2B5EF4-FFF2-40B4-BE49-F238E27FC236}">
                <a16:creationId xmlns:a16="http://schemas.microsoft.com/office/drawing/2014/main" id="{392DC78F-B65E-4143-A664-7E3564C685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0461871-163B-4608-B0DB-AC909AAE1C54}" type="slidenum">
              <a:rPr lang="en-GB" altLang="en-US"/>
              <a:pPr eaLnBrk="1" hangingPunct="1"/>
              <a:t>155</a:t>
            </a:fld>
            <a:endParaRPr lang="en-GB"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a:extLst>
              <a:ext uri="{FF2B5EF4-FFF2-40B4-BE49-F238E27FC236}">
                <a16:creationId xmlns:a16="http://schemas.microsoft.com/office/drawing/2014/main" id="{6A8B60AF-8367-4039-83CB-BA13C5BAA27E}"/>
              </a:ext>
            </a:extLst>
          </p:cNvPr>
          <p:cNvSpPr>
            <a:spLocks noGrp="1" noRot="1" noChangeAspect="1" noTextEdit="1"/>
          </p:cNvSpPr>
          <p:nvPr>
            <p:ph type="sldImg"/>
          </p:nvPr>
        </p:nvSpPr>
        <p:spPr>
          <a:ln/>
        </p:spPr>
      </p:sp>
      <p:sp>
        <p:nvSpPr>
          <p:cNvPr id="331779" name="Notes Placeholder 2">
            <a:extLst>
              <a:ext uri="{FF2B5EF4-FFF2-40B4-BE49-F238E27FC236}">
                <a16:creationId xmlns:a16="http://schemas.microsoft.com/office/drawing/2014/main" id="{F4647D50-1897-4E25-B7B2-3A8CC56300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31780" name="Slide Number Placeholder 3">
            <a:extLst>
              <a:ext uri="{FF2B5EF4-FFF2-40B4-BE49-F238E27FC236}">
                <a16:creationId xmlns:a16="http://schemas.microsoft.com/office/drawing/2014/main" id="{6CF5BB3B-8095-4154-BD11-6321DBEB68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5F2AD43-782B-44AC-9ACE-B6461B5C92B1}" type="slidenum">
              <a:rPr lang="en-GB" altLang="en-US"/>
              <a:pPr eaLnBrk="1" hangingPunct="1"/>
              <a:t>156</a:t>
            </a:fld>
            <a:endParaRPr lang="en-GB"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D9D2469F-0752-41AD-839B-C87ACC3118B6}"/>
              </a:ext>
            </a:extLst>
          </p:cNvPr>
          <p:cNvSpPr>
            <a:spLocks noGrp="1" noRot="1" noChangeAspect="1" noTextEdit="1"/>
          </p:cNvSpPr>
          <p:nvPr>
            <p:ph type="sldImg"/>
          </p:nvPr>
        </p:nvSpPr>
        <p:spPr>
          <a:ln/>
        </p:spPr>
      </p:sp>
      <p:sp>
        <p:nvSpPr>
          <p:cNvPr id="332803" name="Notes Placeholder 2">
            <a:extLst>
              <a:ext uri="{FF2B5EF4-FFF2-40B4-BE49-F238E27FC236}">
                <a16:creationId xmlns:a16="http://schemas.microsoft.com/office/drawing/2014/main" id="{66F00665-0BEF-4AD8-9A46-1B6A29F839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32804" name="Slide Number Placeholder 3">
            <a:extLst>
              <a:ext uri="{FF2B5EF4-FFF2-40B4-BE49-F238E27FC236}">
                <a16:creationId xmlns:a16="http://schemas.microsoft.com/office/drawing/2014/main" id="{8E812109-47DD-4CCD-B0D7-755FAD62F8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759BD96-4C32-4FDA-A512-DFDB49B38BCB}" type="slidenum">
              <a:rPr lang="en-GB" altLang="en-US"/>
              <a:pPr eaLnBrk="1" hangingPunct="1"/>
              <a:t>157</a:t>
            </a:fld>
            <a:endParaRPr lang="en-GB"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a:extLst>
              <a:ext uri="{FF2B5EF4-FFF2-40B4-BE49-F238E27FC236}">
                <a16:creationId xmlns:a16="http://schemas.microsoft.com/office/drawing/2014/main" id="{9F376FE9-AE5B-4E1C-A7CA-D6389A1DF482}"/>
              </a:ext>
            </a:extLst>
          </p:cNvPr>
          <p:cNvSpPr>
            <a:spLocks noGrp="1" noRot="1" noChangeAspect="1" noTextEdit="1"/>
          </p:cNvSpPr>
          <p:nvPr>
            <p:ph type="sldImg"/>
          </p:nvPr>
        </p:nvSpPr>
        <p:spPr>
          <a:ln/>
        </p:spPr>
      </p:sp>
      <p:sp>
        <p:nvSpPr>
          <p:cNvPr id="333827" name="Notes Placeholder 2">
            <a:extLst>
              <a:ext uri="{FF2B5EF4-FFF2-40B4-BE49-F238E27FC236}">
                <a16:creationId xmlns:a16="http://schemas.microsoft.com/office/drawing/2014/main" id="{53989794-DC52-40BF-918C-3A39557FA8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33828" name="Slide Number Placeholder 3">
            <a:extLst>
              <a:ext uri="{FF2B5EF4-FFF2-40B4-BE49-F238E27FC236}">
                <a16:creationId xmlns:a16="http://schemas.microsoft.com/office/drawing/2014/main" id="{087BDC0E-9022-49C6-8CAE-9AEC8C9DB7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DD6812-472E-4048-ABEA-C1DAAAB2A9FA}" type="slidenum">
              <a:rPr lang="en-GB" altLang="en-US"/>
              <a:pPr eaLnBrk="1" hangingPunct="1"/>
              <a:t>158</a:t>
            </a:fld>
            <a:endParaRPr lang="en-GB"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A9B19483-1980-4C6E-81FC-76164D36E5ED}"/>
              </a:ext>
            </a:extLst>
          </p:cNvPr>
          <p:cNvSpPr>
            <a:spLocks noGrp="1" noRot="1" noChangeAspect="1" noTextEdit="1"/>
          </p:cNvSpPr>
          <p:nvPr>
            <p:ph type="sldImg"/>
          </p:nvPr>
        </p:nvSpPr>
        <p:spPr>
          <a:ln/>
        </p:spPr>
      </p:sp>
      <p:sp>
        <p:nvSpPr>
          <p:cNvPr id="334851" name="Notes Placeholder 2">
            <a:extLst>
              <a:ext uri="{FF2B5EF4-FFF2-40B4-BE49-F238E27FC236}">
                <a16:creationId xmlns:a16="http://schemas.microsoft.com/office/drawing/2014/main" id="{5084CEF7-ADA8-4721-9923-285ACE53A4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34852" name="Slide Number Placeholder 3">
            <a:extLst>
              <a:ext uri="{FF2B5EF4-FFF2-40B4-BE49-F238E27FC236}">
                <a16:creationId xmlns:a16="http://schemas.microsoft.com/office/drawing/2014/main" id="{D09D43BE-8EE7-41BA-8D28-4E9060C6D5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050781-0AB0-4A51-9D3D-604EC01BE4CE}" type="slidenum">
              <a:rPr lang="en-GB" altLang="en-US"/>
              <a:pPr eaLnBrk="1" hangingPunct="1"/>
              <a:t>159</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F2FE4D2B-173D-4399-91D4-29EE473C4DC2}"/>
              </a:ext>
            </a:extLst>
          </p:cNvPr>
          <p:cNvSpPr>
            <a:spLocks noGrp="1" noRot="1" noChangeAspect="1" noTextEdit="1"/>
          </p:cNvSpPr>
          <p:nvPr>
            <p:ph type="sldImg"/>
          </p:nvPr>
        </p:nvSpPr>
        <p:spPr>
          <a:ln/>
        </p:spPr>
      </p:sp>
      <p:sp>
        <p:nvSpPr>
          <p:cNvPr id="188419" name="Notes Placeholder 2">
            <a:extLst>
              <a:ext uri="{FF2B5EF4-FFF2-40B4-BE49-F238E27FC236}">
                <a16:creationId xmlns:a16="http://schemas.microsoft.com/office/drawing/2014/main" id="{F027D627-F091-47C0-8CED-090464ADC1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8420" name="Slide Number Placeholder 3">
            <a:extLst>
              <a:ext uri="{FF2B5EF4-FFF2-40B4-BE49-F238E27FC236}">
                <a16:creationId xmlns:a16="http://schemas.microsoft.com/office/drawing/2014/main" id="{A1C29993-0E20-4752-8821-3A2FF379ED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66DBCDE-D1AA-4A46-A376-BA3C7CAFBDD4}" type="slidenum">
              <a:rPr lang="en-GB" altLang="en-US"/>
              <a:pPr eaLnBrk="1" hangingPunct="1"/>
              <a:t>16</a:t>
            </a:fld>
            <a:endParaRPr lang="en-GB"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a:extLst>
              <a:ext uri="{FF2B5EF4-FFF2-40B4-BE49-F238E27FC236}">
                <a16:creationId xmlns:a16="http://schemas.microsoft.com/office/drawing/2014/main" id="{A571F47A-C2DC-4304-950B-C1D564909D49}"/>
              </a:ext>
            </a:extLst>
          </p:cNvPr>
          <p:cNvSpPr>
            <a:spLocks noGrp="1" noRot="1" noChangeAspect="1" noTextEdit="1"/>
          </p:cNvSpPr>
          <p:nvPr>
            <p:ph type="sldImg"/>
          </p:nvPr>
        </p:nvSpPr>
        <p:spPr>
          <a:ln/>
        </p:spPr>
      </p:sp>
      <p:sp>
        <p:nvSpPr>
          <p:cNvPr id="335875" name="Notes Placeholder 2">
            <a:extLst>
              <a:ext uri="{FF2B5EF4-FFF2-40B4-BE49-F238E27FC236}">
                <a16:creationId xmlns:a16="http://schemas.microsoft.com/office/drawing/2014/main" id="{4ED02348-2F96-48E6-8EBF-E02F89CD47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35876" name="Slide Number Placeholder 3">
            <a:extLst>
              <a:ext uri="{FF2B5EF4-FFF2-40B4-BE49-F238E27FC236}">
                <a16:creationId xmlns:a16="http://schemas.microsoft.com/office/drawing/2014/main" id="{22BE183F-35D3-41B5-BBE1-AE61515C94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AD7170D-763E-49EB-AACE-7762855EFE86}" type="slidenum">
              <a:rPr lang="en-GB" altLang="en-US"/>
              <a:pPr eaLnBrk="1" hangingPunct="1"/>
              <a:t>160</a:t>
            </a:fld>
            <a:endParaRPr lang="en-GB"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a:extLst>
              <a:ext uri="{FF2B5EF4-FFF2-40B4-BE49-F238E27FC236}">
                <a16:creationId xmlns:a16="http://schemas.microsoft.com/office/drawing/2014/main" id="{EE9B3C1F-FD81-4323-9BAE-ABB8A9600523}"/>
              </a:ext>
            </a:extLst>
          </p:cNvPr>
          <p:cNvSpPr>
            <a:spLocks noGrp="1" noRot="1" noChangeAspect="1" noTextEdit="1"/>
          </p:cNvSpPr>
          <p:nvPr>
            <p:ph type="sldImg"/>
          </p:nvPr>
        </p:nvSpPr>
        <p:spPr>
          <a:ln/>
        </p:spPr>
      </p:sp>
      <p:sp>
        <p:nvSpPr>
          <p:cNvPr id="336899" name="Notes Placeholder 2">
            <a:extLst>
              <a:ext uri="{FF2B5EF4-FFF2-40B4-BE49-F238E27FC236}">
                <a16:creationId xmlns:a16="http://schemas.microsoft.com/office/drawing/2014/main" id="{D8BC8800-DEF4-485D-8659-39BF3DD81B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36900" name="Slide Number Placeholder 3">
            <a:extLst>
              <a:ext uri="{FF2B5EF4-FFF2-40B4-BE49-F238E27FC236}">
                <a16:creationId xmlns:a16="http://schemas.microsoft.com/office/drawing/2014/main" id="{DC635FCD-EDF7-4872-8BCA-72A3C88404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6C6C3F4-F082-41A8-9D12-E1920447C545}" type="slidenum">
              <a:rPr lang="en-GB" altLang="en-US"/>
              <a:pPr eaLnBrk="1" hangingPunct="1"/>
              <a:t>161</a:t>
            </a:fld>
            <a:endParaRPr lang="en-GB"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a:extLst>
              <a:ext uri="{FF2B5EF4-FFF2-40B4-BE49-F238E27FC236}">
                <a16:creationId xmlns:a16="http://schemas.microsoft.com/office/drawing/2014/main" id="{184BF382-0B81-4600-9EF3-63490E22DB93}"/>
              </a:ext>
            </a:extLst>
          </p:cNvPr>
          <p:cNvSpPr>
            <a:spLocks noGrp="1" noRot="1" noChangeAspect="1" noTextEdit="1"/>
          </p:cNvSpPr>
          <p:nvPr>
            <p:ph type="sldImg"/>
          </p:nvPr>
        </p:nvSpPr>
        <p:spPr>
          <a:ln/>
        </p:spPr>
      </p:sp>
      <p:sp>
        <p:nvSpPr>
          <p:cNvPr id="337923" name="Notes Placeholder 2">
            <a:extLst>
              <a:ext uri="{FF2B5EF4-FFF2-40B4-BE49-F238E27FC236}">
                <a16:creationId xmlns:a16="http://schemas.microsoft.com/office/drawing/2014/main" id="{2D447912-B926-43FC-82BA-8313C7ACF6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37924" name="Slide Number Placeholder 3">
            <a:extLst>
              <a:ext uri="{FF2B5EF4-FFF2-40B4-BE49-F238E27FC236}">
                <a16:creationId xmlns:a16="http://schemas.microsoft.com/office/drawing/2014/main" id="{B933AC5A-029E-4CBA-8358-51EB3ACDC4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CEFDB5B-B7DA-417C-89D9-7CC466533AB8}" type="slidenum">
              <a:rPr lang="en-GB" altLang="en-US"/>
              <a:pPr eaLnBrk="1" hangingPunct="1"/>
              <a:t>162</a:t>
            </a:fld>
            <a:endParaRPr lang="en-GB"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a:extLst>
              <a:ext uri="{FF2B5EF4-FFF2-40B4-BE49-F238E27FC236}">
                <a16:creationId xmlns:a16="http://schemas.microsoft.com/office/drawing/2014/main" id="{AFB310C8-556C-441D-8533-7F8A17F4525F}"/>
              </a:ext>
            </a:extLst>
          </p:cNvPr>
          <p:cNvSpPr>
            <a:spLocks noGrp="1" noRot="1" noChangeAspect="1" noTextEdit="1"/>
          </p:cNvSpPr>
          <p:nvPr>
            <p:ph type="sldImg"/>
          </p:nvPr>
        </p:nvSpPr>
        <p:spPr>
          <a:ln/>
        </p:spPr>
      </p:sp>
      <p:sp>
        <p:nvSpPr>
          <p:cNvPr id="338947" name="Notes Placeholder 2">
            <a:extLst>
              <a:ext uri="{FF2B5EF4-FFF2-40B4-BE49-F238E27FC236}">
                <a16:creationId xmlns:a16="http://schemas.microsoft.com/office/drawing/2014/main" id="{CC282460-BFD4-42A5-BE73-AFE73B2472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38948" name="Slide Number Placeholder 3">
            <a:extLst>
              <a:ext uri="{FF2B5EF4-FFF2-40B4-BE49-F238E27FC236}">
                <a16:creationId xmlns:a16="http://schemas.microsoft.com/office/drawing/2014/main" id="{7DF5C91C-ED5F-4687-9162-A7F529E890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5D4700-2F15-448F-9247-07B59254ED8A}" type="slidenum">
              <a:rPr lang="en-GB" altLang="en-US"/>
              <a:pPr eaLnBrk="1" hangingPunct="1"/>
              <a:t>163</a:t>
            </a:fld>
            <a:endParaRPr lang="en-GB"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a:extLst>
              <a:ext uri="{FF2B5EF4-FFF2-40B4-BE49-F238E27FC236}">
                <a16:creationId xmlns:a16="http://schemas.microsoft.com/office/drawing/2014/main" id="{9BF7AE64-D19E-4353-90CF-CFB4E0AB97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9346DD-1780-4272-8B15-763A6AA95D9F}" type="slidenum">
              <a:rPr lang="en-GB" altLang="en-US"/>
              <a:pPr eaLnBrk="1" hangingPunct="1"/>
              <a:t>164</a:t>
            </a:fld>
            <a:endParaRPr lang="en-GB" altLang="en-US"/>
          </a:p>
        </p:txBody>
      </p:sp>
      <p:sp>
        <p:nvSpPr>
          <p:cNvPr id="339971" name="Rectangle 2">
            <a:extLst>
              <a:ext uri="{FF2B5EF4-FFF2-40B4-BE49-F238E27FC236}">
                <a16:creationId xmlns:a16="http://schemas.microsoft.com/office/drawing/2014/main" id="{D954A0C4-B878-4DA7-B3ED-E68BAE1A1534}"/>
              </a:ext>
            </a:extLst>
          </p:cNvPr>
          <p:cNvSpPr>
            <a:spLocks noGrp="1" noRot="1" noChangeAspect="1" noChangeArrowheads="1" noTextEdit="1"/>
          </p:cNvSpPr>
          <p:nvPr>
            <p:ph type="sldImg"/>
          </p:nvPr>
        </p:nvSpPr>
        <p:spPr>
          <a:ln/>
        </p:spPr>
      </p:sp>
      <p:sp>
        <p:nvSpPr>
          <p:cNvPr id="339972" name="Rectangle 3">
            <a:extLst>
              <a:ext uri="{FF2B5EF4-FFF2-40B4-BE49-F238E27FC236}">
                <a16:creationId xmlns:a16="http://schemas.microsoft.com/office/drawing/2014/main" id="{7F7C238D-62A3-4707-8EAB-277E571973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a:extLst>
              <a:ext uri="{FF2B5EF4-FFF2-40B4-BE49-F238E27FC236}">
                <a16:creationId xmlns:a16="http://schemas.microsoft.com/office/drawing/2014/main" id="{2099167A-5E6A-4DF9-8BF8-16469C0CFB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F246522-861F-4BAD-89FF-F873B14B1E13}" type="slidenum">
              <a:rPr lang="en-GB" altLang="en-US"/>
              <a:pPr eaLnBrk="1" hangingPunct="1"/>
              <a:t>165</a:t>
            </a:fld>
            <a:endParaRPr lang="en-GB" altLang="en-US"/>
          </a:p>
        </p:txBody>
      </p:sp>
      <p:sp>
        <p:nvSpPr>
          <p:cNvPr id="340995" name="Rectangle 2">
            <a:extLst>
              <a:ext uri="{FF2B5EF4-FFF2-40B4-BE49-F238E27FC236}">
                <a16:creationId xmlns:a16="http://schemas.microsoft.com/office/drawing/2014/main" id="{35AD661D-60A1-41D4-867F-6A38A88510ED}"/>
              </a:ext>
            </a:extLst>
          </p:cNvPr>
          <p:cNvSpPr>
            <a:spLocks noGrp="1" noRot="1" noChangeAspect="1" noChangeArrowheads="1" noTextEdit="1"/>
          </p:cNvSpPr>
          <p:nvPr>
            <p:ph type="sldImg"/>
          </p:nvPr>
        </p:nvSpPr>
        <p:spPr>
          <a:ln/>
        </p:spPr>
      </p:sp>
      <p:sp>
        <p:nvSpPr>
          <p:cNvPr id="340996" name="Rectangle 3">
            <a:extLst>
              <a:ext uri="{FF2B5EF4-FFF2-40B4-BE49-F238E27FC236}">
                <a16:creationId xmlns:a16="http://schemas.microsoft.com/office/drawing/2014/main" id="{B4031E0F-55C2-46AE-9A78-42142A6926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91ECE066-0360-4E7F-8CA9-699E5092ED26}"/>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BB6CF2DA-AC2D-4B98-B89F-C63B56FF44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9444" name="Slide Number Placeholder 3">
            <a:extLst>
              <a:ext uri="{FF2B5EF4-FFF2-40B4-BE49-F238E27FC236}">
                <a16:creationId xmlns:a16="http://schemas.microsoft.com/office/drawing/2014/main" id="{40507946-169A-4B41-A0DB-EE7AFA01EE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CB1BC0E-BCEB-4456-87EC-34A9337C9493}" type="slidenum">
              <a:rPr lang="en-GB" altLang="en-US"/>
              <a:pPr eaLnBrk="1" hangingPunct="1"/>
              <a:t>17</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DDC54D27-9C29-4E37-986C-44659342A312}"/>
              </a:ext>
            </a:extLst>
          </p:cNvPr>
          <p:cNvSpPr>
            <a:spLocks noGrp="1" noRot="1" noChangeAspect="1" noTextEdit="1"/>
          </p:cNvSpPr>
          <p:nvPr>
            <p:ph type="sldImg"/>
          </p:nvPr>
        </p:nvSpPr>
        <p:spPr>
          <a:ln/>
        </p:spPr>
      </p:sp>
      <p:sp>
        <p:nvSpPr>
          <p:cNvPr id="190467" name="Notes Placeholder 2">
            <a:extLst>
              <a:ext uri="{FF2B5EF4-FFF2-40B4-BE49-F238E27FC236}">
                <a16:creationId xmlns:a16="http://schemas.microsoft.com/office/drawing/2014/main" id="{F29BF0E2-A3A6-4967-A639-1DCF44E2E5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90468" name="Slide Number Placeholder 3">
            <a:extLst>
              <a:ext uri="{FF2B5EF4-FFF2-40B4-BE49-F238E27FC236}">
                <a16:creationId xmlns:a16="http://schemas.microsoft.com/office/drawing/2014/main" id="{ECCDFD10-0BCF-41A2-A523-55E59A7C11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A1ED8F0-064B-4689-9B37-D091BBF28FC2}" type="slidenum">
              <a:rPr lang="en-GB" altLang="en-US"/>
              <a:pPr eaLnBrk="1" hangingPunct="1"/>
              <a:t>18</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ED5E4E54-90A6-4DA0-AA24-A17EF1D93CA2}"/>
              </a:ext>
            </a:extLst>
          </p:cNvPr>
          <p:cNvSpPr>
            <a:spLocks noGrp="1" noRot="1" noChangeAspect="1" noTextEdit="1"/>
          </p:cNvSpPr>
          <p:nvPr>
            <p:ph type="sldImg"/>
          </p:nvPr>
        </p:nvSpPr>
        <p:spPr>
          <a:ln/>
        </p:spPr>
      </p:sp>
      <p:sp>
        <p:nvSpPr>
          <p:cNvPr id="191491" name="Notes Placeholder 2">
            <a:extLst>
              <a:ext uri="{FF2B5EF4-FFF2-40B4-BE49-F238E27FC236}">
                <a16:creationId xmlns:a16="http://schemas.microsoft.com/office/drawing/2014/main" id="{7E2BA764-7753-498F-9BCC-C277A5238C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91492" name="Slide Number Placeholder 3">
            <a:extLst>
              <a:ext uri="{FF2B5EF4-FFF2-40B4-BE49-F238E27FC236}">
                <a16:creationId xmlns:a16="http://schemas.microsoft.com/office/drawing/2014/main" id="{4F43913E-2DF4-40C4-BAC8-080504C4BE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6AD45D5-793F-42B9-B645-0DC71E7599D5}" type="slidenum">
              <a:rPr lang="en-GB" altLang="en-US"/>
              <a:pPr eaLnBrk="1" hangingPunct="1"/>
              <a:t>19</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CC277DB3-0AD9-45C6-8A2E-B91727CAC944}"/>
              </a:ext>
            </a:extLst>
          </p:cNvPr>
          <p:cNvSpPr>
            <a:spLocks noGrp="1" noRot="1" noChangeAspect="1" noTextEdit="1"/>
          </p:cNvSpPr>
          <p:nvPr>
            <p:ph type="sldImg"/>
          </p:nvPr>
        </p:nvSpPr>
        <p:spPr>
          <a:ln/>
        </p:spPr>
      </p:sp>
      <p:sp>
        <p:nvSpPr>
          <p:cNvPr id="174083" name="Notes Placeholder 2">
            <a:extLst>
              <a:ext uri="{FF2B5EF4-FFF2-40B4-BE49-F238E27FC236}">
                <a16:creationId xmlns:a16="http://schemas.microsoft.com/office/drawing/2014/main" id="{2C961DA2-2C4F-4BE2-BEC4-30C3B80800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084" name="Slide Number Placeholder 3">
            <a:extLst>
              <a:ext uri="{FF2B5EF4-FFF2-40B4-BE49-F238E27FC236}">
                <a16:creationId xmlns:a16="http://schemas.microsoft.com/office/drawing/2014/main" id="{0650C820-27BA-4F4E-A44E-CA976BFD74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66A12AC-EACF-4E0A-B1F3-5D45549A2E8D}" type="slidenum">
              <a:rPr lang="en-GB" altLang="en-US"/>
              <a:pPr eaLnBrk="1" hangingPunct="1"/>
              <a:t>2</a:t>
            </a:fld>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43B24EEB-0407-40D5-A84C-3B170CC2EADA}"/>
              </a:ext>
            </a:extLst>
          </p:cNvPr>
          <p:cNvSpPr>
            <a:spLocks noGrp="1" noRot="1" noChangeAspect="1" noTextEdit="1"/>
          </p:cNvSpPr>
          <p:nvPr>
            <p:ph type="sldImg"/>
          </p:nvPr>
        </p:nvSpPr>
        <p:spPr>
          <a:ln/>
        </p:spPr>
      </p:sp>
      <p:sp>
        <p:nvSpPr>
          <p:cNvPr id="192515" name="Notes Placeholder 2">
            <a:extLst>
              <a:ext uri="{FF2B5EF4-FFF2-40B4-BE49-F238E27FC236}">
                <a16:creationId xmlns:a16="http://schemas.microsoft.com/office/drawing/2014/main" id="{416DC86C-044C-41F7-B658-52031F3EB5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92516" name="Slide Number Placeholder 3">
            <a:extLst>
              <a:ext uri="{FF2B5EF4-FFF2-40B4-BE49-F238E27FC236}">
                <a16:creationId xmlns:a16="http://schemas.microsoft.com/office/drawing/2014/main" id="{D5EF74E1-BC6D-46F0-8A18-4770916DC4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82D9BB2-39AA-4351-9544-7946F1035E32}" type="slidenum">
              <a:rPr lang="en-GB" altLang="en-US"/>
              <a:pPr eaLnBrk="1" hangingPunct="1"/>
              <a:t>20</a:t>
            </a:fld>
            <a:endParaRPr lang="en-GB"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a16="http://schemas.microsoft.com/office/drawing/2014/main" id="{9E533E9A-8480-4B7D-B08D-F84813C081EA}"/>
              </a:ext>
            </a:extLst>
          </p:cNvPr>
          <p:cNvSpPr>
            <a:spLocks noGrp="1" noRot="1" noChangeAspect="1" noTextEdit="1"/>
          </p:cNvSpPr>
          <p:nvPr>
            <p:ph type="sldImg"/>
          </p:nvPr>
        </p:nvSpPr>
        <p:spPr>
          <a:ln/>
        </p:spPr>
      </p:sp>
      <p:sp>
        <p:nvSpPr>
          <p:cNvPr id="193539" name="Notes Placeholder 2">
            <a:extLst>
              <a:ext uri="{FF2B5EF4-FFF2-40B4-BE49-F238E27FC236}">
                <a16:creationId xmlns:a16="http://schemas.microsoft.com/office/drawing/2014/main" id="{E94B0C59-3461-421E-9546-BC4B6EBF20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93540" name="Slide Number Placeholder 3">
            <a:extLst>
              <a:ext uri="{FF2B5EF4-FFF2-40B4-BE49-F238E27FC236}">
                <a16:creationId xmlns:a16="http://schemas.microsoft.com/office/drawing/2014/main" id="{23BCDD87-4C12-4A75-B0A0-998A498D52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6FFD7E-6B74-401D-8881-D4DF9A16D37D}" type="slidenum">
              <a:rPr lang="en-GB" altLang="en-US"/>
              <a:pPr eaLnBrk="1" hangingPunct="1"/>
              <a:t>21</a:t>
            </a:fld>
            <a:endParaRPr lang="en-GB"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a:extLst>
              <a:ext uri="{FF2B5EF4-FFF2-40B4-BE49-F238E27FC236}">
                <a16:creationId xmlns:a16="http://schemas.microsoft.com/office/drawing/2014/main" id="{2F502AB3-F193-4584-BC45-EECC0F16BE4D}"/>
              </a:ext>
            </a:extLst>
          </p:cNvPr>
          <p:cNvSpPr>
            <a:spLocks noGrp="1" noRot="1" noChangeAspect="1" noTextEdit="1"/>
          </p:cNvSpPr>
          <p:nvPr>
            <p:ph type="sldImg"/>
          </p:nvPr>
        </p:nvSpPr>
        <p:spPr>
          <a:ln/>
        </p:spPr>
      </p:sp>
      <p:sp>
        <p:nvSpPr>
          <p:cNvPr id="194563" name="Notes Placeholder 2">
            <a:extLst>
              <a:ext uri="{FF2B5EF4-FFF2-40B4-BE49-F238E27FC236}">
                <a16:creationId xmlns:a16="http://schemas.microsoft.com/office/drawing/2014/main" id="{AA27F040-E9A2-4492-AC53-735E43A5BE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94564" name="Slide Number Placeholder 3">
            <a:extLst>
              <a:ext uri="{FF2B5EF4-FFF2-40B4-BE49-F238E27FC236}">
                <a16:creationId xmlns:a16="http://schemas.microsoft.com/office/drawing/2014/main" id="{2B166C62-2F71-4A8F-A447-A75CBF97C0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A121DBB-6CC4-4BAB-92FE-4192F98BAFDD}" type="slidenum">
              <a:rPr lang="en-GB" altLang="en-US"/>
              <a:pPr eaLnBrk="1" hangingPunct="1"/>
              <a:t>22</a:t>
            </a:fld>
            <a:endParaRPr lang="en-GB"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0A5C0632-5608-42DD-B4C3-1BACA3ADCB9E}"/>
              </a:ext>
            </a:extLst>
          </p:cNvPr>
          <p:cNvSpPr>
            <a:spLocks noGrp="1" noRot="1" noChangeAspect="1" noTextEdit="1"/>
          </p:cNvSpPr>
          <p:nvPr>
            <p:ph type="sldImg"/>
          </p:nvPr>
        </p:nvSpPr>
        <p:spPr>
          <a:ln/>
        </p:spPr>
      </p:sp>
      <p:sp>
        <p:nvSpPr>
          <p:cNvPr id="195587" name="Notes Placeholder 2">
            <a:extLst>
              <a:ext uri="{FF2B5EF4-FFF2-40B4-BE49-F238E27FC236}">
                <a16:creationId xmlns:a16="http://schemas.microsoft.com/office/drawing/2014/main" id="{D9F176B7-C28B-4610-B80A-264E3095CD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95588" name="Slide Number Placeholder 3">
            <a:extLst>
              <a:ext uri="{FF2B5EF4-FFF2-40B4-BE49-F238E27FC236}">
                <a16:creationId xmlns:a16="http://schemas.microsoft.com/office/drawing/2014/main" id="{7EFB3DFE-D716-4D96-9259-E548BA4955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68E48E5-ACE0-49DA-B844-54C60CABFFAC}" type="slidenum">
              <a:rPr lang="en-GB" altLang="en-US"/>
              <a:pPr eaLnBrk="1" hangingPunct="1"/>
              <a:t>23</a:t>
            </a:fld>
            <a:endParaRPr lang="en-GB"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D1135127-3E43-40AE-9F7D-6202FDCDE3D2}"/>
              </a:ext>
            </a:extLst>
          </p:cNvPr>
          <p:cNvSpPr>
            <a:spLocks noGrp="1" noRot="1" noChangeAspect="1" noTextEdit="1"/>
          </p:cNvSpPr>
          <p:nvPr>
            <p:ph type="sldImg"/>
          </p:nvPr>
        </p:nvSpPr>
        <p:spPr>
          <a:ln/>
        </p:spPr>
      </p:sp>
      <p:sp>
        <p:nvSpPr>
          <p:cNvPr id="196611" name="Notes Placeholder 2">
            <a:extLst>
              <a:ext uri="{FF2B5EF4-FFF2-40B4-BE49-F238E27FC236}">
                <a16:creationId xmlns:a16="http://schemas.microsoft.com/office/drawing/2014/main" id="{76C73F68-C19C-4746-B70F-3E5B894376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96612" name="Slide Number Placeholder 3">
            <a:extLst>
              <a:ext uri="{FF2B5EF4-FFF2-40B4-BE49-F238E27FC236}">
                <a16:creationId xmlns:a16="http://schemas.microsoft.com/office/drawing/2014/main" id="{E7DCE5DA-201C-4BCB-BB40-55F989AC1C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C4ACF63-72CB-4978-9E07-F1FC4BE04C29}" type="slidenum">
              <a:rPr lang="en-GB" altLang="en-US"/>
              <a:pPr eaLnBrk="1" hangingPunct="1"/>
              <a:t>24</a:t>
            </a:fld>
            <a:endParaRPr lang="en-GB"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8979FB08-8219-4233-93B9-8B1AD524F844}"/>
              </a:ext>
            </a:extLst>
          </p:cNvPr>
          <p:cNvSpPr>
            <a:spLocks noGrp="1" noRot="1" noChangeAspect="1" noTextEdit="1"/>
          </p:cNvSpPr>
          <p:nvPr>
            <p:ph type="sldImg"/>
          </p:nvPr>
        </p:nvSpPr>
        <p:spPr>
          <a:ln/>
        </p:spPr>
      </p:sp>
      <p:sp>
        <p:nvSpPr>
          <p:cNvPr id="197635" name="Notes Placeholder 2">
            <a:extLst>
              <a:ext uri="{FF2B5EF4-FFF2-40B4-BE49-F238E27FC236}">
                <a16:creationId xmlns:a16="http://schemas.microsoft.com/office/drawing/2014/main" id="{251488ED-A069-405E-953C-8273F9187D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97636" name="Slide Number Placeholder 3">
            <a:extLst>
              <a:ext uri="{FF2B5EF4-FFF2-40B4-BE49-F238E27FC236}">
                <a16:creationId xmlns:a16="http://schemas.microsoft.com/office/drawing/2014/main" id="{9DD829C6-E6FE-41E4-8F3F-47DBBCEB22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08A9AA4-13EF-4602-8AF3-4B5E37E5F473}" type="slidenum">
              <a:rPr lang="en-GB" altLang="en-US"/>
              <a:pPr eaLnBrk="1" hangingPunct="1"/>
              <a:t>25</a:t>
            </a:fld>
            <a:endParaRPr lang="en-GB"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FA2B5A3B-1D60-44B4-9D1E-7E3ABAE1D56A}"/>
              </a:ext>
            </a:extLst>
          </p:cNvPr>
          <p:cNvSpPr>
            <a:spLocks noGrp="1" noRot="1" noChangeAspect="1" noTextEdit="1"/>
          </p:cNvSpPr>
          <p:nvPr>
            <p:ph type="sldImg"/>
          </p:nvPr>
        </p:nvSpPr>
        <p:spPr>
          <a:ln/>
        </p:spPr>
      </p:sp>
      <p:sp>
        <p:nvSpPr>
          <p:cNvPr id="198659" name="Notes Placeholder 2">
            <a:extLst>
              <a:ext uri="{FF2B5EF4-FFF2-40B4-BE49-F238E27FC236}">
                <a16:creationId xmlns:a16="http://schemas.microsoft.com/office/drawing/2014/main" id="{D93B5062-4CA7-4C30-996C-B4AA30466D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98660" name="Slide Number Placeholder 3">
            <a:extLst>
              <a:ext uri="{FF2B5EF4-FFF2-40B4-BE49-F238E27FC236}">
                <a16:creationId xmlns:a16="http://schemas.microsoft.com/office/drawing/2014/main" id="{D8301FFE-AB05-4940-9055-10B393020B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F0C22A-F611-4146-AF0F-7C753C33BDC3}" type="slidenum">
              <a:rPr lang="en-GB" altLang="en-US"/>
              <a:pPr eaLnBrk="1" hangingPunct="1"/>
              <a:t>26</a:t>
            </a:fld>
            <a:endParaRPr lang="en-GB"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A232EA1B-4386-498C-BF24-6C16015FDBA6}"/>
              </a:ext>
            </a:extLst>
          </p:cNvPr>
          <p:cNvSpPr>
            <a:spLocks noGrp="1" noRot="1" noChangeAspect="1" noTextEdit="1"/>
          </p:cNvSpPr>
          <p:nvPr>
            <p:ph type="sldImg"/>
          </p:nvPr>
        </p:nvSpPr>
        <p:spPr>
          <a:ln/>
        </p:spPr>
      </p:sp>
      <p:sp>
        <p:nvSpPr>
          <p:cNvPr id="199683" name="Notes Placeholder 2">
            <a:extLst>
              <a:ext uri="{FF2B5EF4-FFF2-40B4-BE49-F238E27FC236}">
                <a16:creationId xmlns:a16="http://schemas.microsoft.com/office/drawing/2014/main" id="{9AA185AA-9B88-49BF-9A00-3829B10D13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99684" name="Slide Number Placeholder 3">
            <a:extLst>
              <a:ext uri="{FF2B5EF4-FFF2-40B4-BE49-F238E27FC236}">
                <a16:creationId xmlns:a16="http://schemas.microsoft.com/office/drawing/2014/main" id="{DF98B8C9-75F6-4674-BDFF-D4D8B56585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02370B-E157-4481-B0D5-F6C3E9271744}" type="slidenum">
              <a:rPr lang="en-GB" altLang="en-US"/>
              <a:pPr eaLnBrk="1" hangingPunct="1"/>
              <a:t>27</a:t>
            </a:fld>
            <a:endParaRPr lang="en-GB"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7A66388A-31AA-434E-B683-2559691EA7AA}"/>
              </a:ext>
            </a:extLst>
          </p:cNvPr>
          <p:cNvSpPr>
            <a:spLocks noGrp="1" noRot="1" noChangeAspect="1" noTextEdit="1"/>
          </p:cNvSpPr>
          <p:nvPr>
            <p:ph type="sldImg"/>
          </p:nvPr>
        </p:nvSpPr>
        <p:spPr>
          <a:ln/>
        </p:spPr>
      </p:sp>
      <p:sp>
        <p:nvSpPr>
          <p:cNvPr id="200707" name="Notes Placeholder 2">
            <a:extLst>
              <a:ext uri="{FF2B5EF4-FFF2-40B4-BE49-F238E27FC236}">
                <a16:creationId xmlns:a16="http://schemas.microsoft.com/office/drawing/2014/main" id="{CCBA0F0F-1380-4617-BAB1-FD6AB262CC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0708" name="Slide Number Placeholder 3">
            <a:extLst>
              <a:ext uri="{FF2B5EF4-FFF2-40B4-BE49-F238E27FC236}">
                <a16:creationId xmlns:a16="http://schemas.microsoft.com/office/drawing/2014/main" id="{4922C6EE-A137-4C5E-9220-9FF1897709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F8AFD3B-A7B4-4A7F-9E74-30D89D91F901}" type="slidenum">
              <a:rPr lang="en-GB" altLang="en-US"/>
              <a:pPr eaLnBrk="1" hangingPunct="1"/>
              <a:t>28</a:t>
            </a:fld>
            <a:endParaRPr lang="en-GB"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38ED64B4-61B0-4E00-B73A-7DDEAFD6F45D}"/>
              </a:ext>
            </a:extLst>
          </p:cNvPr>
          <p:cNvSpPr>
            <a:spLocks noGrp="1" noRot="1" noChangeAspect="1" noTextEdit="1"/>
          </p:cNvSpPr>
          <p:nvPr>
            <p:ph type="sldImg"/>
          </p:nvPr>
        </p:nvSpPr>
        <p:spPr>
          <a:ln/>
        </p:spPr>
      </p:sp>
      <p:sp>
        <p:nvSpPr>
          <p:cNvPr id="201731" name="Notes Placeholder 2">
            <a:extLst>
              <a:ext uri="{FF2B5EF4-FFF2-40B4-BE49-F238E27FC236}">
                <a16:creationId xmlns:a16="http://schemas.microsoft.com/office/drawing/2014/main" id="{7C5134D0-0C86-4A84-8865-DA3871C34D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1732" name="Slide Number Placeholder 3">
            <a:extLst>
              <a:ext uri="{FF2B5EF4-FFF2-40B4-BE49-F238E27FC236}">
                <a16:creationId xmlns:a16="http://schemas.microsoft.com/office/drawing/2014/main" id="{16FB836E-9A41-46B7-B528-85BEEB8620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4D63151-86A5-4127-AA83-18C1B14C51C9}" type="slidenum">
              <a:rPr lang="en-GB" altLang="en-US"/>
              <a:pPr eaLnBrk="1" hangingPunct="1"/>
              <a:t>29</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ACADB7F4-B32B-459D-9F9F-C6AA2F944AAB}"/>
              </a:ext>
            </a:extLst>
          </p:cNvPr>
          <p:cNvSpPr>
            <a:spLocks noGrp="1" noRot="1" noChangeAspect="1" noTextEdit="1"/>
          </p:cNvSpPr>
          <p:nvPr>
            <p:ph type="sldImg"/>
          </p:nvPr>
        </p:nvSpPr>
        <p:spPr>
          <a:ln/>
        </p:spPr>
      </p:sp>
      <p:sp>
        <p:nvSpPr>
          <p:cNvPr id="175107" name="Notes Placeholder 2">
            <a:extLst>
              <a:ext uri="{FF2B5EF4-FFF2-40B4-BE49-F238E27FC236}">
                <a16:creationId xmlns:a16="http://schemas.microsoft.com/office/drawing/2014/main" id="{4BB0950B-6C35-4EBE-8B3C-F05A87C74A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5108" name="Slide Number Placeholder 3">
            <a:extLst>
              <a:ext uri="{FF2B5EF4-FFF2-40B4-BE49-F238E27FC236}">
                <a16:creationId xmlns:a16="http://schemas.microsoft.com/office/drawing/2014/main" id="{51648726-77A3-4E37-AC6D-A709AFB3C3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9032FAD-E931-4AE2-AB18-693A06E9BBC5}" type="slidenum">
              <a:rPr lang="en-GB" altLang="en-US"/>
              <a:pPr eaLnBrk="1" hangingPunct="1"/>
              <a:t>3</a:t>
            </a:fld>
            <a:endParaRPr lang="en-GB"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D671693B-BDA6-4881-9305-4236A73D3A85}"/>
              </a:ext>
            </a:extLst>
          </p:cNvPr>
          <p:cNvSpPr>
            <a:spLocks noGrp="1" noRot="1" noChangeAspect="1" noTextEdit="1"/>
          </p:cNvSpPr>
          <p:nvPr>
            <p:ph type="sldImg"/>
          </p:nvPr>
        </p:nvSpPr>
        <p:spPr>
          <a:ln/>
        </p:spPr>
      </p:sp>
      <p:sp>
        <p:nvSpPr>
          <p:cNvPr id="202755" name="Notes Placeholder 2">
            <a:extLst>
              <a:ext uri="{FF2B5EF4-FFF2-40B4-BE49-F238E27FC236}">
                <a16:creationId xmlns:a16="http://schemas.microsoft.com/office/drawing/2014/main" id="{14CC0F9C-D513-4912-A44A-DF07B3DD11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2756" name="Slide Number Placeholder 3">
            <a:extLst>
              <a:ext uri="{FF2B5EF4-FFF2-40B4-BE49-F238E27FC236}">
                <a16:creationId xmlns:a16="http://schemas.microsoft.com/office/drawing/2014/main" id="{3FB18179-B7BD-4D88-A247-9F2CF308A1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AF99FE-A9D3-40CC-8837-64AA272CDE89}" type="slidenum">
              <a:rPr lang="en-GB" altLang="en-US"/>
              <a:pPr eaLnBrk="1" hangingPunct="1"/>
              <a:t>30</a:t>
            </a:fld>
            <a:endParaRPr lang="en-GB"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E0722A4F-FA8A-4102-B500-A49C2F41A798}"/>
              </a:ext>
            </a:extLst>
          </p:cNvPr>
          <p:cNvSpPr>
            <a:spLocks noGrp="1" noRot="1" noChangeAspect="1" noTextEdit="1"/>
          </p:cNvSpPr>
          <p:nvPr>
            <p:ph type="sldImg"/>
          </p:nvPr>
        </p:nvSpPr>
        <p:spPr>
          <a:ln/>
        </p:spPr>
      </p:sp>
      <p:sp>
        <p:nvSpPr>
          <p:cNvPr id="203779" name="Notes Placeholder 2">
            <a:extLst>
              <a:ext uri="{FF2B5EF4-FFF2-40B4-BE49-F238E27FC236}">
                <a16:creationId xmlns:a16="http://schemas.microsoft.com/office/drawing/2014/main" id="{D734A3B1-8EB0-434C-A61F-DF242BC92A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3780" name="Slide Number Placeholder 3">
            <a:extLst>
              <a:ext uri="{FF2B5EF4-FFF2-40B4-BE49-F238E27FC236}">
                <a16:creationId xmlns:a16="http://schemas.microsoft.com/office/drawing/2014/main" id="{DCBD71DD-291B-4C6F-9F12-A78886663B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97BD125-FA53-4E89-94BF-0AA8EFC529C6}" type="slidenum">
              <a:rPr lang="en-GB" altLang="en-US"/>
              <a:pPr eaLnBrk="1" hangingPunct="1"/>
              <a:t>31</a:t>
            </a:fld>
            <a:endParaRPr lang="en-GB"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53271E72-F5B7-4BC6-A0C6-4BC8D640A32F}"/>
              </a:ext>
            </a:extLst>
          </p:cNvPr>
          <p:cNvSpPr>
            <a:spLocks noGrp="1" noRot="1" noChangeAspect="1" noTextEdit="1"/>
          </p:cNvSpPr>
          <p:nvPr>
            <p:ph type="sldImg"/>
          </p:nvPr>
        </p:nvSpPr>
        <p:spPr>
          <a:ln/>
        </p:spPr>
      </p:sp>
      <p:sp>
        <p:nvSpPr>
          <p:cNvPr id="204803" name="Notes Placeholder 2">
            <a:extLst>
              <a:ext uri="{FF2B5EF4-FFF2-40B4-BE49-F238E27FC236}">
                <a16:creationId xmlns:a16="http://schemas.microsoft.com/office/drawing/2014/main" id="{FF8A8996-0AA0-494C-905A-9FFB871F0F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4804" name="Slide Number Placeholder 3">
            <a:extLst>
              <a:ext uri="{FF2B5EF4-FFF2-40B4-BE49-F238E27FC236}">
                <a16:creationId xmlns:a16="http://schemas.microsoft.com/office/drawing/2014/main" id="{29ABEA7E-8B24-46D6-850F-BA13FCAB4D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E7E300-FF37-46C4-A761-1609A0DDF328}" type="slidenum">
              <a:rPr lang="en-GB" altLang="en-US"/>
              <a:pPr eaLnBrk="1" hangingPunct="1"/>
              <a:t>32</a:t>
            </a:fld>
            <a:endParaRPr lang="en-GB"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14240A6C-62C6-406A-8639-C449B33C4944}"/>
              </a:ext>
            </a:extLst>
          </p:cNvPr>
          <p:cNvSpPr>
            <a:spLocks noGrp="1" noRot="1" noChangeAspect="1" noTextEdit="1"/>
          </p:cNvSpPr>
          <p:nvPr>
            <p:ph type="sldImg"/>
          </p:nvPr>
        </p:nvSpPr>
        <p:spPr>
          <a:ln/>
        </p:spPr>
      </p:sp>
      <p:sp>
        <p:nvSpPr>
          <p:cNvPr id="205827" name="Notes Placeholder 2">
            <a:extLst>
              <a:ext uri="{FF2B5EF4-FFF2-40B4-BE49-F238E27FC236}">
                <a16:creationId xmlns:a16="http://schemas.microsoft.com/office/drawing/2014/main" id="{4E789578-4667-4B65-9008-B2AAA76061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5828" name="Slide Number Placeholder 3">
            <a:extLst>
              <a:ext uri="{FF2B5EF4-FFF2-40B4-BE49-F238E27FC236}">
                <a16:creationId xmlns:a16="http://schemas.microsoft.com/office/drawing/2014/main" id="{881E27DD-280F-45AA-A69B-C55B7D8075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3C5B007-BB84-4DAE-863B-1A348E9A4682}" type="slidenum">
              <a:rPr lang="en-GB" altLang="en-US"/>
              <a:pPr eaLnBrk="1" hangingPunct="1"/>
              <a:t>33</a:t>
            </a:fld>
            <a:endParaRPr lang="en-GB"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43DF09E0-A234-4994-87A0-690D1BF8C38B}"/>
              </a:ext>
            </a:extLst>
          </p:cNvPr>
          <p:cNvSpPr>
            <a:spLocks noGrp="1" noRot="1" noChangeAspect="1" noTextEdit="1"/>
          </p:cNvSpPr>
          <p:nvPr>
            <p:ph type="sldImg"/>
          </p:nvPr>
        </p:nvSpPr>
        <p:spPr>
          <a:ln/>
        </p:spPr>
      </p:sp>
      <p:sp>
        <p:nvSpPr>
          <p:cNvPr id="206851" name="Notes Placeholder 2">
            <a:extLst>
              <a:ext uri="{FF2B5EF4-FFF2-40B4-BE49-F238E27FC236}">
                <a16:creationId xmlns:a16="http://schemas.microsoft.com/office/drawing/2014/main" id="{054696D3-61FB-41B5-886F-B473B6E2CC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6852" name="Slide Number Placeholder 3">
            <a:extLst>
              <a:ext uri="{FF2B5EF4-FFF2-40B4-BE49-F238E27FC236}">
                <a16:creationId xmlns:a16="http://schemas.microsoft.com/office/drawing/2014/main" id="{C2C8A28C-F7D0-4097-B975-C25911E390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C0E3578-9243-4F0B-857B-FFF2AA2F6108}" type="slidenum">
              <a:rPr lang="en-GB" altLang="en-US"/>
              <a:pPr eaLnBrk="1" hangingPunct="1"/>
              <a:t>34</a:t>
            </a:fld>
            <a:endParaRPr lang="en-GB"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a:extLst>
              <a:ext uri="{FF2B5EF4-FFF2-40B4-BE49-F238E27FC236}">
                <a16:creationId xmlns:a16="http://schemas.microsoft.com/office/drawing/2014/main" id="{89A8D47F-297E-4982-89A3-92E1B82BC52A}"/>
              </a:ext>
            </a:extLst>
          </p:cNvPr>
          <p:cNvSpPr>
            <a:spLocks noGrp="1" noRot="1" noChangeAspect="1" noTextEdit="1"/>
          </p:cNvSpPr>
          <p:nvPr>
            <p:ph type="sldImg"/>
          </p:nvPr>
        </p:nvSpPr>
        <p:spPr>
          <a:ln/>
        </p:spPr>
      </p:sp>
      <p:sp>
        <p:nvSpPr>
          <p:cNvPr id="207875" name="Notes Placeholder 2">
            <a:extLst>
              <a:ext uri="{FF2B5EF4-FFF2-40B4-BE49-F238E27FC236}">
                <a16:creationId xmlns:a16="http://schemas.microsoft.com/office/drawing/2014/main" id="{6AFB1104-1BDF-4DAE-AF9D-9DD49E5C7F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7876" name="Slide Number Placeholder 3">
            <a:extLst>
              <a:ext uri="{FF2B5EF4-FFF2-40B4-BE49-F238E27FC236}">
                <a16:creationId xmlns:a16="http://schemas.microsoft.com/office/drawing/2014/main" id="{0D1663BD-53E4-442E-8B05-8184121D83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23DE35D-538C-4D86-91CC-3D6392A118F0}" type="slidenum">
              <a:rPr lang="en-GB" altLang="en-US"/>
              <a:pPr eaLnBrk="1" hangingPunct="1"/>
              <a:t>35</a:t>
            </a:fld>
            <a:endParaRPr lang="en-GB"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265C6491-DAB0-44BF-82ED-9567EAD929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1B77A5-F8B1-4FC3-A179-6B22C3161634}" type="slidenum">
              <a:rPr lang="en-GB" altLang="en-US"/>
              <a:pPr eaLnBrk="1" hangingPunct="1"/>
              <a:t>36</a:t>
            </a:fld>
            <a:endParaRPr lang="en-GB" altLang="en-US"/>
          </a:p>
        </p:txBody>
      </p:sp>
      <p:sp>
        <p:nvSpPr>
          <p:cNvPr id="208899" name="Rectangle 2">
            <a:extLst>
              <a:ext uri="{FF2B5EF4-FFF2-40B4-BE49-F238E27FC236}">
                <a16:creationId xmlns:a16="http://schemas.microsoft.com/office/drawing/2014/main" id="{9B5A60D7-595A-42FE-9AF5-50D79FC60C27}"/>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id="{8467B097-8973-43AF-93B4-E540C52A3C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i="1">
                <a:latin typeface="Arial" panose="020B0604020202020204" pitchFamily="34" charset="0"/>
                <a:cs typeface="Arial" panose="020B0604020202020204" pitchFamily="34" charset="0"/>
              </a:rPr>
              <a:t>DESTRUCTION OF THE KHAZARS - 965 AD </a:t>
            </a:r>
            <a:endParaRPr lang="en-GB" altLang="en-US">
              <a:latin typeface="Arial" panose="020B0604020202020204" pitchFamily="34" charset="0"/>
              <a:cs typeface="Arial" panose="020B0604020202020204" pitchFamily="34" charset="0"/>
            </a:endParaRPr>
          </a:p>
          <a:p>
            <a:pPr eaLnBrk="1" hangingPunct="1"/>
            <a:r>
              <a:rPr lang="en-GB" altLang="en-US">
                <a:latin typeface="Arial" panose="020B0604020202020204" pitchFamily="34" charset="0"/>
                <a:cs typeface="Arial" panose="020B0604020202020204" pitchFamily="34" charset="0"/>
              </a:rPr>
              <a:t>In 964 AD, Oleg's grandson, Svyatoslav, became ruler of the Rus. A fierce warrior who adhered strictly to his Scandinavian upbringing - even refusing to become a Christian after his mother had converted - Svyatoslav set as his first task the destruction of the Jewish Khazar empire in the south.</a:t>
            </a:r>
          </a:p>
          <a:p>
            <a:pPr eaLnBrk="1" hangingPunct="1"/>
            <a:r>
              <a:rPr lang="en-GB" altLang="en-US">
                <a:latin typeface="Arial" panose="020B0604020202020204" pitchFamily="34" charset="0"/>
                <a:cs typeface="Arial" panose="020B0604020202020204" pitchFamily="34" charset="0"/>
              </a:rPr>
              <a:t>In 965, the Rus army under Svyatoslav, crashed through the Khazar borders and utterly defeated the Jewish slave trading empire forever. The Khazars who survived this great assault were scattered throughout the region, with many moving west into what became western Russia and Poland. There they re-established Jewish communities and absorbed some Nordic elements (mainly through marrying Jewish women to non-Jewish men; Jewish law dictating that only persons born of a Jewish mother can be classified as a Jew), creating the basic stock of today's modern European Jews, known as the Ashkenazim.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a16="http://schemas.microsoft.com/office/drawing/2014/main" id="{399969A7-5A98-4738-8E1E-CD4D4B4ACF17}"/>
              </a:ext>
            </a:extLst>
          </p:cNvPr>
          <p:cNvSpPr>
            <a:spLocks noGrp="1" noRot="1" noChangeAspect="1" noTextEdit="1"/>
          </p:cNvSpPr>
          <p:nvPr>
            <p:ph type="sldImg"/>
          </p:nvPr>
        </p:nvSpPr>
        <p:spPr>
          <a:ln/>
        </p:spPr>
      </p:sp>
      <p:sp>
        <p:nvSpPr>
          <p:cNvPr id="209923" name="Notes Placeholder 2">
            <a:extLst>
              <a:ext uri="{FF2B5EF4-FFF2-40B4-BE49-F238E27FC236}">
                <a16:creationId xmlns:a16="http://schemas.microsoft.com/office/drawing/2014/main" id="{B2E059A9-5460-475B-816F-5CA9D0FCBA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9924" name="Slide Number Placeholder 3">
            <a:extLst>
              <a:ext uri="{FF2B5EF4-FFF2-40B4-BE49-F238E27FC236}">
                <a16:creationId xmlns:a16="http://schemas.microsoft.com/office/drawing/2014/main" id="{6451BE74-D76B-4117-A5C5-38CC96134B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AD793F7-B70B-48A2-AEBC-9207EBA4EFAF}" type="slidenum">
              <a:rPr lang="en-GB" altLang="en-US"/>
              <a:pPr eaLnBrk="1" hangingPunct="1"/>
              <a:t>37</a:t>
            </a:fld>
            <a:endParaRPr lang="en-GB"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0952E992-421F-498C-9DB2-1795975BE46E}"/>
              </a:ext>
            </a:extLst>
          </p:cNvPr>
          <p:cNvSpPr>
            <a:spLocks noGrp="1" noRot="1" noChangeAspect="1" noTextEdit="1"/>
          </p:cNvSpPr>
          <p:nvPr>
            <p:ph type="sldImg"/>
          </p:nvPr>
        </p:nvSpPr>
        <p:spPr>
          <a:ln/>
        </p:spPr>
      </p:sp>
      <p:sp>
        <p:nvSpPr>
          <p:cNvPr id="210947" name="Notes Placeholder 2">
            <a:extLst>
              <a:ext uri="{FF2B5EF4-FFF2-40B4-BE49-F238E27FC236}">
                <a16:creationId xmlns:a16="http://schemas.microsoft.com/office/drawing/2014/main" id="{1424475B-A001-48DE-AFA0-1D15A97D69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0948" name="Slide Number Placeholder 3">
            <a:extLst>
              <a:ext uri="{FF2B5EF4-FFF2-40B4-BE49-F238E27FC236}">
                <a16:creationId xmlns:a16="http://schemas.microsoft.com/office/drawing/2014/main" id="{344D7698-4A80-4443-8CF4-371B13C4AB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40BB1E-EC0C-4F85-AFA3-330B3CAD53E1}" type="slidenum">
              <a:rPr lang="en-GB" altLang="en-US"/>
              <a:pPr eaLnBrk="1" hangingPunct="1"/>
              <a:t>38</a:t>
            </a:fld>
            <a:endParaRPr lang="en-GB"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a16="http://schemas.microsoft.com/office/drawing/2014/main" id="{73ECF022-1545-45CF-8ED5-2BA92EC8147D}"/>
              </a:ext>
            </a:extLst>
          </p:cNvPr>
          <p:cNvSpPr>
            <a:spLocks noGrp="1" noRot="1" noChangeAspect="1" noTextEdit="1"/>
          </p:cNvSpPr>
          <p:nvPr>
            <p:ph type="sldImg"/>
          </p:nvPr>
        </p:nvSpPr>
        <p:spPr>
          <a:ln/>
        </p:spPr>
      </p:sp>
      <p:sp>
        <p:nvSpPr>
          <p:cNvPr id="211971" name="Notes Placeholder 2">
            <a:extLst>
              <a:ext uri="{FF2B5EF4-FFF2-40B4-BE49-F238E27FC236}">
                <a16:creationId xmlns:a16="http://schemas.microsoft.com/office/drawing/2014/main" id="{9C2DF2FB-CFA6-4AEE-8B4F-3E403119FB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1972" name="Slide Number Placeholder 3">
            <a:extLst>
              <a:ext uri="{FF2B5EF4-FFF2-40B4-BE49-F238E27FC236}">
                <a16:creationId xmlns:a16="http://schemas.microsoft.com/office/drawing/2014/main" id="{2016CFD0-A3BD-4CD1-B24A-2CEDE0B439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774C81F-DF36-4A1E-AD99-02FE82FAA09E}" type="slidenum">
              <a:rPr lang="en-GB" altLang="en-US"/>
              <a:pPr eaLnBrk="1" hangingPunct="1"/>
              <a:t>39</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34A75C36-31D6-49F9-893E-DB31F093AC42}"/>
              </a:ext>
            </a:extLst>
          </p:cNvPr>
          <p:cNvSpPr>
            <a:spLocks noGrp="1" noRot="1" noChangeAspect="1" noTextEdit="1"/>
          </p:cNvSpPr>
          <p:nvPr>
            <p:ph type="sldImg"/>
          </p:nvPr>
        </p:nvSpPr>
        <p:spPr>
          <a:ln/>
        </p:spPr>
      </p:sp>
      <p:sp>
        <p:nvSpPr>
          <p:cNvPr id="176131" name="Notes Placeholder 2">
            <a:extLst>
              <a:ext uri="{FF2B5EF4-FFF2-40B4-BE49-F238E27FC236}">
                <a16:creationId xmlns:a16="http://schemas.microsoft.com/office/drawing/2014/main" id="{59FE4B97-5B10-4988-B09E-BC110C37BD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6132" name="Slide Number Placeholder 3">
            <a:extLst>
              <a:ext uri="{FF2B5EF4-FFF2-40B4-BE49-F238E27FC236}">
                <a16:creationId xmlns:a16="http://schemas.microsoft.com/office/drawing/2014/main" id="{B427209C-4358-48BE-8B4B-927FB681CC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DA7AEEF-2471-49DC-8D4D-0C230ECE504F}" type="slidenum">
              <a:rPr lang="en-GB" altLang="en-US"/>
              <a:pPr eaLnBrk="1" hangingPunct="1"/>
              <a:t>4</a:t>
            </a:fld>
            <a:endParaRPr lang="en-GB"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a16="http://schemas.microsoft.com/office/drawing/2014/main" id="{9E90F0F5-4F3E-44E6-9E30-079DE096FC61}"/>
              </a:ext>
            </a:extLst>
          </p:cNvPr>
          <p:cNvSpPr>
            <a:spLocks noGrp="1" noRot="1" noChangeAspect="1" noTextEdit="1"/>
          </p:cNvSpPr>
          <p:nvPr>
            <p:ph type="sldImg"/>
          </p:nvPr>
        </p:nvSpPr>
        <p:spPr>
          <a:ln/>
        </p:spPr>
      </p:sp>
      <p:sp>
        <p:nvSpPr>
          <p:cNvPr id="212995" name="Notes Placeholder 2">
            <a:extLst>
              <a:ext uri="{FF2B5EF4-FFF2-40B4-BE49-F238E27FC236}">
                <a16:creationId xmlns:a16="http://schemas.microsoft.com/office/drawing/2014/main" id="{C4A60CAC-7EEB-4846-AD5C-7C5462BAEC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2996" name="Slide Number Placeholder 3">
            <a:extLst>
              <a:ext uri="{FF2B5EF4-FFF2-40B4-BE49-F238E27FC236}">
                <a16:creationId xmlns:a16="http://schemas.microsoft.com/office/drawing/2014/main" id="{80F156F1-76CB-49D8-BBFD-A0FCF03B2D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B52B2B-D904-46DA-9D37-B59B27ABBEA6}" type="slidenum">
              <a:rPr lang="en-GB" altLang="en-US"/>
              <a:pPr eaLnBrk="1" hangingPunct="1"/>
              <a:t>40</a:t>
            </a:fld>
            <a:endParaRPr lang="en-GB"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a:extLst>
              <a:ext uri="{FF2B5EF4-FFF2-40B4-BE49-F238E27FC236}">
                <a16:creationId xmlns:a16="http://schemas.microsoft.com/office/drawing/2014/main" id="{4A3965E5-3CF0-4857-A72C-92D841238FC4}"/>
              </a:ext>
            </a:extLst>
          </p:cNvPr>
          <p:cNvSpPr>
            <a:spLocks noGrp="1" noRot="1" noChangeAspect="1" noTextEdit="1"/>
          </p:cNvSpPr>
          <p:nvPr>
            <p:ph type="sldImg"/>
          </p:nvPr>
        </p:nvSpPr>
        <p:spPr>
          <a:ln/>
        </p:spPr>
      </p:sp>
      <p:sp>
        <p:nvSpPr>
          <p:cNvPr id="214019" name="Notes Placeholder 2">
            <a:extLst>
              <a:ext uri="{FF2B5EF4-FFF2-40B4-BE49-F238E27FC236}">
                <a16:creationId xmlns:a16="http://schemas.microsoft.com/office/drawing/2014/main" id="{62925053-C01F-4E82-9A01-17D5B22EA7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4020" name="Slide Number Placeholder 3">
            <a:extLst>
              <a:ext uri="{FF2B5EF4-FFF2-40B4-BE49-F238E27FC236}">
                <a16:creationId xmlns:a16="http://schemas.microsoft.com/office/drawing/2014/main" id="{663B2686-68B6-4510-AAC2-DEE71FD530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0311159-7886-441F-B889-787DA8595F31}" type="slidenum">
              <a:rPr lang="en-GB" altLang="en-US"/>
              <a:pPr eaLnBrk="1" hangingPunct="1"/>
              <a:t>41</a:t>
            </a:fld>
            <a:endParaRPr lang="en-GB"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C1F36175-F273-40FE-8C9F-B57C8BBD6E90}"/>
              </a:ext>
            </a:extLst>
          </p:cNvPr>
          <p:cNvSpPr>
            <a:spLocks noGrp="1" noRot="1" noChangeAspect="1" noTextEdit="1"/>
          </p:cNvSpPr>
          <p:nvPr>
            <p:ph type="sldImg"/>
          </p:nvPr>
        </p:nvSpPr>
        <p:spPr>
          <a:ln/>
        </p:spPr>
      </p:sp>
      <p:sp>
        <p:nvSpPr>
          <p:cNvPr id="215043" name="Notes Placeholder 2">
            <a:extLst>
              <a:ext uri="{FF2B5EF4-FFF2-40B4-BE49-F238E27FC236}">
                <a16:creationId xmlns:a16="http://schemas.microsoft.com/office/drawing/2014/main" id="{22CFBF22-97A8-4AB5-82F0-270C64A067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5044" name="Slide Number Placeholder 3">
            <a:extLst>
              <a:ext uri="{FF2B5EF4-FFF2-40B4-BE49-F238E27FC236}">
                <a16:creationId xmlns:a16="http://schemas.microsoft.com/office/drawing/2014/main" id="{ED045601-E1CB-4BD3-85C2-00794EB8B2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9D3683A-762C-42C5-AAA1-5D40F5B09157}" type="slidenum">
              <a:rPr lang="en-GB" altLang="en-US"/>
              <a:pPr eaLnBrk="1" hangingPunct="1"/>
              <a:t>42</a:t>
            </a:fld>
            <a:endParaRPr lang="en-GB"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a16="http://schemas.microsoft.com/office/drawing/2014/main" id="{E83B7715-2CDC-4FD7-978C-B44FA00AEF87}"/>
              </a:ext>
            </a:extLst>
          </p:cNvPr>
          <p:cNvSpPr>
            <a:spLocks noGrp="1" noRot="1" noChangeAspect="1" noTextEdit="1"/>
          </p:cNvSpPr>
          <p:nvPr>
            <p:ph type="sldImg"/>
          </p:nvPr>
        </p:nvSpPr>
        <p:spPr>
          <a:ln/>
        </p:spPr>
      </p:sp>
      <p:sp>
        <p:nvSpPr>
          <p:cNvPr id="216067" name="Notes Placeholder 2">
            <a:extLst>
              <a:ext uri="{FF2B5EF4-FFF2-40B4-BE49-F238E27FC236}">
                <a16:creationId xmlns:a16="http://schemas.microsoft.com/office/drawing/2014/main" id="{F2BBD650-768F-4BAB-B194-02B153EF8C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6068" name="Slide Number Placeholder 3">
            <a:extLst>
              <a:ext uri="{FF2B5EF4-FFF2-40B4-BE49-F238E27FC236}">
                <a16:creationId xmlns:a16="http://schemas.microsoft.com/office/drawing/2014/main" id="{4AB7738B-43C7-46A4-8FE8-02C166DAFDC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B19DBDC-D01C-430C-AD67-B24E10EC2F51}" type="slidenum">
              <a:rPr lang="en-GB" altLang="en-US"/>
              <a:pPr eaLnBrk="1" hangingPunct="1"/>
              <a:t>43</a:t>
            </a:fld>
            <a:endParaRPr lang="en-GB"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6844B439-5CD4-4C3E-8410-ABC7639441FF}"/>
              </a:ext>
            </a:extLst>
          </p:cNvPr>
          <p:cNvSpPr>
            <a:spLocks noGrp="1" noRot="1" noChangeAspect="1" noTextEdit="1"/>
          </p:cNvSpPr>
          <p:nvPr>
            <p:ph type="sldImg"/>
          </p:nvPr>
        </p:nvSpPr>
        <p:spPr>
          <a:ln/>
        </p:spPr>
      </p:sp>
      <p:sp>
        <p:nvSpPr>
          <p:cNvPr id="217091" name="Notes Placeholder 2">
            <a:extLst>
              <a:ext uri="{FF2B5EF4-FFF2-40B4-BE49-F238E27FC236}">
                <a16:creationId xmlns:a16="http://schemas.microsoft.com/office/drawing/2014/main" id="{76D4EE1B-2744-4304-85B7-F8256E2891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7092" name="Slide Number Placeholder 3">
            <a:extLst>
              <a:ext uri="{FF2B5EF4-FFF2-40B4-BE49-F238E27FC236}">
                <a16:creationId xmlns:a16="http://schemas.microsoft.com/office/drawing/2014/main" id="{129B7B33-EDDD-4F15-B685-2DDD6E0CE9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F995EA-719A-4AB1-9F69-6AEE6B7935F7}" type="slidenum">
              <a:rPr lang="en-GB" altLang="en-US"/>
              <a:pPr eaLnBrk="1" hangingPunct="1"/>
              <a:t>44</a:t>
            </a:fld>
            <a:endParaRPr lang="en-GB"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a:extLst>
              <a:ext uri="{FF2B5EF4-FFF2-40B4-BE49-F238E27FC236}">
                <a16:creationId xmlns:a16="http://schemas.microsoft.com/office/drawing/2014/main" id="{C632C2A3-03C5-45AE-AEBB-551F4D7D09E7}"/>
              </a:ext>
            </a:extLst>
          </p:cNvPr>
          <p:cNvSpPr>
            <a:spLocks noGrp="1" noRot="1" noChangeAspect="1" noTextEdit="1"/>
          </p:cNvSpPr>
          <p:nvPr>
            <p:ph type="sldImg"/>
          </p:nvPr>
        </p:nvSpPr>
        <p:spPr>
          <a:ln/>
        </p:spPr>
      </p:sp>
      <p:sp>
        <p:nvSpPr>
          <p:cNvPr id="218115" name="Notes Placeholder 2">
            <a:extLst>
              <a:ext uri="{FF2B5EF4-FFF2-40B4-BE49-F238E27FC236}">
                <a16:creationId xmlns:a16="http://schemas.microsoft.com/office/drawing/2014/main" id="{27E8F469-876E-4A09-8DE5-04767DB4F7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8116" name="Slide Number Placeholder 3">
            <a:extLst>
              <a:ext uri="{FF2B5EF4-FFF2-40B4-BE49-F238E27FC236}">
                <a16:creationId xmlns:a16="http://schemas.microsoft.com/office/drawing/2014/main" id="{482AA5E1-2BEC-4F2C-ADCA-3B31607C4E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8A1A82-6CC0-4BD7-A01E-F1D850EF818A}" type="slidenum">
              <a:rPr lang="en-GB" altLang="en-US"/>
              <a:pPr eaLnBrk="1" hangingPunct="1"/>
              <a:t>45</a:t>
            </a:fld>
            <a:endParaRPr lang="en-GB"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42A1F1ED-B6D5-4F76-9954-67E29E11C85C}"/>
              </a:ext>
            </a:extLst>
          </p:cNvPr>
          <p:cNvSpPr>
            <a:spLocks noGrp="1" noRot="1" noChangeAspect="1" noTextEdit="1"/>
          </p:cNvSpPr>
          <p:nvPr>
            <p:ph type="sldImg"/>
          </p:nvPr>
        </p:nvSpPr>
        <p:spPr>
          <a:ln/>
        </p:spPr>
      </p:sp>
      <p:sp>
        <p:nvSpPr>
          <p:cNvPr id="219139" name="Notes Placeholder 2">
            <a:extLst>
              <a:ext uri="{FF2B5EF4-FFF2-40B4-BE49-F238E27FC236}">
                <a16:creationId xmlns:a16="http://schemas.microsoft.com/office/drawing/2014/main" id="{A5816560-F012-462F-BFF5-3CC48DEB18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9140" name="Slide Number Placeholder 3">
            <a:extLst>
              <a:ext uri="{FF2B5EF4-FFF2-40B4-BE49-F238E27FC236}">
                <a16:creationId xmlns:a16="http://schemas.microsoft.com/office/drawing/2014/main" id="{B93EEE0E-7813-456B-9133-C8272C04FF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1B809DE-88CB-4751-89D8-8C36540C3134}" type="slidenum">
              <a:rPr lang="en-GB" altLang="en-US"/>
              <a:pPr eaLnBrk="1" hangingPunct="1"/>
              <a:t>46</a:t>
            </a:fld>
            <a:endParaRPr lang="en-GB"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B7F1C550-0818-41D5-90EF-C792EBB500B2}"/>
              </a:ext>
            </a:extLst>
          </p:cNvPr>
          <p:cNvSpPr>
            <a:spLocks noGrp="1" noRot="1" noChangeAspect="1" noTextEdit="1"/>
          </p:cNvSpPr>
          <p:nvPr>
            <p:ph type="sldImg"/>
          </p:nvPr>
        </p:nvSpPr>
        <p:spPr>
          <a:ln/>
        </p:spPr>
      </p:sp>
      <p:sp>
        <p:nvSpPr>
          <p:cNvPr id="220163" name="Notes Placeholder 2">
            <a:extLst>
              <a:ext uri="{FF2B5EF4-FFF2-40B4-BE49-F238E27FC236}">
                <a16:creationId xmlns:a16="http://schemas.microsoft.com/office/drawing/2014/main" id="{E9DB5437-9455-4F89-A010-60B557DC03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0164" name="Slide Number Placeholder 3">
            <a:extLst>
              <a:ext uri="{FF2B5EF4-FFF2-40B4-BE49-F238E27FC236}">
                <a16:creationId xmlns:a16="http://schemas.microsoft.com/office/drawing/2014/main" id="{93B4B666-CA36-4DD9-9D91-56D6A9F5C9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97080E9-7C92-4E55-A2E2-B4C4F6850A0D}" type="slidenum">
              <a:rPr lang="en-GB" altLang="en-US"/>
              <a:pPr eaLnBrk="1" hangingPunct="1"/>
              <a:t>47</a:t>
            </a:fld>
            <a:endParaRPr lang="en-GB"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65CCA66E-01CA-4670-BC4D-215954FC409C}"/>
              </a:ext>
            </a:extLst>
          </p:cNvPr>
          <p:cNvSpPr>
            <a:spLocks noGrp="1" noRot="1" noChangeAspect="1" noTextEdit="1"/>
          </p:cNvSpPr>
          <p:nvPr>
            <p:ph type="sldImg"/>
          </p:nvPr>
        </p:nvSpPr>
        <p:spPr>
          <a:ln/>
        </p:spPr>
      </p:sp>
      <p:sp>
        <p:nvSpPr>
          <p:cNvPr id="221187" name="Notes Placeholder 2">
            <a:extLst>
              <a:ext uri="{FF2B5EF4-FFF2-40B4-BE49-F238E27FC236}">
                <a16:creationId xmlns:a16="http://schemas.microsoft.com/office/drawing/2014/main" id="{8C00969C-8532-4BDD-9535-F9CBF284F6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1188" name="Slide Number Placeholder 3">
            <a:extLst>
              <a:ext uri="{FF2B5EF4-FFF2-40B4-BE49-F238E27FC236}">
                <a16:creationId xmlns:a16="http://schemas.microsoft.com/office/drawing/2014/main" id="{2C8FDDC2-E182-4D3E-B650-D60902830E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9268AF0-B3AD-4F9B-9F6F-B03E75A19334}" type="slidenum">
              <a:rPr lang="en-GB" altLang="en-US"/>
              <a:pPr eaLnBrk="1" hangingPunct="1"/>
              <a:t>48</a:t>
            </a:fld>
            <a:endParaRPr lang="en-GB"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a:extLst>
              <a:ext uri="{FF2B5EF4-FFF2-40B4-BE49-F238E27FC236}">
                <a16:creationId xmlns:a16="http://schemas.microsoft.com/office/drawing/2014/main" id="{E967F4ED-C481-42B8-BF80-571341D4E432}"/>
              </a:ext>
            </a:extLst>
          </p:cNvPr>
          <p:cNvSpPr>
            <a:spLocks noGrp="1" noRot="1" noChangeAspect="1" noTextEdit="1"/>
          </p:cNvSpPr>
          <p:nvPr>
            <p:ph type="sldImg"/>
          </p:nvPr>
        </p:nvSpPr>
        <p:spPr>
          <a:ln/>
        </p:spPr>
      </p:sp>
      <p:sp>
        <p:nvSpPr>
          <p:cNvPr id="222211" name="Notes Placeholder 2">
            <a:extLst>
              <a:ext uri="{FF2B5EF4-FFF2-40B4-BE49-F238E27FC236}">
                <a16:creationId xmlns:a16="http://schemas.microsoft.com/office/drawing/2014/main" id="{72751392-E3B6-4629-8E80-1AF3B65A72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2212" name="Slide Number Placeholder 3">
            <a:extLst>
              <a:ext uri="{FF2B5EF4-FFF2-40B4-BE49-F238E27FC236}">
                <a16:creationId xmlns:a16="http://schemas.microsoft.com/office/drawing/2014/main" id="{8DB6E108-058B-4170-8748-7ECE23DE56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23B9F4-1121-4AED-B9E5-F32618711C4C}" type="slidenum">
              <a:rPr lang="en-GB" altLang="en-US"/>
              <a:pPr eaLnBrk="1" hangingPunct="1"/>
              <a:t>49</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2A0F60C2-C66E-4C3A-A09E-975A227C1A91}"/>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DCFC742A-49B4-4385-A634-EB33EBE6E2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7156" name="Slide Number Placeholder 3">
            <a:extLst>
              <a:ext uri="{FF2B5EF4-FFF2-40B4-BE49-F238E27FC236}">
                <a16:creationId xmlns:a16="http://schemas.microsoft.com/office/drawing/2014/main" id="{D684E4C6-B617-4702-8449-C3ABB10D69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016F046-F1B3-4B88-86EC-A351FE5D0619}" type="slidenum">
              <a:rPr lang="en-GB" altLang="en-US"/>
              <a:pPr eaLnBrk="1" hangingPunct="1"/>
              <a:t>5</a:t>
            </a:fld>
            <a:endParaRPr lang="en-GB"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284C24AF-6186-410C-88F9-9EAE9F4A2AA9}"/>
              </a:ext>
            </a:extLst>
          </p:cNvPr>
          <p:cNvSpPr>
            <a:spLocks noGrp="1" noRot="1" noChangeAspect="1" noTextEdit="1"/>
          </p:cNvSpPr>
          <p:nvPr>
            <p:ph type="sldImg"/>
          </p:nvPr>
        </p:nvSpPr>
        <p:spPr>
          <a:ln/>
        </p:spPr>
      </p:sp>
      <p:sp>
        <p:nvSpPr>
          <p:cNvPr id="223235" name="Notes Placeholder 2">
            <a:extLst>
              <a:ext uri="{FF2B5EF4-FFF2-40B4-BE49-F238E27FC236}">
                <a16:creationId xmlns:a16="http://schemas.microsoft.com/office/drawing/2014/main" id="{9B67A432-EDBA-4F33-A5DC-03F37E124A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3236" name="Slide Number Placeholder 3">
            <a:extLst>
              <a:ext uri="{FF2B5EF4-FFF2-40B4-BE49-F238E27FC236}">
                <a16:creationId xmlns:a16="http://schemas.microsoft.com/office/drawing/2014/main" id="{BAF5AB25-6328-4D8D-9CA3-A044CEA898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E6C6C0D-57FD-4F78-A5FB-7FFF603D1B53}" type="slidenum">
              <a:rPr lang="en-GB" altLang="en-US"/>
              <a:pPr eaLnBrk="1" hangingPunct="1"/>
              <a:t>50</a:t>
            </a:fld>
            <a:endParaRPr lang="en-GB"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a:extLst>
              <a:ext uri="{FF2B5EF4-FFF2-40B4-BE49-F238E27FC236}">
                <a16:creationId xmlns:a16="http://schemas.microsoft.com/office/drawing/2014/main" id="{51B197D5-FAD2-4DBB-ACB0-4D269F8EC89D}"/>
              </a:ext>
            </a:extLst>
          </p:cNvPr>
          <p:cNvSpPr>
            <a:spLocks noGrp="1" noRot="1" noChangeAspect="1" noTextEdit="1"/>
          </p:cNvSpPr>
          <p:nvPr>
            <p:ph type="sldImg"/>
          </p:nvPr>
        </p:nvSpPr>
        <p:spPr>
          <a:ln/>
        </p:spPr>
      </p:sp>
      <p:sp>
        <p:nvSpPr>
          <p:cNvPr id="224259" name="Notes Placeholder 2">
            <a:extLst>
              <a:ext uri="{FF2B5EF4-FFF2-40B4-BE49-F238E27FC236}">
                <a16:creationId xmlns:a16="http://schemas.microsoft.com/office/drawing/2014/main" id="{20734F37-FFB5-4AF0-AC35-906783600B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4260" name="Slide Number Placeholder 3">
            <a:extLst>
              <a:ext uri="{FF2B5EF4-FFF2-40B4-BE49-F238E27FC236}">
                <a16:creationId xmlns:a16="http://schemas.microsoft.com/office/drawing/2014/main" id="{5EE57F45-4F43-4FF4-B717-A9DBCCC524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B09154A-F422-41EC-A820-86E4BA82E93D}" type="slidenum">
              <a:rPr lang="en-GB" altLang="en-US"/>
              <a:pPr eaLnBrk="1" hangingPunct="1"/>
              <a:t>51</a:t>
            </a:fld>
            <a:endParaRPr lang="en-GB"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EDCFBE02-5CC7-4CCA-A1FF-425F96343FB6}"/>
              </a:ext>
            </a:extLst>
          </p:cNvPr>
          <p:cNvSpPr>
            <a:spLocks noGrp="1" noRot="1" noChangeAspect="1" noTextEdit="1"/>
          </p:cNvSpPr>
          <p:nvPr>
            <p:ph type="sldImg"/>
          </p:nvPr>
        </p:nvSpPr>
        <p:spPr>
          <a:ln/>
        </p:spPr>
      </p:sp>
      <p:sp>
        <p:nvSpPr>
          <p:cNvPr id="225283" name="Notes Placeholder 2">
            <a:extLst>
              <a:ext uri="{FF2B5EF4-FFF2-40B4-BE49-F238E27FC236}">
                <a16:creationId xmlns:a16="http://schemas.microsoft.com/office/drawing/2014/main" id="{7E3DBF6A-ED75-4433-BBBA-8E3B533131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5284" name="Slide Number Placeholder 3">
            <a:extLst>
              <a:ext uri="{FF2B5EF4-FFF2-40B4-BE49-F238E27FC236}">
                <a16:creationId xmlns:a16="http://schemas.microsoft.com/office/drawing/2014/main" id="{AEF11451-7BB1-400E-8ED7-FC925206FD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7819FC0-5F13-49ED-BD64-DBB61D380ABA}" type="slidenum">
              <a:rPr lang="en-GB" altLang="en-US"/>
              <a:pPr eaLnBrk="1" hangingPunct="1"/>
              <a:t>52</a:t>
            </a:fld>
            <a:endParaRPr lang="en-GB"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a:extLst>
              <a:ext uri="{FF2B5EF4-FFF2-40B4-BE49-F238E27FC236}">
                <a16:creationId xmlns:a16="http://schemas.microsoft.com/office/drawing/2014/main" id="{41B40FB0-7A3F-438F-903C-987A1630CB31}"/>
              </a:ext>
            </a:extLst>
          </p:cNvPr>
          <p:cNvSpPr>
            <a:spLocks noGrp="1" noRot="1" noChangeAspect="1" noTextEdit="1"/>
          </p:cNvSpPr>
          <p:nvPr>
            <p:ph type="sldImg"/>
          </p:nvPr>
        </p:nvSpPr>
        <p:spPr>
          <a:ln/>
        </p:spPr>
      </p:sp>
      <p:sp>
        <p:nvSpPr>
          <p:cNvPr id="226307" name="Notes Placeholder 2">
            <a:extLst>
              <a:ext uri="{FF2B5EF4-FFF2-40B4-BE49-F238E27FC236}">
                <a16:creationId xmlns:a16="http://schemas.microsoft.com/office/drawing/2014/main" id="{AA426E5C-0192-4A8D-B1F3-C60B7B46A5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6308" name="Slide Number Placeholder 3">
            <a:extLst>
              <a:ext uri="{FF2B5EF4-FFF2-40B4-BE49-F238E27FC236}">
                <a16:creationId xmlns:a16="http://schemas.microsoft.com/office/drawing/2014/main" id="{1F80A2BF-6841-4227-8069-F79D92AEB5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447308-DB3F-4C84-A509-3ABEE32CD723}" type="slidenum">
              <a:rPr lang="en-GB" altLang="en-US"/>
              <a:pPr eaLnBrk="1" hangingPunct="1"/>
              <a:t>53</a:t>
            </a:fld>
            <a:endParaRPr lang="en-GB"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a16="http://schemas.microsoft.com/office/drawing/2014/main" id="{01D3CE83-D39C-447B-B620-A41539A13799}"/>
              </a:ext>
            </a:extLst>
          </p:cNvPr>
          <p:cNvSpPr>
            <a:spLocks noGrp="1" noRot="1" noChangeAspect="1" noTextEdit="1"/>
          </p:cNvSpPr>
          <p:nvPr>
            <p:ph type="sldImg"/>
          </p:nvPr>
        </p:nvSpPr>
        <p:spPr>
          <a:ln/>
        </p:spPr>
      </p:sp>
      <p:sp>
        <p:nvSpPr>
          <p:cNvPr id="227331" name="Notes Placeholder 2">
            <a:extLst>
              <a:ext uri="{FF2B5EF4-FFF2-40B4-BE49-F238E27FC236}">
                <a16:creationId xmlns:a16="http://schemas.microsoft.com/office/drawing/2014/main" id="{4AC4B4E6-E5B5-4F0A-B071-94D1BCA845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7332" name="Slide Number Placeholder 3">
            <a:extLst>
              <a:ext uri="{FF2B5EF4-FFF2-40B4-BE49-F238E27FC236}">
                <a16:creationId xmlns:a16="http://schemas.microsoft.com/office/drawing/2014/main" id="{1488ECBC-2D9E-43A5-AB6D-B5B38F1A6A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8E6157E-7613-489E-9BD5-D46FFD51536E}" type="slidenum">
              <a:rPr lang="en-GB" altLang="en-US"/>
              <a:pPr eaLnBrk="1" hangingPunct="1"/>
              <a:t>54</a:t>
            </a:fld>
            <a:endParaRPr lang="en-GB"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a:extLst>
              <a:ext uri="{FF2B5EF4-FFF2-40B4-BE49-F238E27FC236}">
                <a16:creationId xmlns:a16="http://schemas.microsoft.com/office/drawing/2014/main" id="{CDB6D6E0-F887-43B3-A5AE-A031656FFB2E}"/>
              </a:ext>
            </a:extLst>
          </p:cNvPr>
          <p:cNvSpPr>
            <a:spLocks noGrp="1" noRot="1" noChangeAspect="1" noTextEdit="1"/>
          </p:cNvSpPr>
          <p:nvPr>
            <p:ph type="sldImg"/>
          </p:nvPr>
        </p:nvSpPr>
        <p:spPr>
          <a:ln/>
        </p:spPr>
      </p:sp>
      <p:sp>
        <p:nvSpPr>
          <p:cNvPr id="228355" name="Notes Placeholder 2">
            <a:extLst>
              <a:ext uri="{FF2B5EF4-FFF2-40B4-BE49-F238E27FC236}">
                <a16:creationId xmlns:a16="http://schemas.microsoft.com/office/drawing/2014/main" id="{597F6FFC-13F0-48BF-9F1B-C85632E041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8356" name="Slide Number Placeholder 3">
            <a:extLst>
              <a:ext uri="{FF2B5EF4-FFF2-40B4-BE49-F238E27FC236}">
                <a16:creationId xmlns:a16="http://schemas.microsoft.com/office/drawing/2014/main" id="{1E75A8DA-0DA0-4EA8-9C53-7AA24677BC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5D8A337-1A59-4C98-BB45-8FB71D59D3B7}" type="slidenum">
              <a:rPr lang="en-GB" altLang="en-US"/>
              <a:pPr eaLnBrk="1" hangingPunct="1"/>
              <a:t>55</a:t>
            </a:fld>
            <a:endParaRPr lang="en-GB"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6446D6E9-40C5-41DF-87A5-48B444888874}"/>
              </a:ext>
            </a:extLst>
          </p:cNvPr>
          <p:cNvSpPr>
            <a:spLocks noGrp="1" noRot="1" noChangeAspect="1" noTextEdit="1"/>
          </p:cNvSpPr>
          <p:nvPr>
            <p:ph type="sldImg"/>
          </p:nvPr>
        </p:nvSpPr>
        <p:spPr>
          <a:ln/>
        </p:spPr>
      </p:sp>
      <p:sp>
        <p:nvSpPr>
          <p:cNvPr id="229379" name="Notes Placeholder 2">
            <a:extLst>
              <a:ext uri="{FF2B5EF4-FFF2-40B4-BE49-F238E27FC236}">
                <a16:creationId xmlns:a16="http://schemas.microsoft.com/office/drawing/2014/main" id="{F6680913-F4C9-4E1A-857E-DCE62D06C4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9380" name="Slide Number Placeholder 3">
            <a:extLst>
              <a:ext uri="{FF2B5EF4-FFF2-40B4-BE49-F238E27FC236}">
                <a16:creationId xmlns:a16="http://schemas.microsoft.com/office/drawing/2014/main" id="{3F8B332B-8CD7-4AC5-B56A-575515C162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0EBC43E-F142-4896-8CE2-08F2379B7D04}" type="slidenum">
              <a:rPr lang="en-GB" altLang="en-US"/>
              <a:pPr eaLnBrk="1" hangingPunct="1"/>
              <a:t>56</a:t>
            </a:fld>
            <a:endParaRPr lang="en-GB"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a:extLst>
              <a:ext uri="{FF2B5EF4-FFF2-40B4-BE49-F238E27FC236}">
                <a16:creationId xmlns:a16="http://schemas.microsoft.com/office/drawing/2014/main" id="{0DF666D4-C1FF-4335-B553-7B068ED793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F5C814-65BF-4160-8ECB-6300F801982F}" type="slidenum">
              <a:rPr lang="en-GB" altLang="en-US"/>
              <a:pPr eaLnBrk="1" hangingPunct="1"/>
              <a:t>57</a:t>
            </a:fld>
            <a:endParaRPr lang="en-GB" altLang="en-US"/>
          </a:p>
        </p:txBody>
      </p:sp>
      <p:sp>
        <p:nvSpPr>
          <p:cNvPr id="230403" name="Rectangle 2">
            <a:extLst>
              <a:ext uri="{FF2B5EF4-FFF2-40B4-BE49-F238E27FC236}">
                <a16:creationId xmlns:a16="http://schemas.microsoft.com/office/drawing/2014/main" id="{6E1E0EE3-B15A-4EB4-8D67-F63526A61158}"/>
              </a:ext>
            </a:extLst>
          </p:cNvPr>
          <p:cNvSpPr>
            <a:spLocks noGrp="1" noRot="1" noChangeAspect="1" noChangeArrowheads="1" noTextEdit="1"/>
          </p:cNvSpPr>
          <p:nvPr>
            <p:ph type="sldImg"/>
          </p:nvPr>
        </p:nvSpPr>
        <p:spPr>
          <a:xfrm>
            <a:off x="939800" y="752475"/>
            <a:ext cx="5008563" cy="3756025"/>
          </a:xfrm>
          <a:ln/>
        </p:spPr>
      </p:sp>
      <p:sp>
        <p:nvSpPr>
          <p:cNvPr id="230404" name="Rectangle 3">
            <a:extLst>
              <a:ext uri="{FF2B5EF4-FFF2-40B4-BE49-F238E27FC236}">
                <a16:creationId xmlns:a16="http://schemas.microsoft.com/office/drawing/2014/main" id="{B3BC9321-561F-46B6-8608-BBEC2B6D47A8}"/>
              </a:ext>
            </a:extLst>
          </p:cNvPr>
          <p:cNvSpPr>
            <a:spLocks noGrp="1" noChangeArrowheads="1"/>
          </p:cNvSpPr>
          <p:nvPr>
            <p:ph type="body" idx="1"/>
          </p:nvPr>
        </p:nvSpPr>
        <p:spPr>
          <a:xfrm>
            <a:off x="688975" y="4759325"/>
            <a:ext cx="5510213" cy="4508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a:extLst>
              <a:ext uri="{FF2B5EF4-FFF2-40B4-BE49-F238E27FC236}">
                <a16:creationId xmlns:a16="http://schemas.microsoft.com/office/drawing/2014/main" id="{0DCC889B-344C-450B-AD8D-C229CA3A9A5A}"/>
              </a:ext>
            </a:extLst>
          </p:cNvPr>
          <p:cNvSpPr>
            <a:spLocks noGrp="1" noRot="1" noChangeAspect="1" noTextEdit="1"/>
          </p:cNvSpPr>
          <p:nvPr>
            <p:ph type="sldImg"/>
          </p:nvPr>
        </p:nvSpPr>
        <p:spPr>
          <a:ln/>
        </p:spPr>
      </p:sp>
      <p:sp>
        <p:nvSpPr>
          <p:cNvPr id="231427" name="Notes Placeholder 2">
            <a:extLst>
              <a:ext uri="{FF2B5EF4-FFF2-40B4-BE49-F238E27FC236}">
                <a16:creationId xmlns:a16="http://schemas.microsoft.com/office/drawing/2014/main" id="{004FC752-5599-458B-8D03-A61BBDA632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1428" name="Slide Number Placeholder 3">
            <a:extLst>
              <a:ext uri="{FF2B5EF4-FFF2-40B4-BE49-F238E27FC236}">
                <a16:creationId xmlns:a16="http://schemas.microsoft.com/office/drawing/2014/main" id="{CEC6587E-B258-4CAB-9F47-44A27C6440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9A8C3B-16D1-493C-9039-D2988AE46D02}" type="slidenum">
              <a:rPr lang="en-GB" altLang="en-US"/>
              <a:pPr eaLnBrk="1" hangingPunct="1"/>
              <a:t>58</a:t>
            </a:fld>
            <a:endParaRPr lang="en-GB"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88B74625-7B28-4923-A897-19E8A98DDC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15A1AF6-6FF6-46A5-A594-9207CE629EAE}" type="slidenum">
              <a:rPr lang="en-GB" altLang="en-US"/>
              <a:pPr eaLnBrk="1" hangingPunct="1"/>
              <a:t>59</a:t>
            </a:fld>
            <a:endParaRPr lang="en-GB" altLang="en-US"/>
          </a:p>
        </p:txBody>
      </p:sp>
      <p:sp>
        <p:nvSpPr>
          <p:cNvPr id="232451" name="Rectangle 2">
            <a:extLst>
              <a:ext uri="{FF2B5EF4-FFF2-40B4-BE49-F238E27FC236}">
                <a16:creationId xmlns:a16="http://schemas.microsoft.com/office/drawing/2014/main" id="{73A01583-75A6-4C08-BBAB-C754EFCBF270}"/>
              </a:ext>
            </a:extLst>
          </p:cNvPr>
          <p:cNvSpPr>
            <a:spLocks noGrp="1" noRot="1" noChangeAspect="1" noChangeArrowheads="1" noTextEdit="1"/>
          </p:cNvSpPr>
          <p:nvPr>
            <p:ph type="sldImg"/>
          </p:nvPr>
        </p:nvSpPr>
        <p:spPr>
          <a:xfrm>
            <a:off x="939800" y="752475"/>
            <a:ext cx="5008563" cy="3756025"/>
          </a:xfrm>
          <a:ln/>
        </p:spPr>
      </p:sp>
      <p:sp>
        <p:nvSpPr>
          <p:cNvPr id="232452" name="Rectangle 3">
            <a:extLst>
              <a:ext uri="{FF2B5EF4-FFF2-40B4-BE49-F238E27FC236}">
                <a16:creationId xmlns:a16="http://schemas.microsoft.com/office/drawing/2014/main" id="{9C41D6FD-4B08-40FE-A106-EC9EF7A3C763}"/>
              </a:ext>
            </a:extLst>
          </p:cNvPr>
          <p:cNvSpPr>
            <a:spLocks noGrp="1" noChangeArrowheads="1"/>
          </p:cNvSpPr>
          <p:nvPr>
            <p:ph type="body" idx="1"/>
          </p:nvPr>
        </p:nvSpPr>
        <p:spPr>
          <a:xfrm>
            <a:off x="688975" y="4759325"/>
            <a:ext cx="5510213" cy="4508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75C633DF-C00D-4767-8C96-9FA19189C2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B2211E4-7CF4-4C31-9155-EEEE26737036}" type="slidenum">
              <a:rPr lang="en-GB" altLang="en-US"/>
              <a:pPr eaLnBrk="1" hangingPunct="1"/>
              <a:t>6</a:t>
            </a:fld>
            <a:endParaRPr lang="en-GB" altLang="en-US"/>
          </a:p>
        </p:txBody>
      </p:sp>
      <p:sp>
        <p:nvSpPr>
          <p:cNvPr id="178179" name="Rectangle 2">
            <a:extLst>
              <a:ext uri="{FF2B5EF4-FFF2-40B4-BE49-F238E27FC236}">
                <a16:creationId xmlns:a16="http://schemas.microsoft.com/office/drawing/2014/main" id="{A3B851F5-712C-4FDC-9F6C-5CFA544C79C7}"/>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BAEF12B3-9DBF-4A84-8D2F-8186D8DA70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87775404-6D60-4267-B539-273BBA25845F}"/>
              </a:ext>
            </a:extLst>
          </p:cNvPr>
          <p:cNvSpPr>
            <a:spLocks noGrp="1" noRot="1" noChangeAspect="1" noTextEdit="1"/>
          </p:cNvSpPr>
          <p:nvPr>
            <p:ph type="sldImg"/>
          </p:nvPr>
        </p:nvSpPr>
        <p:spPr>
          <a:ln/>
        </p:spPr>
      </p:sp>
      <p:sp>
        <p:nvSpPr>
          <p:cNvPr id="233475" name="Notes Placeholder 2">
            <a:extLst>
              <a:ext uri="{FF2B5EF4-FFF2-40B4-BE49-F238E27FC236}">
                <a16:creationId xmlns:a16="http://schemas.microsoft.com/office/drawing/2014/main" id="{640332D4-00F7-4FD6-A845-5EB4F147F2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3476" name="Slide Number Placeholder 3">
            <a:extLst>
              <a:ext uri="{FF2B5EF4-FFF2-40B4-BE49-F238E27FC236}">
                <a16:creationId xmlns:a16="http://schemas.microsoft.com/office/drawing/2014/main" id="{BF0E634B-0D05-403B-951E-A45F79619A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DAD6DF1-26EC-4334-9D95-55DD3DFA5395}" type="slidenum">
              <a:rPr lang="en-GB" altLang="en-US"/>
              <a:pPr eaLnBrk="1" hangingPunct="1"/>
              <a:t>60</a:t>
            </a:fld>
            <a:endParaRPr lang="en-GB"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E40B0FAE-2D36-4604-8337-6A3F1231AFA4}"/>
              </a:ext>
            </a:extLst>
          </p:cNvPr>
          <p:cNvSpPr>
            <a:spLocks noGrp="1" noRot="1" noChangeAspect="1" noTextEdit="1"/>
          </p:cNvSpPr>
          <p:nvPr>
            <p:ph type="sldImg"/>
          </p:nvPr>
        </p:nvSpPr>
        <p:spPr>
          <a:ln/>
        </p:spPr>
      </p:sp>
      <p:sp>
        <p:nvSpPr>
          <p:cNvPr id="234499" name="Notes Placeholder 2">
            <a:extLst>
              <a:ext uri="{FF2B5EF4-FFF2-40B4-BE49-F238E27FC236}">
                <a16:creationId xmlns:a16="http://schemas.microsoft.com/office/drawing/2014/main" id="{631F1D99-66DB-4D05-9CEA-6001FFDA25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4500" name="Slide Number Placeholder 3">
            <a:extLst>
              <a:ext uri="{FF2B5EF4-FFF2-40B4-BE49-F238E27FC236}">
                <a16:creationId xmlns:a16="http://schemas.microsoft.com/office/drawing/2014/main" id="{1A6E0DA0-A155-4712-AA9D-A2FB26A606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C621753-FBD1-41BC-84C9-02EAEF0F8DA8}" type="slidenum">
              <a:rPr lang="en-GB" altLang="en-US"/>
              <a:pPr eaLnBrk="1" hangingPunct="1"/>
              <a:t>61</a:t>
            </a:fld>
            <a:endParaRPr lang="en-GB"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48F12613-9753-4100-9E0F-BA203712E7EB}"/>
              </a:ext>
            </a:extLst>
          </p:cNvPr>
          <p:cNvSpPr>
            <a:spLocks noGrp="1" noRot="1" noChangeAspect="1" noTextEdit="1"/>
          </p:cNvSpPr>
          <p:nvPr>
            <p:ph type="sldImg"/>
          </p:nvPr>
        </p:nvSpPr>
        <p:spPr>
          <a:ln/>
        </p:spPr>
      </p:sp>
      <p:sp>
        <p:nvSpPr>
          <p:cNvPr id="235523" name="Notes Placeholder 2">
            <a:extLst>
              <a:ext uri="{FF2B5EF4-FFF2-40B4-BE49-F238E27FC236}">
                <a16:creationId xmlns:a16="http://schemas.microsoft.com/office/drawing/2014/main" id="{3802ACFB-36E2-4B6C-9EF0-F5E8AA527D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5524" name="Slide Number Placeholder 3">
            <a:extLst>
              <a:ext uri="{FF2B5EF4-FFF2-40B4-BE49-F238E27FC236}">
                <a16:creationId xmlns:a16="http://schemas.microsoft.com/office/drawing/2014/main" id="{407CD416-7858-4BEA-98F2-FC9E54AE8C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1ED8E2-E92C-43B5-BC7F-17C99F371752}" type="slidenum">
              <a:rPr lang="en-GB" altLang="en-US"/>
              <a:pPr eaLnBrk="1" hangingPunct="1"/>
              <a:t>62</a:t>
            </a:fld>
            <a:endParaRPr lang="en-GB"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9A7FFAA0-7E3A-4602-A7EC-D02129570DCC}"/>
              </a:ext>
            </a:extLst>
          </p:cNvPr>
          <p:cNvSpPr>
            <a:spLocks noGrp="1" noRot="1" noChangeAspect="1" noTextEdit="1"/>
          </p:cNvSpPr>
          <p:nvPr>
            <p:ph type="sldImg"/>
          </p:nvPr>
        </p:nvSpPr>
        <p:spPr>
          <a:ln/>
        </p:spPr>
      </p:sp>
      <p:sp>
        <p:nvSpPr>
          <p:cNvPr id="236547" name="Notes Placeholder 2">
            <a:extLst>
              <a:ext uri="{FF2B5EF4-FFF2-40B4-BE49-F238E27FC236}">
                <a16:creationId xmlns:a16="http://schemas.microsoft.com/office/drawing/2014/main" id="{4DC11669-5941-44CB-B847-5629849DC6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6548" name="Slide Number Placeholder 3">
            <a:extLst>
              <a:ext uri="{FF2B5EF4-FFF2-40B4-BE49-F238E27FC236}">
                <a16:creationId xmlns:a16="http://schemas.microsoft.com/office/drawing/2014/main" id="{9AE5EC57-A310-47F0-AB9F-4A7A6FB6F3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8DF3745-781E-40DE-BC47-7479EB6A9A95}" type="slidenum">
              <a:rPr lang="en-GB" altLang="en-US"/>
              <a:pPr eaLnBrk="1" hangingPunct="1"/>
              <a:t>63</a:t>
            </a:fld>
            <a:endParaRPr lang="en-GB"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a:extLst>
              <a:ext uri="{FF2B5EF4-FFF2-40B4-BE49-F238E27FC236}">
                <a16:creationId xmlns:a16="http://schemas.microsoft.com/office/drawing/2014/main" id="{3099540C-18C4-4D89-A9A1-FCC8C7BD0DDD}"/>
              </a:ext>
            </a:extLst>
          </p:cNvPr>
          <p:cNvSpPr>
            <a:spLocks noGrp="1" noRot="1" noChangeAspect="1" noTextEdit="1"/>
          </p:cNvSpPr>
          <p:nvPr>
            <p:ph type="sldImg"/>
          </p:nvPr>
        </p:nvSpPr>
        <p:spPr>
          <a:ln/>
        </p:spPr>
      </p:sp>
      <p:sp>
        <p:nvSpPr>
          <p:cNvPr id="237571" name="Notes Placeholder 2">
            <a:extLst>
              <a:ext uri="{FF2B5EF4-FFF2-40B4-BE49-F238E27FC236}">
                <a16:creationId xmlns:a16="http://schemas.microsoft.com/office/drawing/2014/main" id="{128EBBED-989E-4DFB-9A39-4099C57978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7572" name="Slide Number Placeholder 3">
            <a:extLst>
              <a:ext uri="{FF2B5EF4-FFF2-40B4-BE49-F238E27FC236}">
                <a16:creationId xmlns:a16="http://schemas.microsoft.com/office/drawing/2014/main" id="{622D248D-6E6E-496C-A94D-563DDE813A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A66EF59-540C-4C4A-8415-51C86E935AB6}" type="slidenum">
              <a:rPr lang="en-GB" altLang="en-US"/>
              <a:pPr eaLnBrk="1" hangingPunct="1"/>
              <a:t>64</a:t>
            </a:fld>
            <a:endParaRPr lang="en-GB"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E1800DDB-61CE-443F-B8A5-4B3F91FD4BFB}"/>
              </a:ext>
            </a:extLst>
          </p:cNvPr>
          <p:cNvSpPr>
            <a:spLocks noGrp="1" noRot="1" noChangeAspect="1" noTextEdit="1"/>
          </p:cNvSpPr>
          <p:nvPr>
            <p:ph type="sldImg"/>
          </p:nvPr>
        </p:nvSpPr>
        <p:spPr>
          <a:ln/>
        </p:spPr>
      </p:sp>
      <p:sp>
        <p:nvSpPr>
          <p:cNvPr id="238595" name="Notes Placeholder 2">
            <a:extLst>
              <a:ext uri="{FF2B5EF4-FFF2-40B4-BE49-F238E27FC236}">
                <a16:creationId xmlns:a16="http://schemas.microsoft.com/office/drawing/2014/main" id="{BBD104F4-B329-476B-AD88-072B6A30EE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8596" name="Slide Number Placeholder 3">
            <a:extLst>
              <a:ext uri="{FF2B5EF4-FFF2-40B4-BE49-F238E27FC236}">
                <a16:creationId xmlns:a16="http://schemas.microsoft.com/office/drawing/2014/main" id="{01AF8BF1-1DED-4870-8C03-086098E86E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D42A48C-4720-4369-A63F-FE85717F61E3}" type="slidenum">
              <a:rPr lang="en-GB" altLang="en-US"/>
              <a:pPr eaLnBrk="1" hangingPunct="1"/>
              <a:t>65</a:t>
            </a:fld>
            <a:endParaRPr lang="en-GB"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a:extLst>
              <a:ext uri="{FF2B5EF4-FFF2-40B4-BE49-F238E27FC236}">
                <a16:creationId xmlns:a16="http://schemas.microsoft.com/office/drawing/2014/main" id="{85630ED4-45C3-4FD4-982B-A4D78583A2FE}"/>
              </a:ext>
            </a:extLst>
          </p:cNvPr>
          <p:cNvSpPr>
            <a:spLocks noGrp="1" noRot="1" noChangeAspect="1" noTextEdit="1"/>
          </p:cNvSpPr>
          <p:nvPr>
            <p:ph type="sldImg"/>
          </p:nvPr>
        </p:nvSpPr>
        <p:spPr>
          <a:ln/>
        </p:spPr>
      </p:sp>
      <p:sp>
        <p:nvSpPr>
          <p:cNvPr id="239619" name="Notes Placeholder 2">
            <a:extLst>
              <a:ext uri="{FF2B5EF4-FFF2-40B4-BE49-F238E27FC236}">
                <a16:creationId xmlns:a16="http://schemas.microsoft.com/office/drawing/2014/main" id="{90F86B8C-007B-4457-8AD9-13D792DB47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9620" name="Slide Number Placeholder 3">
            <a:extLst>
              <a:ext uri="{FF2B5EF4-FFF2-40B4-BE49-F238E27FC236}">
                <a16:creationId xmlns:a16="http://schemas.microsoft.com/office/drawing/2014/main" id="{CCF9BD23-E48E-402D-B2E2-6EBC9D07E3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64A9DEF-6CDD-465F-9CD6-B6634E99FF46}" type="slidenum">
              <a:rPr lang="en-GB" altLang="en-US"/>
              <a:pPr eaLnBrk="1" hangingPunct="1"/>
              <a:t>66</a:t>
            </a:fld>
            <a:endParaRPr lang="en-GB"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a:extLst>
              <a:ext uri="{FF2B5EF4-FFF2-40B4-BE49-F238E27FC236}">
                <a16:creationId xmlns:a16="http://schemas.microsoft.com/office/drawing/2014/main" id="{A9E102A4-6921-46E8-9F44-E94D740942DE}"/>
              </a:ext>
            </a:extLst>
          </p:cNvPr>
          <p:cNvSpPr>
            <a:spLocks noGrp="1" noRot="1" noChangeAspect="1" noTextEdit="1"/>
          </p:cNvSpPr>
          <p:nvPr>
            <p:ph type="sldImg"/>
          </p:nvPr>
        </p:nvSpPr>
        <p:spPr>
          <a:ln/>
        </p:spPr>
      </p:sp>
      <p:sp>
        <p:nvSpPr>
          <p:cNvPr id="240643" name="Notes Placeholder 2">
            <a:extLst>
              <a:ext uri="{FF2B5EF4-FFF2-40B4-BE49-F238E27FC236}">
                <a16:creationId xmlns:a16="http://schemas.microsoft.com/office/drawing/2014/main" id="{A273F2F0-934F-42FC-92E6-B1FA3C779A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0644" name="Slide Number Placeholder 3">
            <a:extLst>
              <a:ext uri="{FF2B5EF4-FFF2-40B4-BE49-F238E27FC236}">
                <a16:creationId xmlns:a16="http://schemas.microsoft.com/office/drawing/2014/main" id="{4F51AF1F-AC1E-418B-BB1F-FF917E1EBB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2F6E2E5-B8D8-40B8-8FF2-350CA96D8C16}" type="slidenum">
              <a:rPr lang="en-GB" altLang="en-US"/>
              <a:pPr eaLnBrk="1" hangingPunct="1"/>
              <a:t>67</a:t>
            </a:fld>
            <a:endParaRPr lang="en-GB"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65918C66-426A-47AD-A8A1-685D90CF0522}"/>
              </a:ext>
            </a:extLst>
          </p:cNvPr>
          <p:cNvSpPr>
            <a:spLocks noGrp="1" noRot="1" noChangeAspect="1" noTextEdit="1"/>
          </p:cNvSpPr>
          <p:nvPr>
            <p:ph type="sldImg"/>
          </p:nvPr>
        </p:nvSpPr>
        <p:spPr>
          <a:ln/>
        </p:spPr>
      </p:sp>
      <p:sp>
        <p:nvSpPr>
          <p:cNvPr id="241667" name="Notes Placeholder 2">
            <a:extLst>
              <a:ext uri="{FF2B5EF4-FFF2-40B4-BE49-F238E27FC236}">
                <a16:creationId xmlns:a16="http://schemas.microsoft.com/office/drawing/2014/main" id="{97A6BB20-D7A5-4B37-9C18-5EA86672EE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1668" name="Slide Number Placeholder 3">
            <a:extLst>
              <a:ext uri="{FF2B5EF4-FFF2-40B4-BE49-F238E27FC236}">
                <a16:creationId xmlns:a16="http://schemas.microsoft.com/office/drawing/2014/main" id="{930886E5-311C-45E4-B457-6257A341E7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8FD8A57-10BA-4E39-AC43-ED412D967C57}" type="slidenum">
              <a:rPr lang="en-GB" altLang="en-US"/>
              <a:pPr eaLnBrk="1" hangingPunct="1"/>
              <a:t>68</a:t>
            </a:fld>
            <a:endParaRPr lang="en-GB"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a:extLst>
              <a:ext uri="{FF2B5EF4-FFF2-40B4-BE49-F238E27FC236}">
                <a16:creationId xmlns:a16="http://schemas.microsoft.com/office/drawing/2014/main" id="{CC7D9283-EE00-442A-951C-487A26977ABF}"/>
              </a:ext>
            </a:extLst>
          </p:cNvPr>
          <p:cNvSpPr>
            <a:spLocks noGrp="1" noRot="1" noChangeAspect="1" noTextEdit="1"/>
          </p:cNvSpPr>
          <p:nvPr>
            <p:ph type="sldImg"/>
          </p:nvPr>
        </p:nvSpPr>
        <p:spPr>
          <a:ln/>
        </p:spPr>
      </p:sp>
      <p:sp>
        <p:nvSpPr>
          <p:cNvPr id="242691" name="Notes Placeholder 2">
            <a:extLst>
              <a:ext uri="{FF2B5EF4-FFF2-40B4-BE49-F238E27FC236}">
                <a16:creationId xmlns:a16="http://schemas.microsoft.com/office/drawing/2014/main" id="{D7719A3A-2FC3-407E-BCB1-DAAA9B34B0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2692" name="Slide Number Placeholder 3">
            <a:extLst>
              <a:ext uri="{FF2B5EF4-FFF2-40B4-BE49-F238E27FC236}">
                <a16:creationId xmlns:a16="http://schemas.microsoft.com/office/drawing/2014/main" id="{08D7199E-1CF7-43E8-8842-A782BAEF7F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384C1E2-3FFB-4655-8591-CEE38F47A15E}" type="slidenum">
              <a:rPr lang="en-GB" altLang="en-US"/>
              <a:pPr eaLnBrk="1" hangingPunct="1"/>
              <a:t>69</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D06E6644-713D-4BBE-949B-4C6AE795EE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C8D566-271F-419E-9459-34E11B9FE192}" type="slidenum">
              <a:rPr lang="en-GB" altLang="en-US"/>
              <a:pPr eaLnBrk="1" hangingPunct="1"/>
              <a:t>7</a:t>
            </a:fld>
            <a:endParaRPr lang="en-GB" altLang="en-US"/>
          </a:p>
        </p:txBody>
      </p:sp>
      <p:sp>
        <p:nvSpPr>
          <p:cNvPr id="179203" name="Rectangle 2">
            <a:extLst>
              <a:ext uri="{FF2B5EF4-FFF2-40B4-BE49-F238E27FC236}">
                <a16:creationId xmlns:a16="http://schemas.microsoft.com/office/drawing/2014/main" id="{DCFE70D3-4E50-4B2B-AA5D-0F0472668320}"/>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B11F908B-44A7-41DA-92FD-3E055F36F9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FEDB88B1-D6BB-4381-8D03-8149954E99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285DCC1-B916-4B36-BA07-DC14797FB6BF}" type="slidenum">
              <a:rPr lang="en-GB" altLang="en-US"/>
              <a:pPr eaLnBrk="1" hangingPunct="1"/>
              <a:t>70</a:t>
            </a:fld>
            <a:endParaRPr lang="en-GB" altLang="en-US"/>
          </a:p>
        </p:txBody>
      </p:sp>
      <p:sp>
        <p:nvSpPr>
          <p:cNvPr id="243715" name="Rectangle 2">
            <a:extLst>
              <a:ext uri="{FF2B5EF4-FFF2-40B4-BE49-F238E27FC236}">
                <a16:creationId xmlns:a16="http://schemas.microsoft.com/office/drawing/2014/main" id="{2F6EE6DD-8F57-4602-91D4-7748F33BABBE}"/>
              </a:ext>
            </a:extLst>
          </p:cNvPr>
          <p:cNvSpPr>
            <a:spLocks noGrp="1" noRot="1" noChangeAspect="1" noChangeArrowheads="1" noTextEdit="1"/>
          </p:cNvSpPr>
          <p:nvPr>
            <p:ph type="sldImg"/>
          </p:nvPr>
        </p:nvSpPr>
        <p:spPr>
          <a:ln/>
        </p:spPr>
      </p:sp>
      <p:sp>
        <p:nvSpPr>
          <p:cNvPr id="243716" name="Rectangle 3">
            <a:extLst>
              <a:ext uri="{FF2B5EF4-FFF2-40B4-BE49-F238E27FC236}">
                <a16:creationId xmlns:a16="http://schemas.microsoft.com/office/drawing/2014/main" id="{7520B402-09AA-4801-8870-BA979EBC3A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a:extLst>
              <a:ext uri="{FF2B5EF4-FFF2-40B4-BE49-F238E27FC236}">
                <a16:creationId xmlns:a16="http://schemas.microsoft.com/office/drawing/2014/main" id="{55F34BF1-C9B0-493E-91B8-4EAA61E3FAA4}"/>
              </a:ext>
            </a:extLst>
          </p:cNvPr>
          <p:cNvSpPr>
            <a:spLocks noGrp="1" noRot="1" noChangeAspect="1" noTextEdit="1"/>
          </p:cNvSpPr>
          <p:nvPr>
            <p:ph type="sldImg"/>
          </p:nvPr>
        </p:nvSpPr>
        <p:spPr>
          <a:ln/>
        </p:spPr>
      </p:sp>
      <p:sp>
        <p:nvSpPr>
          <p:cNvPr id="244739" name="Notes Placeholder 2">
            <a:extLst>
              <a:ext uri="{FF2B5EF4-FFF2-40B4-BE49-F238E27FC236}">
                <a16:creationId xmlns:a16="http://schemas.microsoft.com/office/drawing/2014/main" id="{61B52E15-DBB3-444C-B951-5815C53538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4740" name="Slide Number Placeholder 3">
            <a:extLst>
              <a:ext uri="{FF2B5EF4-FFF2-40B4-BE49-F238E27FC236}">
                <a16:creationId xmlns:a16="http://schemas.microsoft.com/office/drawing/2014/main" id="{01B83BE6-ED2C-4C2C-BCD9-4A425FD943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1AED0EA-F7B6-44FF-B3C3-F1FDC769DE70}" type="slidenum">
              <a:rPr lang="en-GB" altLang="en-US"/>
              <a:pPr eaLnBrk="1" hangingPunct="1"/>
              <a:t>71</a:t>
            </a:fld>
            <a:endParaRPr lang="en-GB"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14D0FDAE-8604-4010-B14D-4588BBB0B765}"/>
              </a:ext>
            </a:extLst>
          </p:cNvPr>
          <p:cNvSpPr>
            <a:spLocks noGrp="1" noRot="1" noChangeAspect="1" noTextEdit="1"/>
          </p:cNvSpPr>
          <p:nvPr>
            <p:ph type="sldImg"/>
          </p:nvPr>
        </p:nvSpPr>
        <p:spPr>
          <a:ln/>
        </p:spPr>
      </p:sp>
      <p:sp>
        <p:nvSpPr>
          <p:cNvPr id="245763" name="Notes Placeholder 2">
            <a:extLst>
              <a:ext uri="{FF2B5EF4-FFF2-40B4-BE49-F238E27FC236}">
                <a16:creationId xmlns:a16="http://schemas.microsoft.com/office/drawing/2014/main" id="{0ECFE40A-E717-4E42-91FD-195D54E43B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5764" name="Slide Number Placeholder 3">
            <a:extLst>
              <a:ext uri="{FF2B5EF4-FFF2-40B4-BE49-F238E27FC236}">
                <a16:creationId xmlns:a16="http://schemas.microsoft.com/office/drawing/2014/main" id="{F9E8F794-FF6B-4F15-B0BC-016D694AB4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B99B1C1-98EC-4958-AD7A-62253DD9028F}" type="slidenum">
              <a:rPr lang="en-GB" altLang="en-US"/>
              <a:pPr eaLnBrk="1" hangingPunct="1"/>
              <a:t>72</a:t>
            </a:fld>
            <a:endParaRPr lang="en-GB"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a:extLst>
              <a:ext uri="{FF2B5EF4-FFF2-40B4-BE49-F238E27FC236}">
                <a16:creationId xmlns:a16="http://schemas.microsoft.com/office/drawing/2014/main" id="{228D8E4D-0DAD-405E-8212-3C2E7B85FA2E}"/>
              </a:ext>
            </a:extLst>
          </p:cNvPr>
          <p:cNvSpPr>
            <a:spLocks noGrp="1" noRot="1" noChangeAspect="1" noTextEdit="1"/>
          </p:cNvSpPr>
          <p:nvPr>
            <p:ph type="sldImg"/>
          </p:nvPr>
        </p:nvSpPr>
        <p:spPr>
          <a:ln/>
        </p:spPr>
      </p:sp>
      <p:sp>
        <p:nvSpPr>
          <p:cNvPr id="246787" name="Notes Placeholder 2">
            <a:extLst>
              <a:ext uri="{FF2B5EF4-FFF2-40B4-BE49-F238E27FC236}">
                <a16:creationId xmlns:a16="http://schemas.microsoft.com/office/drawing/2014/main" id="{0B675335-BC9E-46EC-81E9-CC55386B07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6788" name="Slide Number Placeholder 3">
            <a:extLst>
              <a:ext uri="{FF2B5EF4-FFF2-40B4-BE49-F238E27FC236}">
                <a16:creationId xmlns:a16="http://schemas.microsoft.com/office/drawing/2014/main" id="{BC2FB600-75A2-4458-851D-93DCE1B709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00DBCD6-50FC-4104-BF90-06B4BCF2F1F8}" type="slidenum">
              <a:rPr lang="en-GB" altLang="en-US"/>
              <a:pPr eaLnBrk="1" hangingPunct="1"/>
              <a:t>73</a:t>
            </a:fld>
            <a:endParaRPr lang="en-GB"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a16="http://schemas.microsoft.com/office/drawing/2014/main" id="{506BED1A-9640-4D7B-8585-B10AAFB4A4C3}"/>
              </a:ext>
            </a:extLst>
          </p:cNvPr>
          <p:cNvSpPr>
            <a:spLocks noGrp="1" noRot="1" noChangeAspect="1" noTextEdit="1"/>
          </p:cNvSpPr>
          <p:nvPr>
            <p:ph type="sldImg"/>
          </p:nvPr>
        </p:nvSpPr>
        <p:spPr>
          <a:ln/>
        </p:spPr>
      </p:sp>
      <p:sp>
        <p:nvSpPr>
          <p:cNvPr id="247811" name="Notes Placeholder 2">
            <a:extLst>
              <a:ext uri="{FF2B5EF4-FFF2-40B4-BE49-F238E27FC236}">
                <a16:creationId xmlns:a16="http://schemas.microsoft.com/office/drawing/2014/main" id="{119AC620-BC11-44CE-A209-E9678C6C55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7812" name="Slide Number Placeholder 3">
            <a:extLst>
              <a:ext uri="{FF2B5EF4-FFF2-40B4-BE49-F238E27FC236}">
                <a16:creationId xmlns:a16="http://schemas.microsoft.com/office/drawing/2014/main" id="{C3163396-0A2A-4409-9DCA-85FA03D898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00FE482-C96B-44A7-B121-4DF748C7E380}" type="slidenum">
              <a:rPr lang="en-GB" altLang="en-US"/>
              <a:pPr eaLnBrk="1" hangingPunct="1"/>
              <a:t>74</a:t>
            </a:fld>
            <a:endParaRPr lang="en-GB"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a:extLst>
              <a:ext uri="{FF2B5EF4-FFF2-40B4-BE49-F238E27FC236}">
                <a16:creationId xmlns:a16="http://schemas.microsoft.com/office/drawing/2014/main" id="{ACE7382D-2713-484F-A23C-8B64DC73CE11}"/>
              </a:ext>
            </a:extLst>
          </p:cNvPr>
          <p:cNvSpPr>
            <a:spLocks noGrp="1" noRot="1" noChangeAspect="1" noTextEdit="1"/>
          </p:cNvSpPr>
          <p:nvPr>
            <p:ph type="sldImg"/>
          </p:nvPr>
        </p:nvSpPr>
        <p:spPr>
          <a:ln/>
        </p:spPr>
      </p:sp>
      <p:sp>
        <p:nvSpPr>
          <p:cNvPr id="248835" name="Notes Placeholder 2">
            <a:extLst>
              <a:ext uri="{FF2B5EF4-FFF2-40B4-BE49-F238E27FC236}">
                <a16:creationId xmlns:a16="http://schemas.microsoft.com/office/drawing/2014/main" id="{3CEA462C-EC53-4E97-9F1D-B33EDDA919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8836" name="Slide Number Placeholder 3">
            <a:extLst>
              <a:ext uri="{FF2B5EF4-FFF2-40B4-BE49-F238E27FC236}">
                <a16:creationId xmlns:a16="http://schemas.microsoft.com/office/drawing/2014/main" id="{04ECD914-9940-4105-8853-E945E41F88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B89798-BB4A-4A38-A1D8-1B57CE9EC77D}" type="slidenum">
              <a:rPr lang="en-GB" altLang="en-US"/>
              <a:pPr eaLnBrk="1" hangingPunct="1"/>
              <a:t>75</a:t>
            </a:fld>
            <a:endParaRPr lang="en-GB"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a:extLst>
              <a:ext uri="{FF2B5EF4-FFF2-40B4-BE49-F238E27FC236}">
                <a16:creationId xmlns:a16="http://schemas.microsoft.com/office/drawing/2014/main" id="{99394EA8-01E4-4835-B865-AE15DBC18665}"/>
              </a:ext>
            </a:extLst>
          </p:cNvPr>
          <p:cNvSpPr>
            <a:spLocks noGrp="1" noRot="1" noChangeAspect="1" noTextEdit="1"/>
          </p:cNvSpPr>
          <p:nvPr>
            <p:ph type="sldImg"/>
          </p:nvPr>
        </p:nvSpPr>
        <p:spPr>
          <a:ln/>
        </p:spPr>
      </p:sp>
      <p:sp>
        <p:nvSpPr>
          <p:cNvPr id="249859" name="Notes Placeholder 2">
            <a:extLst>
              <a:ext uri="{FF2B5EF4-FFF2-40B4-BE49-F238E27FC236}">
                <a16:creationId xmlns:a16="http://schemas.microsoft.com/office/drawing/2014/main" id="{7173A904-0E19-40D3-88EA-AC2D27B08D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9860" name="Slide Number Placeholder 3">
            <a:extLst>
              <a:ext uri="{FF2B5EF4-FFF2-40B4-BE49-F238E27FC236}">
                <a16:creationId xmlns:a16="http://schemas.microsoft.com/office/drawing/2014/main" id="{AA36AB3A-C414-4432-BD7C-8BC23FC6218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E756DF8-9501-402E-9B6B-F6D37017C646}" type="slidenum">
              <a:rPr lang="en-GB" altLang="en-US"/>
              <a:pPr eaLnBrk="1" hangingPunct="1"/>
              <a:t>76</a:t>
            </a:fld>
            <a:endParaRPr lang="en-GB"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a:extLst>
              <a:ext uri="{FF2B5EF4-FFF2-40B4-BE49-F238E27FC236}">
                <a16:creationId xmlns:a16="http://schemas.microsoft.com/office/drawing/2014/main" id="{36446526-A008-45B0-AAAF-205FFF607A07}"/>
              </a:ext>
            </a:extLst>
          </p:cNvPr>
          <p:cNvSpPr>
            <a:spLocks noGrp="1" noRot="1" noChangeAspect="1" noTextEdit="1"/>
          </p:cNvSpPr>
          <p:nvPr>
            <p:ph type="sldImg"/>
          </p:nvPr>
        </p:nvSpPr>
        <p:spPr>
          <a:ln/>
        </p:spPr>
      </p:sp>
      <p:sp>
        <p:nvSpPr>
          <p:cNvPr id="250883" name="Notes Placeholder 2">
            <a:extLst>
              <a:ext uri="{FF2B5EF4-FFF2-40B4-BE49-F238E27FC236}">
                <a16:creationId xmlns:a16="http://schemas.microsoft.com/office/drawing/2014/main" id="{518F2697-FD68-461F-B51C-CD28BEF8DA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0884" name="Slide Number Placeholder 3">
            <a:extLst>
              <a:ext uri="{FF2B5EF4-FFF2-40B4-BE49-F238E27FC236}">
                <a16:creationId xmlns:a16="http://schemas.microsoft.com/office/drawing/2014/main" id="{1FDFB497-3F1F-4342-9A34-84DD1CE944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454C149-661B-4A39-A45F-7542EF393C69}" type="slidenum">
              <a:rPr lang="en-GB" altLang="en-US"/>
              <a:pPr eaLnBrk="1" hangingPunct="1"/>
              <a:t>77</a:t>
            </a:fld>
            <a:endParaRPr lang="en-GB"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ED039FFB-5BF1-472A-87EE-78585F5B8DD5}"/>
              </a:ext>
            </a:extLst>
          </p:cNvPr>
          <p:cNvSpPr>
            <a:spLocks noGrp="1" noRot="1" noChangeAspect="1" noTextEdit="1"/>
          </p:cNvSpPr>
          <p:nvPr>
            <p:ph type="sldImg"/>
          </p:nvPr>
        </p:nvSpPr>
        <p:spPr>
          <a:ln/>
        </p:spPr>
      </p:sp>
      <p:sp>
        <p:nvSpPr>
          <p:cNvPr id="251907" name="Notes Placeholder 2">
            <a:extLst>
              <a:ext uri="{FF2B5EF4-FFF2-40B4-BE49-F238E27FC236}">
                <a16:creationId xmlns:a16="http://schemas.microsoft.com/office/drawing/2014/main" id="{98CD8702-B52C-4AC5-805A-1CC10E8344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1908" name="Slide Number Placeholder 3">
            <a:extLst>
              <a:ext uri="{FF2B5EF4-FFF2-40B4-BE49-F238E27FC236}">
                <a16:creationId xmlns:a16="http://schemas.microsoft.com/office/drawing/2014/main" id="{5B40911D-3DEB-4BCF-BE26-0603B299BD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5350737-FE14-4233-B599-1E09203B305C}" type="slidenum">
              <a:rPr lang="en-GB" altLang="en-US"/>
              <a:pPr eaLnBrk="1" hangingPunct="1"/>
              <a:t>78</a:t>
            </a:fld>
            <a:endParaRPr lang="en-GB"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a:extLst>
              <a:ext uri="{FF2B5EF4-FFF2-40B4-BE49-F238E27FC236}">
                <a16:creationId xmlns:a16="http://schemas.microsoft.com/office/drawing/2014/main" id="{44336555-2C7F-4843-AB02-8418D94992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A59552-A266-45D9-91D1-FFD85A89F661}" type="slidenum">
              <a:rPr lang="en-GB" altLang="en-US"/>
              <a:pPr eaLnBrk="1" hangingPunct="1"/>
              <a:t>79</a:t>
            </a:fld>
            <a:endParaRPr lang="en-GB" altLang="en-US"/>
          </a:p>
        </p:txBody>
      </p:sp>
      <p:sp>
        <p:nvSpPr>
          <p:cNvPr id="252931" name="Rectangle 2">
            <a:extLst>
              <a:ext uri="{FF2B5EF4-FFF2-40B4-BE49-F238E27FC236}">
                <a16:creationId xmlns:a16="http://schemas.microsoft.com/office/drawing/2014/main" id="{11349609-72B6-420A-ABA3-D31294488021}"/>
              </a:ext>
            </a:extLst>
          </p:cNvPr>
          <p:cNvSpPr>
            <a:spLocks noGrp="1" noRot="1" noChangeAspect="1" noChangeArrowheads="1" noTextEdit="1"/>
          </p:cNvSpPr>
          <p:nvPr>
            <p:ph type="sldImg"/>
          </p:nvPr>
        </p:nvSpPr>
        <p:spPr>
          <a:xfrm>
            <a:off x="939800" y="752475"/>
            <a:ext cx="5008563" cy="3756025"/>
          </a:xfrm>
          <a:ln/>
        </p:spPr>
      </p:sp>
      <p:sp>
        <p:nvSpPr>
          <p:cNvPr id="252932" name="Rectangle 3">
            <a:extLst>
              <a:ext uri="{FF2B5EF4-FFF2-40B4-BE49-F238E27FC236}">
                <a16:creationId xmlns:a16="http://schemas.microsoft.com/office/drawing/2014/main" id="{6A5A8726-201A-4402-9888-1AE4D0FA3591}"/>
              </a:ext>
            </a:extLst>
          </p:cNvPr>
          <p:cNvSpPr>
            <a:spLocks noGrp="1" noChangeArrowheads="1"/>
          </p:cNvSpPr>
          <p:nvPr>
            <p:ph type="body" idx="1"/>
          </p:nvPr>
        </p:nvSpPr>
        <p:spPr>
          <a:xfrm>
            <a:off x="688975" y="4759325"/>
            <a:ext cx="5510213" cy="4508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953B4B58-7050-4E96-AB99-06B5F243C430}"/>
              </a:ext>
            </a:extLst>
          </p:cNvPr>
          <p:cNvSpPr>
            <a:spLocks noGrp="1" noRot="1" noChangeAspect="1" noTextEdit="1"/>
          </p:cNvSpPr>
          <p:nvPr>
            <p:ph type="sldImg"/>
          </p:nvPr>
        </p:nvSpPr>
        <p:spPr>
          <a:ln/>
        </p:spPr>
      </p:sp>
      <p:sp>
        <p:nvSpPr>
          <p:cNvPr id="180227" name="Notes Placeholder 2">
            <a:extLst>
              <a:ext uri="{FF2B5EF4-FFF2-40B4-BE49-F238E27FC236}">
                <a16:creationId xmlns:a16="http://schemas.microsoft.com/office/drawing/2014/main" id="{A33C640B-FBE0-46F2-838F-EB14F11818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0228" name="Slide Number Placeholder 3">
            <a:extLst>
              <a:ext uri="{FF2B5EF4-FFF2-40B4-BE49-F238E27FC236}">
                <a16:creationId xmlns:a16="http://schemas.microsoft.com/office/drawing/2014/main" id="{8DFC0833-CDE1-4A2D-9757-53F47C13DA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63621F3-B447-414B-A1B4-E03A45407D6E}" type="slidenum">
              <a:rPr lang="en-GB" altLang="en-US"/>
              <a:pPr eaLnBrk="1" hangingPunct="1"/>
              <a:t>8</a:t>
            </a:fld>
            <a:endParaRPr lang="en-GB"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9AAF0B40-EC80-4ADA-B11B-F13E893B3AA6}"/>
              </a:ext>
            </a:extLst>
          </p:cNvPr>
          <p:cNvSpPr>
            <a:spLocks noGrp="1" noRot="1" noChangeAspect="1" noTextEdit="1"/>
          </p:cNvSpPr>
          <p:nvPr>
            <p:ph type="sldImg"/>
          </p:nvPr>
        </p:nvSpPr>
        <p:spPr>
          <a:ln/>
        </p:spPr>
      </p:sp>
      <p:sp>
        <p:nvSpPr>
          <p:cNvPr id="253955" name="Notes Placeholder 2">
            <a:extLst>
              <a:ext uri="{FF2B5EF4-FFF2-40B4-BE49-F238E27FC236}">
                <a16:creationId xmlns:a16="http://schemas.microsoft.com/office/drawing/2014/main" id="{7851466D-9853-4FF7-A967-225495AB6E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3956" name="Slide Number Placeholder 3">
            <a:extLst>
              <a:ext uri="{FF2B5EF4-FFF2-40B4-BE49-F238E27FC236}">
                <a16:creationId xmlns:a16="http://schemas.microsoft.com/office/drawing/2014/main" id="{F9FC9623-CD4C-43FE-B797-A5F5A0DA2D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6FB4E9-D5EA-442A-A2F8-E54DEF9E61D2}" type="slidenum">
              <a:rPr lang="en-GB" altLang="en-US"/>
              <a:pPr eaLnBrk="1" hangingPunct="1"/>
              <a:t>80</a:t>
            </a:fld>
            <a:endParaRPr lang="en-GB"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a:extLst>
              <a:ext uri="{FF2B5EF4-FFF2-40B4-BE49-F238E27FC236}">
                <a16:creationId xmlns:a16="http://schemas.microsoft.com/office/drawing/2014/main" id="{629B53D6-4479-4EAE-87E8-CD3BDA63E4B5}"/>
              </a:ext>
            </a:extLst>
          </p:cNvPr>
          <p:cNvSpPr>
            <a:spLocks noGrp="1" noRot="1" noChangeAspect="1" noTextEdit="1"/>
          </p:cNvSpPr>
          <p:nvPr>
            <p:ph type="sldImg"/>
          </p:nvPr>
        </p:nvSpPr>
        <p:spPr>
          <a:ln/>
        </p:spPr>
      </p:sp>
      <p:sp>
        <p:nvSpPr>
          <p:cNvPr id="254979" name="Notes Placeholder 2">
            <a:extLst>
              <a:ext uri="{FF2B5EF4-FFF2-40B4-BE49-F238E27FC236}">
                <a16:creationId xmlns:a16="http://schemas.microsoft.com/office/drawing/2014/main" id="{75BA244C-2634-4F55-9795-62BE4D6CF8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4980" name="Slide Number Placeholder 3">
            <a:extLst>
              <a:ext uri="{FF2B5EF4-FFF2-40B4-BE49-F238E27FC236}">
                <a16:creationId xmlns:a16="http://schemas.microsoft.com/office/drawing/2014/main" id="{91B1EB59-7CDE-484A-A77E-BAC47C2607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618B34D-BADD-4C60-B303-3DCEB27DD480}" type="slidenum">
              <a:rPr lang="en-GB" altLang="en-US"/>
              <a:pPr eaLnBrk="1" hangingPunct="1"/>
              <a:t>81</a:t>
            </a:fld>
            <a:endParaRPr lang="en-GB"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a:extLst>
              <a:ext uri="{FF2B5EF4-FFF2-40B4-BE49-F238E27FC236}">
                <a16:creationId xmlns:a16="http://schemas.microsoft.com/office/drawing/2014/main" id="{0640248A-6F6E-4B45-A578-A89C2421D0DD}"/>
              </a:ext>
            </a:extLst>
          </p:cNvPr>
          <p:cNvSpPr>
            <a:spLocks noGrp="1" noRot="1" noChangeAspect="1" noTextEdit="1"/>
          </p:cNvSpPr>
          <p:nvPr>
            <p:ph type="sldImg"/>
          </p:nvPr>
        </p:nvSpPr>
        <p:spPr>
          <a:ln/>
        </p:spPr>
      </p:sp>
      <p:sp>
        <p:nvSpPr>
          <p:cNvPr id="256003" name="Notes Placeholder 2">
            <a:extLst>
              <a:ext uri="{FF2B5EF4-FFF2-40B4-BE49-F238E27FC236}">
                <a16:creationId xmlns:a16="http://schemas.microsoft.com/office/drawing/2014/main" id="{3F0B3C13-39C2-44F9-B832-78ECAF8FAB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6004" name="Slide Number Placeholder 3">
            <a:extLst>
              <a:ext uri="{FF2B5EF4-FFF2-40B4-BE49-F238E27FC236}">
                <a16:creationId xmlns:a16="http://schemas.microsoft.com/office/drawing/2014/main" id="{12373042-8599-471A-8E5E-C6A97B365C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149C5D-3250-487C-A121-AD514FAF0D39}" type="slidenum">
              <a:rPr lang="en-GB" altLang="en-US"/>
              <a:pPr eaLnBrk="1" hangingPunct="1"/>
              <a:t>82</a:t>
            </a:fld>
            <a:endParaRPr lang="en-GB"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a:extLst>
              <a:ext uri="{FF2B5EF4-FFF2-40B4-BE49-F238E27FC236}">
                <a16:creationId xmlns:a16="http://schemas.microsoft.com/office/drawing/2014/main" id="{D3D8C801-2357-4ABE-9DE8-D645D9385A7E}"/>
              </a:ext>
            </a:extLst>
          </p:cNvPr>
          <p:cNvSpPr>
            <a:spLocks noGrp="1" noRot="1" noChangeAspect="1" noTextEdit="1"/>
          </p:cNvSpPr>
          <p:nvPr>
            <p:ph type="sldImg"/>
          </p:nvPr>
        </p:nvSpPr>
        <p:spPr>
          <a:ln/>
        </p:spPr>
      </p:sp>
      <p:sp>
        <p:nvSpPr>
          <p:cNvPr id="257027" name="Notes Placeholder 2">
            <a:extLst>
              <a:ext uri="{FF2B5EF4-FFF2-40B4-BE49-F238E27FC236}">
                <a16:creationId xmlns:a16="http://schemas.microsoft.com/office/drawing/2014/main" id="{44EDB65E-CC22-4737-8550-B75E0D3D83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7028" name="Slide Number Placeholder 3">
            <a:extLst>
              <a:ext uri="{FF2B5EF4-FFF2-40B4-BE49-F238E27FC236}">
                <a16:creationId xmlns:a16="http://schemas.microsoft.com/office/drawing/2014/main" id="{D43BC9D7-16B8-426C-92E9-779CB49D93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21848DC-4355-48DE-97D7-59979E53B3F0}" type="slidenum">
              <a:rPr lang="en-GB" altLang="en-US"/>
              <a:pPr eaLnBrk="1" hangingPunct="1"/>
              <a:t>83</a:t>
            </a:fld>
            <a:endParaRPr lang="en-GB"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3FCCCC45-1E66-45F8-8627-551A6827BD21}"/>
              </a:ext>
            </a:extLst>
          </p:cNvPr>
          <p:cNvSpPr>
            <a:spLocks noGrp="1" noRot="1" noChangeAspect="1" noTextEdit="1"/>
          </p:cNvSpPr>
          <p:nvPr>
            <p:ph type="sldImg"/>
          </p:nvPr>
        </p:nvSpPr>
        <p:spPr>
          <a:ln/>
        </p:spPr>
      </p:sp>
      <p:sp>
        <p:nvSpPr>
          <p:cNvPr id="258051" name="Notes Placeholder 2">
            <a:extLst>
              <a:ext uri="{FF2B5EF4-FFF2-40B4-BE49-F238E27FC236}">
                <a16:creationId xmlns:a16="http://schemas.microsoft.com/office/drawing/2014/main" id="{D2BBA1C7-EE29-4161-BCAF-0D27708291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8052" name="Slide Number Placeholder 3">
            <a:extLst>
              <a:ext uri="{FF2B5EF4-FFF2-40B4-BE49-F238E27FC236}">
                <a16:creationId xmlns:a16="http://schemas.microsoft.com/office/drawing/2014/main" id="{5193EAE9-9CBD-4DFF-AD5B-0F7E9AF2FB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EC1A5D9-FF29-4406-9E93-73BF1274FFB6}" type="slidenum">
              <a:rPr lang="en-GB" altLang="en-US"/>
              <a:pPr eaLnBrk="1" hangingPunct="1"/>
              <a:t>84</a:t>
            </a:fld>
            <a:endParaRPr lang="en-GB"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DF9A910B-C2D4-4913-BB5B-48F1C32D4646}"/>
              </a:ext>
            </a:extLst>
          </p:cNvPr>
          <p:cNvSpPr>
            <a:spLocks noGrp="1" noRot="1" noChangeAspect="1" noTextEdit="1"/>
          </p:cNvSpPr>
          <p:nvPr>
            <p:ph type="sldImg"/>
          </p:nvPr>
        </p:nvSpPr>
        <p:spPr>
          <a:ln/>
        </p:spPr>
      </p:sp>
      <p:sp>
        <p:nvSpPr>
          <p:cNvPr id="259075" name="Notes Placeholder 2">
            <a:extLst>
              <a:ext uri="{FF2B5EF4-FFF2-40B4-BE49-F238E27FC236}">
                <a16:creationId xmlns:a16="http://schemas.microsoft.com/office/drawing/2014/main" id="{EB59CA50-D954-41D7-A1BA-001EDF1E22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9076" name="Slide Number Placeholder 3">
            <a:extLst>
              <a:ext uri="{FF2B5EF4-FFF2-40B4-BE49-F238E27FC236}">
                <a16:creationId xmlns:a16="http://schemas.microsoft.com/office/drawing/2014/main" id="{60015251-858E-4400-A708-65A157B66C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DF70365-E51D-4277-8064-CF2A9337AEA9}" type="slidenum">
              <a:rPr lang="en-GB" altLang="en-US"/>
              <a:pPr eaLnBrk="1" hangingPunct="1"/>
              <a:t>85</a:t>
            </a:fld>
            <a:endParaRPr lang="en-GB"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a:extLst>
              <a:ext uri="{FF2B5EF4-FFF2-40B4-BE49-F238E27FC236}">
                <a16:creationId xmlns:a16="http://schemas.microsoft.com/office/drawing/2014/main" id="{026F3D1A-8A0B-4E0B-93EC-466B4D36DDD0}"/>
              </a:ext>
            </a:extLst>
          </p:cNvPr>
          <p:cNvSpPr>
            <a:spLocks noGrp="1" noRot="1" noChangeAspect="1" noTextEdit="1"/>
          </p:cNvSpPr>
          <p:nvPr>
            <p:ph type="sldImg"/>
          </p:nvPr>
        </p:nvSpPr>
        <p:spPr>
          <a:ln/>
        </p:spPr>
      </p:sp>
      <p:sp>
        <p:nvSpPr>
          <p:cNvPr id="260099" name="Notes Placeholder 2">
            <a:extLst>
              <a:ext uri="{FF2B5EF4-FFF2-40B4-BE49-F238E27FC236}">
                <a16:creationId xmlns:a16="http://schemas.microsoft.com/office/drawing/2014/main" id="{69A6BBF9-2B68-40A0-9ED4-0EDF930295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0100" name="Slide Number Placeholder 3">
            <a:extLst>
              <a:ext uri="{FF2B5EF4-FFF2-40B4-BE49-F238E27FC236}">
                <a16:creationId xmlns:a16="http://schemas.microsoft.com/office/drawing/2014/main" id="{BF8CEB13-2158-48AE-AA44-AF9E3BD3AE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F488B57-CB6E-4666-9191-2EB4200244B1}" type="slidenum">
              <a:rPr lang="en-GB" altLang="en-US"/>
              <a:pPr eaLnBrk="1" hangingPunct="1"/>
              <a:t>86</a:t>
            </a:fld>
            <a:endParaRPr lang="en-GB"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77332876-2B0E-4708-9F5A-7B2E3F8D01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8DDA268-A760-49AC-B30E-8AE46118C57D}" type="slidenum">
              <a:rPr lang="en-GB" altLang="en-US"/>
              <a:pPr eaLnBrk="1" hangingPunct="1"/>
              <a:t>87</a:t>
            </a:fld>
            <a:endParaRPr lang="en-GB" altLang="en-US"/>
          </a:p>
        </p:txBody>
      </p:sp>
      <p:sp>
        <p:nvSpPr>
          <p:cNvPr id="261123" name="Rectangle 2">
            <a:extLst>
              <a:ext uri="{FF2B5EF4-FFF2-40B4-BE49-F238E27FC236}">
                <a16:creationId xmlns:a16="http://schemas.microsoft.com/office/drawing/2014/main" id="{0E4E5C26-D9F6-49C8-BC33-57D9ECD3C274}"/>
              </a:ext>
            </a:extLst>
          </p:cNvPr>
          <p:cNvSpPr>
            <a:spLocks noGrp="1" noRot="1" noChangeAspect="1" noChangeArrowheads="1" noTextEdit="1"/>
          </p:cNvSpPr>
          <p:nvPr>
            <p:ph type="sldImg"/>
          </p:nvPr>
        </p:nvSpPr>
        <p:spPr>
          <a:ln/>
        </p:spPr>
      </p:sp>
      <p:sp>
        <p:nvSpPr>
          <p:cNvPr id="261124" name="Rectangle 3">
            <a:extLst>
              <a:ext uri="{FF2B5EF4-FFF2-40B4-BE49-F238E27FC236}">
                <a16:creationId xmlns:a16="http://schemas.microsoft.com/office/drawing/2014/main" id="{3E5F7FEA-0DDE-4E7D-8FB9-6BAA4EB833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a:extLst>
              <a:ext uri="{FF2B5EF4-FFF2-40B4-BE49-F238E27FC236}">
                <a16:creationId xmlns:a16="http://schemas.microsoft.com/office/drawing/2014/main" id="{A085F282-D685-4878-9511-873CCC2B746F}"/>
              </a:ext>
            </a:extLst>
          </p:cNvPr>
          <p:cNvSpPr>
            <a:spLocks noGrp="1" noRot="1" noChangeAspect="1" noTextEdit="1"/>
          </p:cNvSpPr>
          <p:nvPr>
            <p:ph type="sldImg"/>
          </p:nvPr>
        </p:nvSpPr>
        <p:spPr>
          <a:ln/>
        </p:spPr>
      </p:sp>
      <p:sp>
        <p:nvSpPr>
          <p:cNvPr id="262147" name="Notes Placeholder 2">
            <a:extLst>
              <a:ext uri="{FF2B5EF4-FFF2-40B4-BE49-F238E27FC236}">
                <a16:creationId xmlns:a16="http://schemas.microsoft.com/office/drawing/2014/main" id="{5A53EE28-F936-4AED-8061-190AE1FDA0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2148" name="Slide Number Placeholder 3">
            <a:extLst>
              <a:ext uri="{FF2B5EF4-FFF2-40B4-BE49-F238E27FC236}">
                <a16:creationId xmlns:a16="http://schemas.microsoft.com/office/drawing/2014/main" id="{8075132D-80E3-4347-8B3F-6118C3EE4A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78678C-B6EC-4331-AC02-82B82090BAEC}" type="slidenum">
              <a:rPr lang="en-GB" altLang="en-US"/>
              <a:pPr eaLnBrk="1" hangingPunct="1"/>
              <a:t>88</a:t>
            </a:fld>
            <a:endParaRPr lang="en-GB"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a:extLst>
              <a:ext uri="{FF2B5EF4-FFF2-40B4-BE49-F238E27FC236}">
                <a16:creationId xmlns:a16="http://schemas.microsoft.com/office/drawing/2014/main" id="{0B98C7C7-F79D-4BA8-BA4B-E4B457300E9E}"/>
              </a:ext>
            </a:extLst>
          </p:cNvPr>
          <p:cNvSpPr>
            <a:spLocks noGrp="1" noRot="1" noChangeAspect="1" noTextEdit="1"/>
          </p:cNvSpPr>
          <p:nvPr>
            <p:ph type="sldImg"/>
          </p:nvPr>
        </p:nvSpPr>
        <p:spPr>
          <a:ln/>
        </p:spPr>
      </p:sp>
      <p:sp>
        <p:nvSpPr>
          <p:cNvPr id="263171" name="Notes Placeholder 2">
            <a:extLst>
              <a:ext uri="{FF2B5EF4-FFF2-40B4-BE49-F238E27FC236}">
                <a16:creationId xmlns:a16="http://schemas.microsoft.com/office/drawing/2014/main" id="{CDB6FFBD-BC4A-4B84-873F-46BA515FF05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3172" name="Slide Number Placeholder 3">
            <a:extLst>
              <a:ext uri="{FF2B5EF4-FFF2-40B4-BE49-F238E27FC236}">
                <a16:creationId xmlns:a16="http://schemas.microsoft.com/office/drawing/2014/main" id="{B6080019-B6AE-4561-AE0C-C53ECBABA6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2E8ED30-0E71-4D2C-BBA1-86C655AEFBD4}" type="slidenum">
              <a:rPr lang="en-GB" altLang="en-US"/>
              <a:pPr eaLnBrk="1" hangingPunct="1"/>
              <a:t>89</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E6427FE5-5AEB-4E56-B9BF-19552F8D59DF}"/>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252F6D0E-AEF2-45A0-8749-0872F2B769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1252" name="Slide Number Placeholder 3">
            <a:extLst>
              <a:ext uri="{FF2B5EF4-FFF2-40B4-BE49-F238E27FC236}">
                <a16:creationId xmlns:a16="http://schemas.microsoft.com/office/drawing/2014/main" id="{71E96249-71FA-4EA6-9822-38E422EC2E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2DF6DD-E2A0-4C2E-B115-5A9331AE8891}" type="slidenum">
              <a:rPr lang="en-GB" altLang="en-US"/>
              <a:pPr eaLnBrk="1" hangingPunct="1"/>
              <a:t>9</a:t>
            </a:fld>
            <a:endParaRPr lang="en-GB"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a:extLst>
              <a:ext uri="{FF2B5EF4-FFF2-40B4-BE49-F238E27FC236}">
                <a16:creationId xmlns:a16="http://schemas.microsoft.com/office/drawing/2014/main" id="{2E42F542-1FBB-4598-8AE4-CB6019F470F2}"/>
              </a:ext>
            </a:extLst>
          </p:cNvPr>
          <p:cNvSpPr>
            <a:spLocks noGrp="1" noRot="1" noChangeAspect="1" noTextEdit="1"/>
          </p:cNvSpPr>
          <p:nvPr>
            <p:ph type="sldImg"/>
          </p:nvPr>
        </p:nvSpPr>
        <p:spPr>
          <a:ln/>
        </p:spPr>
      </p:sp>
      <p:sp>
        <p:nvSpPr>
          <p:cNvPr id="264195" name="Notes Placeholder 2">
            <a:extLst>
              <a:ext uri="{FF2B5EF4-FFF2-40B4-BE49-F238E27FC236}">
                <a16:creationId xmlns:a16="http://schemas.microsoft.com/office/drawing/2014/main" id="{263FD717-114C-4B66-A102-A99B5A250F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4196" name="Slide Number Placeholder 3">
            <a:extLst>
              <a:ext uri="{FF2B5EF4-FFF2-40B4-BE49-F238E27FC236}">
                <a16:creationId xmlns:a16="http://schemas.microsoft.com/office/drawing/2014/main" id="{4E3ACB2B-FAB4-4622-972F-4F2405DBFA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E2018B-0ED0-4FE5-BE73-83EEEE68AF4E}" type="slidenum">
              <a:rPr lang="en-GB" altLang="en-US"/>
              <a:pPr eaLnBrk="1" hangingPunct="1"/>
              <a:t>90</a:t>
            </a:fld>
            <a:endParaRPr lang="en-GB"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a:extLst>
              <a:ext uri="{FF2B5EF4-FFF2-40B4-BE49-F238E27FC236}">
                <a16:creationId xmlns:a16="http://schemas.microsoft.com/office/drawing/2014/main" id="{33CDB017-24BA-4506-8F3A-BDE917DDC3DC}"/>
              </a:ext>
            </a:extLst>
          </p:cNvPr>
          <p:cNvSpPr>
            <a:spLocks noGrp="1" noRot="1" noChangeAspect="1" noTextEdit="1"/>
          </p:cNvSpPr>
          <p:nvPr>
            <p:ph type="sldImg"/>
          </p:nvPr>
        </p:nvSpPr>
        <p:spPr>
          <a:ln/>
        </p:spPr>
      </p:sp>
      <p:sp>
        <p:nvSpPr>
          <p:cNvPr id="265219" name="Notes Placeholder 2">
            <a:extLst>
              <a:ext uri="{FF2B5EF4-FFF2-40B4-BE49-F238E27FC236}">
                <a16:creationId xmlns:a16="http://schemas.microsoft.com/office/drawing/2014/main" id="{A66CAADC-4478-40B5-9034-F99E0B4C380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5220" name="Slide Number Placeholder 3">
            <a:extLst>
              <a:ext uri="{FF2B5EF4-FFF2-40B4-BE49-F238E27FC236}">
                <a16:creationId xmlns:a16="http://schemas.microsoft.com/office/drawing/2014/main" id="{EEC5622A-63AE-4E51-AD19-DB068BB629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91AFD7-A686-4DDA-ADA0-DC48A9118FD3}" type="slidenum">
              <a:rPr lang="en-GB" altLang="en-US"/>
              <a:pPr eaLnBrk="1" hangingPunct="1"/>
              <a:t>91</a:t>
            </a:fld>
            <a:endParaRPr lang="en-GB"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a:extLst>
              <a:ext uri="{FF2B5EF4-FFF2-40B4-BE49-F238E27FC236}">
                <a16:creationId xmlns:a16="http://schemas.microsoft.com/office/drawing/2014/main" id="{DCC53532-4200-4EF0-A10E-1309320DCCA8}"/>
              </a:ext>
            </a:extLst>
          </p:cNvPr>
          <p:cNvSpPr>
            <a:spLocks noGrp="1" noRot="1" noChangeAspect="1" noTextEdit="1"/>
          </p:cNvSpPr>
          <p:nvPr>
            <p:ph type="sldImg"/>
          </p:nvPr>
        </p:nvSpPr>
        <p:spPr>
          <a:ln/>
        </p:spPr>
      </p:sp>
      <p:sp>
        <p:nvSpPr>
          <p:cNvPr id="266243" name="Notes Placeholder 2">
            <a:extLst>
              <a:ext uri="{FF2B5EF4-FFF2-40B4-BE49-F238E27FC236}">
                <a16:creationId xmlns:a16="http://schemas.microsoft.com/office/drawing/2014/main" id="{9831FF78-2BBB-4533-ACC5-81A914F597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6244" name="Slide Number Placeholder 3">
            <a:extLst>
              <a:ext uri="{FF2B5EF4-FFF2-40B4-BE49-F238E27FC236}">
                <a16:creationId xmlns:a16="http://schemas.microsoft.com/office/drawing/2014/main" id="{3FD1DE0B-3F33-493E-9BEC-E451877D19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1AB0A58-D367-4A73-8ACA-5C643DCD238F}" type="slidenum">
              <a:rPr lang="en-GB" altLang="en-US"/>
              <a:pPr eaLnBrk="1" hangingPunct="1"/>
              <a:t>92</a:t>
            </a:fld>
            <a:endParaRPr lang="en-GB"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a:extLst>
              <a:ext uri="{FF2B5EF4-FFF2-40B4-BE49-F238E27FC236}">
                <a16:creationId xmlns:a16="http://schemas.microsoft.com/office/drawing/2014/main" id="{C3C53A2B-9E0F-48EB-B0FA-E9D28E665E97}"/>
              </a:ext>
            </a:extLst>
          </p:cNvPr>
          <p:cNvSpPr>
            <a:spLocks noGrp="1" noRot="1" noChangeAspect="1" noTextEdit="1"/>
          </p:cNvSpPr>
          <p:nvPr>
            <p:ph type="sldImg"/>
          </p:nvPr>
        </p:nvSpPr>
        <p:spPr>
          <a:ln/>
        </p:spPr>
      </p:sp>
      <p:sp>
        <p:nvSpPr>
          <p:cNvPr id="267267" name="Notes Placeholder 2">
            <a:extLst>
              <a:ext uri="{FF2B5EF4-FFF2-40B4-BE49-F238E27FC236}">
                <a16:creationId xmlns:a16="http://schemas.microsoft.com/office/drawing/2014/main" id="{06031D3C-A24C-431D-A442-D1D7ACA573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7268" name="Slide Number Placeholder 3">
            <a:extLst>
              <a:ext uri="{FF2B5EF4-FFF2-40B4-BE49-F238E27FC236}">
                <a16:creationId xmlns:a16="http://schemas.microsoft.com/office/drawing/2014/main" id="{4DF2A904-33A9-4620-8014-B98F3146DF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72E14A-FBFE-4977-BFD6-11AF62934E74}" type="slidenum">
              <a:rPr lang="en-GB" altLang="en-US"/>
              <a:pPr eaLnBrk="1" hangingPunct="1"/>
              <a:t>93</a:t>
            </a:fld>
            <a:endParaRPr lang="en-GB"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a:extLst>
              <a:ext uri="{FF2B5EF4-FFF2-40B4-BE49-F238E27FC236}">
                <a16:creationId xmlns:a16="http://schemas.microsoft.com/office/drawing/2014/main" id="{7958B1AD-E9F5-48D1-B505-57B4720CD14F}"/>
              </a:ext>
            </a:extLst>
          </p:cNvPr>
          <p:cNvSpPr>
            <a:spLocks noGrp="1" noRot="1" noChangeAspect="1" noTextEdit="1"/>
          </p:cNvSpPr>
          <p:nvPr>
            <p:ph type="sldImg"/>
          </p:nvPr>
        </p:nvSpPr>
        <p:spPr>
          <a:ln/>
        </p:spPr>
      </p:sp>
      <p:sp>
        <p:nvSpPr>
          <p:cNvPr id="268291" name="Notes Placeholder 2">
            <a:extLst>
              <a:ext uri="{FF2B5EF4-FFF2-40B4-BE49-F238E27FC236}">
                <a16:creationId xmlns:a16="http://schemas.microsoft.com/office/drawing/2014/main" id="{1700B4D0-D35C-45E6-BEC9-17E772BBEB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8292" name="Slide Number Placeholder 3">
            <a:extLst>
              <a:ext uri="{FF2B5EF4-FFF2-40B4-BE49-F238E27FC236}">
                <a16:creationId xmlns:a16="http://schemas.microsoft.com/office/drawing/2014/main" id="{0D60E58C-04D5-438A-911F-9F00821976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727F754-7201-4435-B2B0-99202517187A}" type="slidenum">
              <a:rPr lang="en-GB" altLang="en-US"/>
              <a:pPr eaLnBrk="1" hangingPunct="1"/>
              <a:t>94</a:t>
            </a:fld>
            <a:endParaRPr lang="en-GB"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38E283CC-F982-4CB0-BA63-F2A6C3E8AB82}"/>
              </a:ext>
            </a:extLst>
          </p:cNvPr>
          <p:cNvSpPr>
            <a:spLocks noGrp="1" noRot="1" noChangeAspect="1" noTextEdit="1"/>
          </p:cNvSpPr>
          <p:nvPr>
            <p:ph type="sldImg"/>
          </p:nvPr>
        </p:nvSpPr>
        <p:spPr>
          <a:ln/>
        </p:spPr>
      </p:sp>
      <p:sp>
        <p:nvSpPr>
          <p:cNvPr id="269315" name="Notes Placeholder 2">
            <a:extLst>
              <a:ext uri="{FF2B5EF4-FFF2-40B4-BE49-F238E27FC236}">
                <a16:creationId xmlns:a16="http://schemas.microsoft.com/office/drawing/2014/main" id="{1A7B4DB0-D8C3-4035-BB59-FEFB135AF9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9316" name="Slide Number Placeholder 3">
            <a:extLst>
              <a:ext uri="{FF2B5EF4-FFF2-40B4-BE49-F238E27FC236}">
                <a16:creationId xmlns:a16="http://schemas.microsoft.com/office/drawing/2014/main" id="{E4D761D3-CA7F-4300-951E-9AB47F65EE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36918F8-A939-4CB1-A8E4-EDCEE144622F}" type="slidenum">
              <a:rPr lang="en-GB" altLang="en-US"/>
              <a:pPr eaLnBrk="1" hangingPunct="1"/>
              <a:t>95</a:t>
            </a:fld>
            <a:endParaRPr lang="en-GB"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C182C61A-44A6-4228-8055-6E6E6D0B105C}"/>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4F2BC317-9F47-4E66-B3DA-48E1A60379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0340" name="Slide Number Placeholder 3">
            <a:extLst>
              <a:ext uri="{FF2B5EF4-FFF2-40B4-BE49-F238E27FC236}">
                <a16:creationId xmlns:a16="http://schemas.microsoft.com/office/drawing/2014/main" id="{97C7E161-E04D-411F-A03C-BDE9310A12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8CF7599-8679-43C2-9416-5EBF1DAAAC5F}" type="slidenum">
              <a:rPr lang="en-GB" altLang="en-US"/>
              <a:pPr eaLnBrk="1" hangingPunct="1"/>
              <a:t>96</a:t>
            </a:fld>
            <a:endParaRPr lang="en-GB"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a:extLst>
              <a:ext uri="{FF2B5EF4-FFF2-40B4-BE49-F238E27FC236}">
                <a16:creationId xmlns:a16="http://schemas.microsoft.com/office/drawing/2014/main" id="{487C0B03-DF6D-48ED-8A54-C47CB90CC8F1}"/>
              </a:ext>
            </a:extLst>
          </p:cNvPr>
          <p:cNvSpPr>
            <a:spLocks noGrp="1" noRot="1" noChangeAspect="1" noTextEdit="1"/>
          </p:cNvSpPr>
          <p:nvPr>
            <p:ph type="sldImg"/>
          </p:nvPr>
        </p:nvSpPr>
        <p:spPr>
          <a:ln/>
        </p:spPr>
      </p:sp>
      <p:sp>
        <p:nvSpPr>
          <p:cNvPr id="271363" name="Notes Placeholder 2">
            <a:extLst>
              <a:ext uri="{FF2B5EF4-FFF2-40B4-BE49-F238E27FC236}">
                <a16:creationId xmlns:a16="http://schemas.microsoft.com/office/drawing/2014/main" id="{359B3E5D-46F6-42F5-87D0-527D06AD5B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1364" name="Slide Number Placeholder 3">
            <a:extLst>
              <a:ext uri="{FF2B5EF4-FFF2-40B4-BE49-F238E27FC236}">
                <a16:creationId xmlns:a16="http://schemas.microsoft.com/office/drawing/2014/main" id="{C3E5D2EF-B7DB-4129-8963-5C11F83A10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454A73F-BB90-43E7-947A-7BA04EEF1D8A}" type="slidenum">
              <a:rPr lang="en-GB" altLang="en-US"/>
              <a:pPr eaLnBrk="1" hangingPunct="1"/>
              <a:t>97</a:t>
            </a:fld>
            <a:endParaRPr lang="en-GB"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a:extLst>
              <a:ext uri="{FF2B5EF4-FFF2-40B4-BE49-F238E27FC236}">
                <a16:creationId xmlns:a16="http://schemas.microsoft.com/office/drawing/2014/main" id="{49EC4A70-F7AE-47FE-84BB-D0DF776EBC82}"/>
              </a:ext>
            </a:extLst>
          </p:cNvPr>
          <p:cNvSpPr>
            <a:spLocks noGrp="1" noRot="1" noChangeAspect="1" noTextEdit="1"/>
          </p:cNvSpPr>
          <p:nvPr>
            <p:ph type="sldImg"/>
          </p:nvPr>
        </p:nvSpPr>
        <p:spPr>
          <a:ln/>
        </p:spPr>
      </p:sp>
      <p:sp>
        <p:nvSpPr>
          <p:cNvPr id="272387" name="Notes Placeholder 2">
            <a:extLst>
              <a:ext uri="{FF2B5EF4-FFF2-40B4-BE49-F238E27FC236}">
                <a16:creationId xmlns:a16="http://schemas.microsoft.com/office/drawing/2014/main" id="{B8ABDA6C-5D4D-4504-B43A-A2D14D9745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2388" name="Slide Number Placeholder 3">
            <a:extLst>
              <a:ext uri="{FF2B5EF4-FFF2-40B4-BE49-F238E27FC236}">
                <a16:creationId xmlns:a16="http://schemas.microsoft.com/office/drawing/2014/main" id="{EFDDF878-065D-4C32-9D7E-14669079AC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6CE52B-6F3A-4523-AF02-65A0360C7429}" type="slidenum">
              <a:rPr lang="en-GB" altLang="en-US"/>
              <a:pPr eaLnBrk="1" hangingPunct="1"/>
              <a:t>98</a:t>
            </a:fld>
            <a:endParaRPr lang="en-GB"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a:extLst>
              <a:ext uri="{FF2B5EF4-FFF2-40B4-BE49-F238E27FC236}">
                <a16:creationId xmlns:a16="http://schemas.microsoft.com/office/drawing/2014/main" id="{2C6B1DB4-DC86-4182-871A-F515D5CB1319}"/>
              </a:ext>
            </a:extLst>
          </p:cNvPr>
          <p:cNvSpPr>
            <a:spLocks noGrp="1" noRot="1" noChangeAspect="1" noTextEdit="1"/>
          </p:cNvSpPr>
          <p:nvPr>
            <p:ph type="sldImg"/>
          </p:nvPr>
        </p:nvSpPr>
        <p:spPr>
          <a:ln/>
        </p:spPr>
      </p:sp>
      <p:sp>
        <p:nvSpPr>
          <p:cNvPr id="273411" name="Notes Placeholder 2">
            <a:extLst>
              <a:ext uri="{FF2B5EF4-FFF2-40B4-BE49-F238E27FC236}">
                <a16:creationId xmlns:a16="http://schemas.microsoft.com/office/drawing/2014/main" id="{29A34276-9874-4505-A5DE-3472B6C028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3412" name="Slide Number Placeholder 3">
            <a:extLst>
              <a:ext uri="{FF2B5EF4-FFF2-40B4-BE49-F238E27FC236}">
                <a16:creationId xmlns:a16="http://schemas.microsoft.com/office/drawing/2014/main" id="{9796BB6B-3CE6-4A5C-B7EB-A3453F75E3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cs typeface="Arial" panose="020B0604020202020204" pitchFamily="34" charset="0"/>
              </a:defRPr>
            </a:lvl1pPr>
            <a:lvl2pPr marL="742950" indent="-285750" defTabSz="966788" eaLnBrk="0" hangingPunct="0">
              <a:defRPr>
                <a:solidFill>
                  <a:schemeClr val="tx1"/>
                </a:solidFill>
                <a:latin typeface="Arial" panose="020B0604020202020204" pitchFamily="34" charset="0"/>
                <a:cs typeface="Arial" panose="020B0604020202020204" pitchFamily="34" charset="0"/>
              </a:defRPr>
            </a:lvl2pPr>
            <a:lvl3pPr marL="1143000" indent="-228600" defTabSz="966788" eaLnBrk="0" hangingPunct="0">
              <a:defRPr>
                <a:solidFill>
                  <a:schemeClr val="tx1"/>
                </a:solidFill>
                <a:latin typeface="Arial" panose="020B0604020202020204" pitchFamily="34" charset="0"/>
                <a:cs typeface="Arial" panose="020B0604020202020204" pitchFamily="34" charset="0"/>
              </a:defRPr>
            </a:lvl3pPr>
            <a:lvl4pPr marL="1600200" indent="-228600" defTabSz="966788" eaLnBrk="0" hangingPunct="0">
              <a:defRPr>
                <a:solidFill>
                  <a:schemeClr val="tx1"/>
                </a:solidFill>
                <a:latin typeface="Arial" panose="020B0604020202020204" pitchFamily="34" charset="0"/>
                <a:cs typeface="Arial" panose="020B0604020202020204" pitchFamily="34" charset="0"/>
              </a:defRPr>
            </a:lvl4pPr>
            <a:lvl5pPr marL="2057400" indent="-228600" defTabSz="966788" eaLnBrk="0" hangingPunct="0">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0330FA-2209-47C1-B1B0-2D5F0FD33B5F}" type="slidenum">
              <a:rPr lang="en-GB" altLang="en-US"/>
              <a:pPr eaLnBrk="1" hangingPunct="1"/>
              <a:t>99</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D0F9FAB-82B6-4F88-964C-1D96301A8486}"/>
              </a:ext>
            </a:extLst>
          </p:cNvPr>
          <p:cNvGrpSpPr>
            <a:grpSpLocks/>
          </p:cNvGrpSpPr>
          <p:nvPr/>
        </p:nvGrpSpPr>
        <p:grpSpPr bwMode="auto">
          <a:xfrm>
            <a:off x="-6350" y="20638"/>
            <a:ext cx="9144000" cy="6858000"/>
            <a:chOff x="0" y="0"/>
            <a:chExt cx="5760" cy="4320"/>
          </a:xfrm>
        </p:grpSpPr>
        <p:sp>
          <p:nvSpPr>
            <p:cNvPr id="5" name="Freeform 3">
              <a:extLst>
                <a:ext uri="{FF2B5EF4-FFF2-40B4-BE49-F238E27FC236}">
                  <a16:creationId xmlns:a16="http://schemas.microsoft.com/office/drawing/2014/main" id="{85549D21-1839-4250-990D-0EA1A1888DDE}"/>
                </a:ext>
              </a:extLst>
            </p:cNvPr>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cs typeface="Arial" charset="0"/>
              </a:endParaRPr>
            </a:p>
          </p:txBody>
        </p:sp>
        <p:sp>
          <p:nvSpPr>
            <p:cNvPr id="6" name="Freeform 4">
              <a:extLst>
                <a:ext uri="{FF2B5EF4-FFF2-40B4-BE49-F238E27FC236}">
                  <a16:creationId xmlns:a16="http://schemas.microsoft.com/office/drawing/2014/main" id="{8CC31B06-CAB7-4F23-A604-0A4F483E7DC9}"/>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latin typeface="Arial" charset="0"/>
                <a:cs typeface="Arial" charset="0"/>
              </a:endParaRPr>
            </a:p>
          </p:txBody>
        </p:sp>
      </p:grpSp>
      <p:sp>
        <p:nvSpPr>
          <p:cNvPr id="7" name="Freeform 5">
            <a:extLst>
              <a:ext uri="{FF2B5EF4-FFF2-40B4-BE49-F238E27FC236}">
                <a16:creationId xmlns:a16="http://schemas.microsoft.com/office/drawing/2014/main" id="{9D6FC421-688B-4BE5-ADE6-A5CB23FE893D}"/>
              </a:ext>
            </a:extLst>
          </p:cNvPr>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latin typeface="Arial" charset="0"/>
              <a:cs typeface="Arial" charset="0"/>
            </a:endParaRPr>
          </a:p>
        </p:txBody>
      </p:sp>
      <p:grpSp>
        <p:nvGrpSpPr>
          <p:cNvPr id="8" name="Group 6">
            <a:extLst>
              <a:ext uri="{FF2B5EF4-FFF2-40B4-BE49-F238E27FC236}">
                <a16:creationId xmlns:a16="http://schemas.microsoft.com/office/drawing/2014/main" id="{CEDA8F39-556A-49F9-A537-25F6B76E4657}"/>
              </a:ext>
            </a:extLst>
          </p:cNvPr>
          <p:cNvGrpSpPr>
            <a:grpSpLocks/>
          </p:cNvGrpSpPr>
          <p:nvPr/>
        </p:nvGrpSpPr>
        <p:grpSpPr bwMode="auto">
          <a:xfrm>
            <a:off x="-1588" y="6034088"/>
            <a:ext cx="7845426" cy="850900"/>
            <a:chOff x="0" y="3792"/>
            <a:chExt cx="4942" cy="536"/>
          </a:xfrm>
        </p:grpSpPr>
        <p:sp>
          <p:nvSpPr>
            <p:cNvPr id="9" name="Freeform 7">
              <a:extLst>
                <a:ext uri="{FF2B5EF4-FFF2-40B4-BE49-F238E27FC236}">
                  <a16:creationId xmlns:a16="http://schemas.microsoft.com/office/drawing/2014/main" id="{E0B59D14-2435-47AB-8335-9A8B71914343}"/>
                </a:ext>
              </a:extLst>
            </p:cNvPr>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latin typeface="Arial" charset="0"/>
                <a:cs typeface="Arial" charset="0"/>
              </a:endParaRPr>
            </a:p>
          </p:txBody>
        </p:sp>
        <p:grpSp>
          <p:nvGrpSpPr>
            <p:cNvPr id="10" name="Group 8">
              <a:extLst>
                <a:ext uri="{FF2B5EF4-FFF2-40B4-BE49-F238E27FC236}">
                  <a16:creationId xmlns:a16="http://schemas.microsoft.com/office/drawing/2014/main" id="{0712F126-5336-4C14-B0D9-AB4E04EADFE4}"/>
                </a:ext>
              </a:extLst>
            </p:cNvPr>
            <p:cNvGrpSpPr>
              <a:grpSpLocks/>
            </p:cNvGrpSpPr>
            <p:nvPr userDrawn="1"/>
          </p:nvGrpSpPr>
          <p:grpSpPr bwMode="auto">
            <a:xfrm>
              <a:off x="2486" y="3792"/>
              <a:ext cx="2456" cy="536"/>
              <a:chOff x="2486" y="3792"/>
              <a:chExt cx="2456" cy="536"/>
            </a:xfrm>
          </p:grpSpPr>
          <p:sp>
            <p:nvSpPr>
              <p:cNvPr id="12" name="Freeform 9">
                <a:extLst>
                  <a:ext uri="{FF2B5EF4-FFF2-40B4-BE49-F238E27FC236}">
                    <a16:creationId xmlns:a16="http://schemas.microsoft.com/office/drawing/2014/main" id="{1E75C731-CFCD-43DF-BFCF-3027E0A93B63}"/>
                  </a:ext>
                </a:extLst>
              </p:cNvPr>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3" name="Freeform 10">
                <a:extLst>
                  <a:ext uri="{FF2B5EF4-FFF2-40B4-BE49-F238E27FC236}">
                    <a16:creationId xmlns:a16="http://schemas.microsoft.com/office/drawing/2014/main" id="{0FF28B6C-43DF-46B3-8CF8-DDDA9771D4E9}"/>
                  </a:ext>
                </a:extLst>
              </p:cNvPr>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4" name="Freeform 11">
                <a:extLst>
                  <a:ext uri="{FF2B5EF4-FFF2-40B4-BE49-F238E27FC236}">
                    <a16:creationId xmlns:a16="http://schemas.microsoft.com/office/drawing/2014/main" id="{66F66C41-1F90-4CCA-8E0A-BD75722813B9}"/>
                  </a:ext>
                </a:extLst>
              </p:cNvPr>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5" name="Freeform 12">
                <a:extLst>
                  <a:ext uri="{FF2B5EF4-FFF2-40B4-BE49-F238E27FC236}">
                    <a16:creationId xmlns:a16="http://schemas.microsoft.com/office/drawing/2014/main" id="{60C265CD-9737-4A3A-866B-63B3311415DD}"/>
                  </a:ext>
                </a:extLst>
              </p:cNvPr>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6" name="Freeform 13">
                <a:extLst>
                  <a:ext uri="{FF2B5EF4-FFF2-40B4-BE49-F238E27FC236}">
                    <a16:creationId xmlns:a16="http://schemas.microsoft.com/office/drawing/2014/main" id="{68DBEEC2-F858-4EA6-AF70-2845591B8488}"/>
                  </a:ext>
                </a:extLst>
              </p:cNvPr>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grpSp>
        <p:sp>
          <p:nvSpPr>
            <p:cNvPr id="11" name="Freeform 14">
              <a:extLst>
                <a:ext uri="{FF2B5EF4-FFF2-40B4-BE49-F238E27FC236}">
                  <a16:creationId xmlns:a16="http://schemas.microsoft.com/office/drawing/2014/main" id="{376C45B6-3241-4DE8-80E2-7138A2FE1C5A}"/>
                </a:ext>
              </a:extLst>
            </p:cNvPr>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latin typeface="Arial" charset="0"/>
                <a:cs typeface="Arial" charset="0"/>
              </a:endParaRPr>
            </a:p>
          </p:txBody>
        </p:sp>
      </p:grpSp>
      <p:grpSp>
        <p:nvGrpSpPr>
          <p:cNvPr id="17" name="Group 15">
            <a:extLst>
              <a:ext uri="{FF2B5EF4-FFF2-40B4-BE49-F238E27FC236}">
                <a16:creationId xmlns:a16="http://schemas.microsoft.com/office/drawing/2014/main" id="{56846E46-332B-4C6A-9D43-B49F1732F6A3}"/>
              </a:ext>
            </a:extLst>
          </p:cNvPr>
          <p:cNvGrpSpPr>
            <a:grpSpLocks/>
          </p:cNvGrpSpPr>
          <p:nvPr/>
        </p:nvGrpSpPr>
        <p:grpSpPr bwMode="auto">
          <a:xfrm>
            <a:off x="627063" y="6021388"/>
            <a:ext cx="5684837" cy="849312"/>
            <a:chOff x="395" y="3793"/>
            <a:chExt cx="3581" cy="535"/>
          </a:xfrm>
        </p:grpSpPr>
        <p:sp>
          <p:nvSpPr>
            <p:cNvPr id="18" name="Freeform 16">
              <a:extLst>
                <a:ext uri="{FF2B5EF4-FFF2-40B4-BE49-F238E27FC236}">
                  <a16:creationId xmlns:a16="http://schemas.microsoft.com/office/drawing/2014/main" id="{5E2986C9-05FC-4346-AE03-830D6B7BB940}"/>
                </a:ext>
              </a:extLst>
            </p:cNvPr>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9" name="Freeform 17">
              <a:extLst>
                <a:ext uri="{FF2B5EF4-FFF2-40B4-BE49-F238E27FC236}">
                  <a16:creationId xmlns:a16="http://schemas.microsoft.com/office/drawing/2014/main" id="{4B818854-162B-49C4-A226-18B26398DF9F}"/>
                </a:ext>
              </a:extLst>
            </p:cNvPr>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0" name="Freeform 18">
              <a:extLst>
                <a:ext uri="{FF2B5EF4-FFF2-40B4-BE49-F238E27FC236}">
                  <a16:creationId xmlns:a16="http://schemas.microsoft.com/office/drawing/2014/main" id="{0763A8ED-4178-4D9D-9733-33348D01DD53}"/>
                </a:ext>
              </a:extLst>
            </p:cNvPr>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1" name="Freeform 19">
              <a:extLst>
                <a:ext uri="{FF2B5EF4-FFF2-40B4-BE49-F238E27FC236}">
                  <a16:creationId xmlns:a16="http://schemas.microsoft.com/office/drawing/2014/main" id="{9F4F14F5-15DC-4129-8841-6A2298FD1F2B}"/>
                </a:ext>
              </a:extLst>
            </p:cNvPr>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2" name="Freeform 20">
              <a:extLst>
                <a:ext uri="{FF2B5EF4-FFF2-40B4-BE49-F238E27FC236}">
                  <a16:creationId xmlns:a16="http://schemas.microsoft.com/office/drawing/2014/main" id="{5C1C2A5E-368B-41C0-8765-CA9467EB0565}"/>
                </a:ext>
              </a:extLst>
            </p:cNvPr>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3" name="Freeform 21">
              <a:extLst>
                <a:ext uri="{FF2B5EF4-FFF2-40B4-BE49-F238E27FC236}">
                  <a16:creationId xmlns:a16="http://schemas.microsoft.com/office/drawing/2014/main" id="{6EBDA4D5-2F27-4F7C-8250-6CFDEE5296B1}"/>
                </a:ext>
              </a:extLst>
            </p:cNvPr>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grpSp>
      <p:sp>
        <p:nvSpPr>
          <p:cNvPr id="8214" name="Rectangle 22"/>
          <p:cNvSpPr>
            <a:spLocks noGrp="1" noChangeArrowheads="1"/>
          </p:cNvSpPr>
          <p:nvPr>
            <p:ph type="ctrTitle" sz="quarter"/>
          </p:nvPr>
        </p:nvSpPr>
        <p:spPr>
          <a:xfrm>
            <a:off x="457200" y="1447800"/>
            <a:ext cx="8229600" cy="1736725"/>
          </a:xfrm>
        </p:spPr>
        <p:txBody>
          <a:bodyPr/>
          <a:lstStyle>
            <a:lvl1pPr>
              <a:defRPr sz="5400"/>
            </a:lvl1pPr>
          </a:lstStyle>
          <a:p>
            <a:r>
              <a:rPr lang="en-GB"/>
              <a:t>Click to edit Master title style</a:t>
            </a:r>
          </a:p>
        </p:txBody>
      </p:sp>
      <p:sp>
        <p:nvSpPr>
          <p:cNvPr id="8215"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GB"/>
              <a:t>Click to edit Master subtitle style</a:t>
            </a:r>
          </a:p>
        </p:txBody>
      </p:sp>
      <p:sp>
        <p:nvSpPr>
          <p:cNvPr id="24" name="Rectangle 24">
            <a:extLst>
              <a:ext uri="{FF2B5EF4-FFF2-40B4-BE49-F238E27FC236}">
                <a16:creationId xmlns:a16="http://schemas.microsoft.com/office/drawing/2014/main" id="{76EC8451-0A34-4A5D-ABFF-114DE59B94F8}"/>
              </a:ext>
            </a:extLst>
          </p:cNvPr>
          <p:cNvSpPr>
            <a:spLocks noGrp="1" noChangeArrowheads="1"/>
          </p:cNvSpPr>
          <p:nvPr>
            <p:ph type="dt" sz="quarter" idx="10"/>
          </p:nvPr>
        </p:nvSpPr>
        <p:spPr/>
        <p:txBody>
          <a:bodyPr/>
          <a:lstStyle>
            <a:lvl1pPr>
              <a:defRPr/>
            </a:lvl1pPr>
          </a:lstStyle>
          <a:p>
            <a:pPr>
              <a:defRPr/>
            </a:pPr>
            <a:endParaRPr lang="en-GB"/>
          </a:p>
        </p:txBody>
      </p:sp>
      <p:sp>
        <p:nvSpPr>
          <p:cNvPr id="25" name="Rectangle 25">
            <a:extLst>
              <a:ext uri="{FF2B5EF4-FFF2-40B4-BE49-F238E27FC236}">
                <a16:creationId xmlns:a16="http://schemas.microsoft.com/office/drawing/2014/main" id="{35E4A5C4-61BD-4B4B-9EA9-9D932262EEBE}"/>
              </a:ext>
            </a:extLst>
          </p:cNvPr>
          <p:cNvSpPr>
            <a:spLocks noGrp="1" noChangeArrowheads="1"/>
          </p:cNvSpPr>
          <p:nvPr>
            <p:ph type="sldNum" sz="quarter" idx="11"/>
          </p:nvPr>
        </p:nvSpPr>
        <p:spPr/>
        <p:txBody>
          <a:bodyPr/>
          <a:lstStyle>
            <a:lvl1pPr>
              <a:defRPr/>
            </a:lvl1pPr>
          </a:lstStyle>
          <a:p>
            <a:fld id="{B167D8E4-CE2F-44DF-B39A-6403C2BD8252}" type="slidenum">
              <a:rPr lang="en-GB" altLang="en-US"/>
              <a:pPr/>
              <a:t>‹#›</a:t>
            </a:fld>
            <a:endParaRPr lang="en-GB" altLang="en-US"/>
          </a:p>
        </p:txBody>
      </p:sp>
      <p:sp>
        <p:nvSpPr>
          <p:cNvPr id="26" name="Rectangle 26">
            <a:extLst>
              <a:ext uri="{FF2B5EF4-FFF2-40B4-BE49-F238E27FC236}">
                <a16:creationId xmlns:a16="http://schemas.microsoft.com/office/drawing/2014/main" id="{53F2421C-9BB5-41A4-8DF6-FB5A3EFC0F2D}"/>
              </a:ext>
            </a:extLst>
          </p:cNvPr>
          <p:cNvSpPr>
            <a:spLocks noGrp="1" noChangeArrowheads="1"/>
          </p:cNvSpPr>
          <p:nvPr>
            <p:ph type="ftr"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85693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D8D2A88D-F377-4303-9920-1706B353FB7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B39F0D9E-BA87-4A51-AADD-DAFFC7C0FA4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AC9BEA1D-63ED-4F8F-8435-2F6A0B153463}"/>
              </a:ext>
            </a:extLst>
          </p:cNvPr>
          <p:cNvSpPr>
            <a:spLocks noGrp="1" noChangeArrowheads="1"/>
          </p:cNvSpPr>
          <p:nvPr>
            <p:ph type="sldNum" sz="quarter" idx="12"/>
          </p:nvPr>
        </p:nvSpPr>
        <p:spPr>
          <a:ln/>
        </p:spPr>
        <p:txBody>
          <a:bodyPr/>
          <a:lstStyle>
            <a:lvl1pPr>
              <a:defRPr/>
            </a:lvl1pPr>
          </a:lstStyle>
          <a:p>
            <a:fld id="{17296120-8B76-4DEF-95CA-B67B913274E5}" type="slidenum">
              <a:rPr lang="en-GB" altLang="en-US"/>
              <a:pPr/>
              <a:t>‹#›</a:t>
            </a:fld>
            <a:endParaRPr lang="en-GB" altLang="en-US"/>
          </a:p>
        </p:txBody>
      </p:sp>
    </p:spTree>
    <p:extLst>
      <p:ext uri="{BB962C8B-B14F-4D97-AF65-F5344CB8AC3E}">
        <p14:creationId xmlns:p14="http://schemas.microsoft.com/office/powerpoint/2010/main" val="3986871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1F153735-A2CB-4C7D-97A8-B7F905D7C2C1}"/>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3C0F09DB-BF33-4B69-8582-29DB806D7E9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0DD301AA-E89D-4116-BD00-AFBB5BA2EE83}"/>
              </a:ext>
            </a:extLst>
          </p:cNvPr>
          <p:cNvSpPr>
            <a:spLocks noGrp="1" noChangeArrowheads="1"/>
          </p:cNvSpPr>
          <p:nvPr>
            <p:ph type="sldNum" sz="quarter" idx="12"/>
          </p:nvPr>
        </p:nvSpPr>
        <p:spPr>
          <a:ln/>
        </p:spPr>
        <p:txBody>
          <a:bodyPr/>
          <a:lstStyle>
            <a:lvl1pPr>
              <a:defRPr/>
            </a:lvl1pPr>
          </a:lstStyle>
          <a:p>
            <a:fld id="{3D6B3410-A4CA-42DB-A481-C7D33AF70C85}" type="slidenum">
              <a:rPr lang="en-GB" altLang="en-US"/>
              <a:pPr/>
              <a:t>‹#›</a:t>
            </a:fld>
            <a:endParaRPr lang="en-GB" altLang="en-US"/>
          </a:p>
        </p:txBody>
      </p:sp>
    </p:spTree>
    <p:extLst>
      <p:ext uri="{BB962C8B-B14F-4D97-AF65-F5344CB8AC3E}">
        <p14:creationId xmlns:p14="http://schemas.microsoft.com/office/powerpoint/2010/main" val="285240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24">
            <a:extLst>
              <a:ext uri="{FF2B5EF4-FFF2-40B4-BE49-F238E27FC236}">
                <a16:creationId xmlns:a16="http://schemas.microsoft.com/office/drawing/2014/main" id="{B2252540-1D12-4248-B602-DD39AD287348}"/>
              </a:ext>
            </a:extLst>
          </p:cNvPr>
          <p:cNvSpPr>
            <a:spLocks noGrp="1" noChangeArrowheads="1"/>
          </p:cNvSpPr>
          <p:nvPr>
            <p:ph type="dt" sz="half" idx="10"/>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7A4BA47B-F3DF-4F85-813C-C862A6D69F6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8" name="Rectangle 26">
            <a:extLst>
              <a:ext uri="{FF2B5EF4-FFF2-40B4-BE49-F238E27FC236}">
                <a16:creationId xmlns:a16="http://schemas.microsoft.com/office/drawing/2014/main" id="{64F54925-B2E4-4A28-80D9-4E0F80E84F94}"/>
              </a:ext>
            </a:extLst>
          </p:cNvPr>
          <p:cNvSpPr>
            <a:spLocks noGrp="1" noChangeArrowheads="1"/>
          </p:cNvSpPr>
          <p:nvPr>
            <p:ph type="sldNum" sz="quarter" idx="12"/>
          </p:nvPr>
        </p:nvSpPr>
        <p:spPr>
          <a:ln/>
        </p:spPr>
        <p:txBody>
          <a:bodyPr/>
          <a:lstStyle>
            <a:lvl1pPr>
              <a:defRPr/>
            </a:lvl1pPr>
          </a:lstStyle>
          <a:p>
            <a:fld id="{B841D7C8-DA6E-4C2B-9EE2-58BAA4233704}" type="slidenum">
              <a:rPr lang="en-GB" altLang="en-US"/>
              <a:pPr/>
              <a:t>‹#›</a:t>
            </a:fld>
            <a:endParaRPr lang="en-GB" altLang="en-US"/>
          </a:p>
        </p:txBody>
      </p:sp>
    </p:spTree>
    <p:extLst>
      <p:ext uri="{BB962C8B-B14F-4D97-AF65-F5344CB8AC3E}">
        <p14:creationId xmlns:p14="http://schemas.microsoft.com/office/powerpoint/2010/main" val="3408237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4">
            <a:extLst>
              <a:ext uri="{FF2B5EF4-FFF2-40B4-BE49-F238E27FC236}">
                <a16:creationId xmlns:a16="http://schemas.microsoft.com/office/drawing/2014/main" id="{31302739-3A60-471D-A3D6-B050C17CE38E}"/>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A54E75A4-4FE4-4A42-AAF2-4A67497C921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60CF8B33-4E09-4432-AF60-266DFC2FD98C}"/>
              </a:ext>
            </a:extLst>
          </p:cNvPr>
          <p:cNvSpPr>
            <a:spLocks noGrp="1" noChangeArrowheads="1"/>
          </p:cNvSpPr>
          <p:nvPr>
            <p:ph type="sldNum" sz="quarter" idx="12"/>
          </p:nvPr>
        </p:nvSpPr>
        <p:spPr>
          <a:ln/>
        </p:spPr>
        <p:txBody>
          <a:bodyPr/>
          <a:lstStyle>
            <a:lvl1pPr>
              <a:defRPr/>
            </a:lvl1pPr>
          </a:lstStyle>
          <a:p>
            <a:fld id="{C0D73844-67C0-42EC-8378-D0A0A8F22C29}" type="slidenum">
              <a:rPr lang="en-GB" altLang="en-US"/>
              <a:pPr/>
              <a:t>‹#›</a:t>
            </a:fld>
            <a:endParaRPr lang="en-GB" altLang="en-US"/>
          </a:p>
        </p:txBody>
      </p:sp>
    </p:spTree>
    <p:extLst>
      <p:ext uri="{BB962C8B-B14F-4D97-AF65-F5344CB8AC3E}">
        <p14:creationId xmlns:p14="http://schemas.microsoft.com/office/powerpoint/2010/main" val="4193188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523B6E8E-95D7-40D9-8295-CEF5DFE3D4C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4A97EF31-775A-46D4-91FD-3B9106155D9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F078C365-1E4F-4FD4-B0D7-51151E9A125F}"/>
              </a:ext>
            </a:extLst>
          </p:cNvPr>
          <p:cNvSpPr>
            <a:spLocks noGrp="1" noChangeArrowheads="1"/>
          </p:cNvSpPr>
          <p:nvPr>
            <p:ph type="sldNum" sz="quarter" idx="12"/>
          </p:nvPr>
        </p:nvSpPr>
        <p:spPr>
          <a:ln/>
        </p:spPr>
        <p:txBody>
          <a:bodyPr/>
          <a:lstStyle>
            <a:lvl1pPr>
              <a:defRPr/>
            </a:lvl1pPr>
          </a:lstStyle>
          <a:p>
            <a:fld id="{773EFE93-DAD6-410A-A3A3-FCC1DE8358EE}" type="slidenum">
              <a:rPr lang="en-GB" altLang="en-US"/>
              <a:pPr/>
              <a:t>‹#›</a:t>
            </a:fld>
            <a:endParaRPr lang="en-GB" altLang="en-US"/>
          </a:p>
        </p:txBody>
      </p:sp>
    </p:spTree>
    <p:extLst>
      <p:ext uri="{BB962C8B-B14F-4D97-AF65-F5344CB8AC3E}">
        <p14:creationId xmlns:p14="http://schemas.microsoft.com/office/powerpoint/2010/main" val="1189387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a:extLst>
              <a:ext uri="{FF2B5EF4-FFF2-40B4-BE49-F238E27FC236}">
                <a16:creationId xmlns:a16="http://schemas.microsoft.com/office/drawing/2014/main" id="{26DAABB0-0F76-4DEE-8E2D-F51C7A99E24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AC99F9CF-55E7-4E84-A049-0EEFE57B635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8C37CFEE-CAE5-4BEF-A398-A490D432429D}"/>
              </a:ext>
            </a:extLst>
          </p:cNvPr>
          <p:cNvSpPr>
            <a:spLocks noGrp="1" noChangeArrowheads="1"/>
          </p:cNvSpPr>
          <p:nvPr>
            <p:ph type="sldNum" sz="quarter" idx="12"/>
          </p:nvPr>
        </p:nvSpPr>
        <p:spPr>
          <a:ln/>
        </p:spPr>
        <p:txBody>
          <a:bodyPr/>
          <a:lstStyle>
            <a:lvl1pPr>
              <a:defRPr/>
            </a:lvl1pPr>
          </a:lstStyle>
          <a:p>
            <a:fld id="{F09551E1-835F-42E6-97F1-902503E74800}" type="slidenum">
              <a:rPr lang="en-GB" altLang="en-US"/>
              <a:pPr/>
              <a:t>‹#›</a:t>
            </a:fld>
            <a:endParaRPr lang="en-GB" altLang="en-US"/>
          </a:p>
        </p:txBody>
      </p:sp>
    </p:spTree>
    <p:extLst>
      <p:ext uri="{BB962C8B-B14F-4D97-AF65-F5344CB8AC3E}">
        <p14:creationId xmlns:p14="http://schemas.microsoft.com/office/powerpoint/2010/main" val="3791246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4">
            <a:extLst>
              <a:ext uri="{FF2B5EF4-FFF2-40B4-BE49-F238E27FC236}">
                <a16:creationId xmlns:a16="http://schemas.microsoft.com/office/drawing/2014/main" id="{AF2EE5DD-921C-4F65-9ED3-1FE96574C6C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F8B1A1FA-DDCC-4745-9C80-8380E61AEBD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B9DFE772-EEFE-4FBD-8420-54F7FD3F56A9}"/>
              </a:ext>
            </a:extLst>
          </p:cNvPr>
          <p:cNvSpPr>
            <a:spLocks noGrp="1" noChangeArrowheads="1"/>
          </p:cNvSpPr>
          <p:nvPr>
            <p:ph type="sldNum" sz="quarter" idx="12"/>
          </p:nvPr>
        </p:nvSpPr>
        <p:spPr>
          <a:ln/>
        </p:spPr>
        <p:txBody>
          <a:bodyPr/>
          <a:lstStyle>
            <a:lvl1pPr>
              <a:defRPr/>
            </a:lvl1pPr>
          </a:lstStyle>
          <a:p>
            <a:fld id="{61B788A1-4B1D-402D-AD79-139E73EA7468}" type="slidenum">
              <a:rPr lang="en-GB" altLang="en-US"/>
              <a:pPr/>
              <a:t>‹#›</a:t>
            </a:fld>
            <a:endParaRPr lang="en-GB" altLang="en-US"/>
          </a:p>
        </p:txBody>
      </p:sp>
    </p:spTree>
    <p:extLst>
      <p:ext uri="{BB962C8B-B14F-4D97-AF65-F5344CB8AC3E}">
        <p14:creationId xmlns:p14="http://schemas.microsoft.com/office/powerpoint/2010/main" val="461984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4">
            <a:extLst>
              <a:ext uri="{FF2B5EF4-FFF2-40B4-BE49-F238E27FC236}">
                <a16:creationId xmlns:a16="http://schemas.microsoft.com/office/drawing/2014/main" id="{3E217311-69B4-43E6-BC01-E72C60802397}"/>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25">
            <a:extLst>
              <a:ext uri="{FF2B5EF4-FFF2-40B4-BE49-F238E27FC236}">
                <a16:creationId xmlns:a16="http://schemas.microsoft.com/office/drawing/2014/main" id="{ABA0ED4A-31B4-403A-A71D-49A639C652E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26">
            <a:extLst>
              <a:ext uri="{FF2B5EF4-FFF2-40B4-BE49-F238E27FC236}">
                <a16:creationId xmlns:a16="http://schemas.microsoft.com/office/drawing/2014/main" id="{DF3DA32E-7060-4654-9183-DB7AB83C18CD}"/>
              </a:ext>
            </a:extLst>
          </p:cNvPr>
          <p:cNvSpPr>
            <a:spLocks noGrp="1" noChangeArrowheads="1"/>
          </p:cNvSpPr>
          <p:nvPr>
            <p:ph type="sldNum" sz="quarter" idx="12"/>
          </p:nvPr>
        </p:nvSpPr>
        <p:spPr>
          <a:ln/>
        </p:spPr>
        <p:txBody>
          <a:bodyPr/>
          <a:lstStyle>
            <a:lvl1pPr>
              <a:defRPr/>
            </a:lvl1pPr>
          </a:lstStyle>
          <a:p>
            <a:fld id="{788EA5B4-4A03-43F2-8C2D-66CA283DF0EE}" type="slidenum">
              <a:rPr lang="en-GB" altLang="en-US"/>
              <a:pPr/>
              <a:t>‹#›</a:t>
            </a:fld>
            <a:endParaRPr lang="en-GB" altLang="en-US"/>
          </a:p>
        </p:txBody>
      </p:sp>
    </p:spTree>
    <p:extLst>
      <p:ext uri="{BB962C8B-B14F-4D97-AF65-F5344CB8AC3E}">
        <p14:creationId xmlns:p14="http://schemas.microsoft.com/office/powerpoint/2010/main" val="1032828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4">
            <a:extLst>
              <a:ext uri="{FF2B5EF4-FFF2-40B4-BE49-F238E27FC236}">
                <a16:creationId xmlns:a16="http://schemas.microsoft.com/office/drawing/2014/main" id="{831CD04A-DB38-4915-AD0F-0DF0B690BFA1}"/>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25">
            <a:extLst>
              <a:ext uri="{FF2B5EF4-FFF2-40B4-BE49-F238E27FC236}">
                <a16:creationId xmlns:a16="http://schemas.microsoft.com/office/drawing/2014/main" id="{12058619-C453-45B4-911E-AE1B02AB7BE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26">
            <a:extLst>
              <a:ext uri="{FF2B5EF4-FFF2-40B4-BE49-F238E27FC236}">
                <a16:creationId xmlns:a16="http://schemas.microsoft.com/office/drawing/2014/main" id="{3F047D8D-5F8B-4781-8B2F-18C2B47385CA}"/>
              </a:ext>
            </a:extLst>
          </p:cNvPr>
          <p:cNvSpPr>
            <a:spLocks noGrp="1" noChangeArrowheads="1"/>
          </p:cNvSpPr>
          <p:nvPr>
            <p:ph type="sldNum" sz="quarter" idx="12"/>
          </p:nvPr>
        </p:nvSpPr>
        <p:spPr>
          <a:ln/>
        </p:spPr>
        <p:txBody>
          <a:bodyPr/>
          <a:lstStyle>
            <a:lvl1pPr>
              <a:defRPr/>
            </a:lvl1pPr>
          </a:lstStyle>
          <a:p>
            <a:fld id="{2BBA5256-3569-4B33-99A8-45A0A020D259}" type="slidenum">
              <a:rPr lang="en-GB" altLang="en-US"/>
              <a:pPr/>
              <a:t>‹#›</a:t>
            </a:fld>
            <a:endParaRPr lang="en-GB" altLang="en-US"/>
          </a:p>
        </p:txBody>
      </p:sp>
    </p:spTree>
    <p:extLst>
      <p:ext uri="{BB962C8B-B14F-4D97-AF65-F5344CB8AC3E}">
        <p14:creationId xmlns:p14="http://schemas.microsoft.com/office/powerpoint/2010/main" val="3932610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F4BB7F36-D64D-4AB6-9A59-4F704DE26B8F}"/>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25">
            <a:extLst>
              <a:ext uri="{FF2B5EF4-FFF2-40B4-BE49-F238E27FC236}">
                <a16:creationId xmlns:a16="http://schemas.microsoft.com/office/drawing/2014/main" id="{400416D1-5E3A-4D68-9FD1-D5754449DA0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26">
            <a:extLst>
              <a:ext uri="{FF2B5EF4-FFF2-40B4-BE49-F238E27FC236}">
                <a16:creationId xmlns:a16="http://schemas.microsoft.com/office/drawing/2014/main" id="{3C753D42-7598-4417-A118-24BB52B906C1}"/>
              </a:ext>
            </a:extLst>
          </p:cNvPr>
          <p:cNvSpPr>
            <a:spLocks noGrp="1" noChangeArrowheads="1"/>
          </p:cNvSpPr>
          <p:nvPr>
            <p:ph type="sldNum" sz="quarter" idx="12"/>
          </p:nvPr>
        </p:nvSpPr>
        <p:spPr>
          <a:ln/>
        </p:spPr>
        <p:txBody>
          <a:bodyPr/>
          <a:lstStyle>
            <a:lvl1pPr>
              <a:defRPr/>
            </a:lvl1pPr>
          </a:lstStyle>
          <a:p>
            <a:fld id="{E2784AE2-A15A-45EB-B0D1-FCB95F57D6B4}" type="slidenum">
              <a:rPr lang="en-GB" altLang="en-US"/>
              <a:pPr/>
              <a:t>‹#›</a:t>
            </a:fld>
            <a:endParaRPr lang="en-GB" altLang="en-US"/>
          </a:p>
        </p:txBody>
      </p:sp>
    </p:spTree>
    <p:extLst>
      <p:ext uri="{BB962C8B-B14F-4D97-AF65-F5344CB8AC3E}">
        <p14:creationId xmlns:p14="http://schemas.microsoft.com/office/powerpoint/2010/main" val="1523673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a:extLst>
              <a:ext uri="{FF2B5EF4-FFF2-40B4-BE49-F238E27FC236}">
                <a16:creationId xmlns:a16="http://schemas.microsoft.com/office/drawing/2014/main" id="{585A075E-2D3E-4802-9CEE-951D23B6E2E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7D641567-8466-428D-A0A4-FEEDC6C34EC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EC81BC19-5AD7-42EA-A172-2395F3B22DFE}"/>
              </a:ext>
            </a:extLst>
          </p:cNvPr>
          <p:cNvSpPr>
            <a:spLocks noGrp="1" noChangeArrowheads="1"/>
          </p:cNvSpPr>
          <p:nvPr>
            <p:ph type="sldNum" sz="quarter" idx="12"/>
          </p:nvPr>
        </p:nvSpPr>
        <p:spPr>
          <a:ln/>
        </p:spPr>
        <p:txBody>
          <a:bodyPr/>
          <a:lstStyle>
            <a:lvl1pPr>
              <a:defRPr/>
            </a:lvl1pPr>
          </a:lstStyle>
          <a:p>
            <a:fld id="{A0E21B26-D0CC-4DDA-8326-1B7559EC0EAE}" type="slidenum">
              <a:rPr lang="en-GB" altLang="en-US"/>
              <a:pPr/>
              <a:t>‹#›</a:t>
            </a:fld>
            <a:endParaRPr lang="en-GB" altLang="en-US"/>
          </a:p>
        </p:txBody>
      </p:sp>
    </p:spTree>
    <p:extLst>
      <p:ext uri="{BB962C8B-B14F-4D97-AF65-F5344CB8AC3E}">
        <p14:creationId xmlns:p14="http://schemas.microsoft.com/office/powerpoint/2010/main" val="2781041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a:extLst>
              <a:ext uri="{FF2B5EF4-FFF2-40B4-BE49-F238E27FC236}">
                <a16:creationId xmlns:a16="http://schemas.microsoft.com/office/drawing/2014/main" id="{184CC75E-049D-4F12-B34E-3D5E4AE698E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560D0215-ADDE-4B32-90C2-0703515D16B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001F9E92-C2A8-4FD0-B15A-3188007F8FBF}"/>
              </a:ext>
            </a:extLst>
          </p:cNvPr>
          <p:cNvSpPr>
            <a:spLocks noGrp="1" noChangeArrowheads="1"/>
          </p:cNvSpPr>
          <p:nvPr>
            <p:ph type="sldNum" sz="quarter" idx="12"/>
          </p:nvPr>
        </p:nvSpPr>
        <p:spPr>
          <a:ln/>
        </p:spPr>
        <p:txBody>
          <a:bodyPr/>
          <a:lstStyle>
            <a:lvl1pPr>
              <a:defRPr/>
            </a:lvl1pPr>
          </a:lstStyle>
          <a:p>
            <a:fld id="{73B23242-6629-435E-99F3-9E53C0F1FA20}" type="slidenum">
              <a:rPr lang="en-GB" altLang="en-US"/>
              <a:pPr/>
              <a:t>‹#›</a:t>
            </a:fld>
            <a:endParaRPr lang="en-GB" altLang="en-US"/>
          </a:p>
        </p:txBody>
      </p:sp>
    </p:spTree>
    <p:extLst>
      <p:ext uri="{BB962C8B-B14F-4D97-AF65-F5344CB8AC3E}">
        <p14:creationId xmlns:p14="http://schemas.microsoft.com/office/powerpoint/2010/main" val="1283378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B938567A-494A-4A0F-969B-50B213A3F8CC}"/>
              </a:ext>
            </a:extLst>
          </p:cNvPr>
          <p:cNvGrpSpPr>
            <a:grpSpLocks/>
          </p:cNvGrpSpPr>
          <p:nvPr/>
        </p:nvGrpSpPr>
        <p:grpSpPr bwMode="auto">
          <a:xfrm>
            <a:off x="0" y="0"/>
            <a:ext cx="9144000" cy="6858000"/>
            <a:chOff x="0" y="0"/>
            <a:chExt cx="5760" cy="4320"/>
          </a:xfrm>
        </p:grpSpPr>
        <p:sp>
          <p:nvSpPr>
            <p:cNvPr id="7171" name="Freeform 3">
              <a:extLst>
                <a:ext uri="{FF2B5EF4-FFF2-40B4-BE49-F238E27FC236}">
                  <a16:creationId xmlns:a16="http://schemas.microsoft.com/office/drawing/2014/main" id="{F6C5E791-46C8-424C-A97D-34C959B0287D}"/>
                </a:ext>
              </a:extLst>
            </p:cNvPr>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cs typeface="Arial" charset="0"/>
              </a:endParaRPr>
            </a:p>
          </p:txBody>
        </p:sp>
        <p:sp>
          <p:nvSpPr>
            <p:cNvPr id="7172" name="Freeform 4">
              <a:extLst>
                <a:ext uri="{FF2B5EF4-FFF2-40B4-BE49-F238E27FC236}">
                  <a16:creationId xmlns:a16="http://schemas.microsoft.com/office/drawing/2014/main" id="{90D5B71C-869C-4D65-AD9D-951DF7CE99E1}"/>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latin typeface="Arial" charset="0"/>
                <a:cs typeface="Arial" charset="0"/>
              </a:endParaRPr>
            </a:p>
          </p:txBody>
        </p:sp>
      </p:grpSp>
      <p:sp>
        <p:nvSpPr>
          <p:cNvPr id="7173" name="Freeform 5">
            <a:extLst>
              <a:ext uri="{FF2B5EF4-FFF2-40B4-BE49-F238E27FC236}">
                <a16:creationId xmlns:a16="http://schemas.microsoft.com/office/drawing/2014/main" id="{CAB95DAD-CFF2-47FF-B1A4-103AB6A014A4}"/>
              </a:ext>
            </a:extLst>
          </p:cNvPr>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latin typeface="Arial" charset="0"/>
              <a:cs typeface="Arial" charset="0"/>
            </a:endParaRPr>
          </a:p>
        </p:txBody>
      </p:sp>
      <p:grpSp>
        <p:nvGrpSpPr>
          <p:cNvPr id="1028" name="Group 6">
            <a:extLst>
              <a:ext uri="{FF2B5EF4-FFF2-40B4-BE49-F238E27FC236}">
                <a16:creationId xmlns:a16="http://schemas.microsoft.com/office/drawing/2014/main" id="{B9502A54-FFEB-45DA-94FF-F494B5821E3A}"/>
              </a:ext>
            </a:extLst>
          </p:cNvPr>
          <p:cNvGrpSpPr>
            <a:grpSpLocks/>
          </p:cNvGrpSpPr>
          <p:nvPr/>
        </p:nvGrpSpPr>
        <p:grpSpPr bwMode="auto">
          <a:xfrm>
            <a:off x="0" y="6019800"/>
            <a:ext cx="7848600" cy="857250"/>
            <a:chOff x="0" y="3792"/>
            <a:chExt cx="4944" cy="540"/>
          </a:xfrm>
        </p:grpSpPr>
        <p:sp>
          <p:nvSpPr>
            <p:cNvPr id="7175" name="Freeform 7">
              <a:extLst>
                <a:ext uri="{FF2B5EF4-FFF2-40B4-BE49-F238E27FC236}">
                  <a16:creationId xmlns:a16="http://schemas.microsoft.com/office/drawing/2014/main" id="{CFBB10E6-D3C7-4BBC-9E62-E5DF4AFD3815}"/>
                </a:ext>
              </a:extLst>
            </p:cNvPr>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latin typeface="Arial" charset="0"/>
                <a:cs typeface="Arial" charset="0"/>
              </a:endParaRPr>
            </a:p>
          </p:txBody>
        </p:sp>
        <p:grpSp>
          <p:nvGrpSpPr>
            <p:cNvPr id="1042" name="Group 8">
              <a:extLst>
                <a:ext uri="{FF2B5EF4-FFF2-40B4-BE49-F238E27FC236}">
                  <a16:creationId xmlns:a16="http://schemas.microsoft.com/office/drawing/2014/main" id="{51964B98-43F5-4BA3-87F0-F1897D8B1D54}"/>
                </a:ext>
              </a:extLst>
            </p:cNvPr>
            <p:cNvGrpSpPr>
              <a:grpSpLocks/>
            </p:cNvGrpSpPr>
            <p:nvPr userDrawn="1"/>
          </p:nvGrpSpPr>
          <p:grpSpPr bwMode="auto">
            <a:xfrm>
              <a:off x="2486" y="3792"/>
              <a:ext cx="2458" cy="540"/>
              <a:chOff x="2486" y="3792"/>
              <a:chExt cx="2458" cy="540"/>
            </a:xfrm>
          </p:grpSpPr>
          <p:sp>
            <p:nvSpPr>
              <p:cNvPr id="7177" name="Freeform 9">
                <a:extLst>
                  <a:ext uri="{FF2B5EF4-FFF2-40B4-BE49-F238E27FC236}">
                    <a16:creationId xmlns:a16="http://schemas.microsoft.com/office/drawing/2014/main" id="{341CAA93-5915-4BE7-A295-26A538A2545F}"/>
                  </a:ext>
                </a:extLst>
              </p:cNvPr>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7178" name="Freeform 10">
                <a:extLst>
                  <a:ext uri="{FF2B5EF4-FFF2-40B4-BE49-F238E27FC236}">
                    <a16:creationId xmlns:a16="http://schemas.microsoft.com/office/drawing/2014/main" id="{D9B72D97-4114-4FC3-8DA8-003F57C7D96A}"/>
                  </a:ext>
                </a:extLst>
              </p:cNvPr>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7179" name="Freeform 11">
                <a:extLst>
                  <a:ext uri="{FF2B5EF4-FFF2-40B4-BE49-F238E27FC236}">
                    <a16:creationId xmlns:a16="http://schemas.microsoft.com/office/drawing/2014/main" id="{D5C6E10B-FDB3-4A90-B768-E4E01106E73D}"/>
                  </a:ext>
                </a:extLst>
              </p:cNvPr>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7180" name="Freeform 12">
                <a:extLst>
                  <a:ext uri="{FF2B5EF4-FFF2-40B4-BE49-F238E27FC236}">
                    <a16:creationId xmlns:a16="http://schemas.microsoft.com/office/drawing/2014/main" id="{2FC02F71-FD4E-44FE-BF15-D3453752ED95}"/>
                  </a:ext>
                </a:extLst>
              </p:cNvPr>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7181" name="Freeform 13">
                <a:extLst>
                  <a:ext uri="{FF2B5EF4-FFF2-40B4-BE49-F238E27FC236}">
                    <a16:creationId xmlns:a16="http://schemas.microsoft.com/office/drawing/2014/main" id="{5EE8DCA5-A8E9-4FB5-A940-1E6F83CBADA3}"/>
                  </a:ext>
                </a:extLst>
              </p:cNvPr>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grpSp>
        <p:sp>
          <p:nvSpPr>
            <p:cNvPr id="7182" name="Freeform 14">
              <a:extLst>
                <a:ext uri="{FF2B5EF4-FFF2-40B4-BE49-F238E27FC236}">
                  <a16:creationId xmlns:a16="http://schemas.microsoft.com/office/drawing/2014/main" id="{D0E0BE43-FB5C-4959-870F-47AB515E40C0}"/>
                </a:ext>
              </a:extLst>
            </p:cNvPr>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latin typeface="Arial" charset="0"/>
                <a:cs typeface="Arial" charset="0"/>
              </a:endParaRPr>
            </a:p>
          </p:txBody>
        </p:sp>
      </p:grpSp>
      <p:grpSp>
        <p:nvGrpSpPr>
          <p:cNvPr id="1029" name="Group 15">
            <a:extLst>
              <a:ext uri="{FF2B5EF4-FFF2-40B4-BE49-F238E27FC236}">
                <a16:creationId xmlns:a16="http://schemas.microsoft.com/office/drawing/2014/main" id="{7AD97A8D-36D7-4365-B331-3D2DE0DD617D}"/>
              </a:ext>
            </a:extLst>
          </p:cNvPr>
          <p:cNvGrpSpPr>
            <a:grpSpLocks/>
          </p:cNvGrpSpPr>
          <p:nvPr/>
        </p:nvGrpSpPr>
        <p:grpSpPr bwMode="auto">
          <a:xfrm>
            <a:off x="627063" y="6021388"/>
            <a:ext cx="5684837" cy="849312"/>
            <a:chOff x="395" y="3793"/>
            <a:chExt cx="3581" cy="535"/>
          </a:xfrm>
        </p:grpSpPr>
        <p:sp>
          <p:nvSpPr>
            <p:cNvPr id="7184" name="Freeform 16">
              <a:extLst>
                <a:ext uri="{FF2B5EF4-FFF2-40B4-BE49-F238E27FC236}">
                  <a16:creationId xmlns:a16="http://schemas.microsoft.com/office/drawing/2014/main" id="{E625C9A6-F064-484E-8A14-8B493C421B0C}"/>
                </a:ext>
              </a:extLst>
            </p:cNvPr>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7185" name="Freeform 17">
              <a:extLst>
                <a:ext uri="{FF2B5EF4-FFF2-40B4-BE49-F238E27FC236}">
                  <a16:creationId xmlns:a16="http://schemas.microsoft.com/office/drawing/2014/main" id="{38F12CA2-45C2-4DCA-B35E-98843FFAED6D}"/>
                </a:ext>
              </a:extLst>
            </p:cNvPr>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7186" name="Freeform 18">
              <a:extLst>
                <a:ext uri="{FF2B5EF4-FFF2-40B4-BE49-F238E27FC236}">
                  <a16:creationId xmlns:a16="http://schemas.microsoft.com/office/drawing/2014/main" id="{192A8F2F-5218-4330-B521-77DE6DC19339}"/>
                </a:ext>
              </a:extLst>
            </p:cNvPr>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7187" name="Freeform 19">
              <a:extLst>
                <a:ext uri="{FF2B5EF4-FFF2-40B4-BE49-F238E27FC236}">
                  <a16:creationId xmlns:a16="http://schemas.microsoft.com/office/drawing/2014/main" id="{464DBEB0-3881-44CB-AF0B-DDBFC66A51A1}"/>
                </a:ext>
              </a:extLst>
            </p:cNvPr>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7188" name="Freeform 20">
              <a:extLst>
                <a:ext uri="{FF2B5EF4-FFF2-40B4-BE49-F238E27FC236}">
                  <a16:creationId xmlns:a16="http://schemas.microsoft.com/office/drawing/2014/main" id="{C84A1CA8-8C47-4E11-90EF-23C3C0899114}"/>
                </a:ext>
              </a:extLst>
            </p:cNvPr>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7189" name="Freeform 21">
              <a:extLst>
                <a:ext uri="{FF2B5EF4-FFF2-40B4-BE49-F238E27FC236}">
                  <a16:creationId xmlns:a16="http://schemas.microsoft.com/office/drawing/2014/main" id="{F72EBCC0-60C4-4A49-B220-5008A1B86C15}"/>
                </a:ext>
              </a:extLst>
            </p:cNvPr>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grpSp>
      <p:sp>
        <p:nvSpPr>
          <p:cNvPr id="7190" name="Rectangle 22">
            <a:extLst>
              <a:ext uri="{FF2B5EF4-FFF2-40B4-BE49-F238E27FC236}">
                <a16:creationId xmlns:a16="http://schemas.microsoft.com/office/drawing/2014/main" id="{D5BBAC68-D2DF-443C-9930-37B6106C881C}"/>
              </a:ext>
            </a:extLst>
          </p:cNvPr>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31" name="Rectangle 23">
            <a:extLst>
              <a:ext uri="{FF2B5EF4-FFF2-40B4-BE49-F238E27FC236}">
                <a16:creationId xmlns:a16="http://schemas.microsoft.com/office/drawing/2014/main" id="{E987CAF9-33DD-40B5-B0D3-6179ECE373D2}"/>
              </a:ext>
            </a:extLst>
          </p:cNvPr>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192" name="Rectangle 24">
            <a:extLst>
              <a:ext uri="{FF2B5EF4-FFF2-40B4-BE49-F238E27FC236}">
                <a16:creationId xmlns:a16="http://schemas.microsoft.com/office/drawing/2014/main" id="{A41B1A09-0D61-4965-8738-018D55B2F79E}"/>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GB"/>
          </a:p>
        </p:txBody>
      </p:sp>
      <p:sp>
        <p:nvSpPr>
          <p:cNvPr id="7193" name="Rectangle 25">
            <a:extLst>
              <a:ext uri="{FF2B5EF4-FFF2-40B4-BE49-F238E27FC236}">
                <a16:creationId xmlns:a16="http://schemas.microsoft.com/office/drawing/2014/main" id="{19C6DC69-F6C1-488E-B300-4B86EC0AAB6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GB"/>
          </a:p>
        </p:txBody>
      </p:sp>
      <p:sp>
        <p:nvSpPr>
          <p:cNvPr id="7194" name="Rectangle 26">
            <a:extLst>
              <a:ext uri="{FF2B5EF4-FFF2-40B4-BE49-F238E27FC236}">
                <a16:creationId xmlns:a16="http://schemas.microsoft.com/office/drawing/2014/main" id="{91063950-6E27-4541-B2DC-F74B8C3DE106}"/>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933E958F-6098-4B45-8F5B-99FBAAA32E6E}"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3786"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hyperlink" Target="http://www.englishheritageprints.com/pictures_558845/Oliver-Cromwell-J910367.html?PHPSESSID=fa71aa395add6fc729406c25fb26381d" TargetMode="External"/><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11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12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1.xml"/><Relationship Id="rId1" Type="http://schemas.openxmlformats.org/officeDocument/2006/relationships/slideLayout" Target="../slideLayouts/slideLayout6.xml"/><Relationship Id="rId4" Type="http://schemas.openxmlformats.org/officeDocument/2006/relationships/image" Target="../media/image126.jpeg"/></Relationships>
</file>

<file path=ppt/slides/_rels/slide12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http://forum.cmcentral.com/images/gradient.gif" TargetMode="External"/><Relationship Id="rId2" Type="http://schemas.openxmlformats.org/officeDocument/2006/relationships/notesSlide" Target="../notesSlides/notesSlide126.xml"/><Relationship Id="rId1" Type="http://schemas.openxmlformats.org/officeDocument/2006/relationships/slideLayout" Target="../slideLayouts/slideLayout6.xml"/><Relationship Id="rId5" Type="http://schemas.openxmlformats.org/officeDocument/2006/relationships/image" Target="../media/image131.jpeg"/><Relationship Id="rId4" Type="http://schemas.openxmlformats.org/officeDocument/2006/relationships/hyperlink" Target="http://images.google.co.uk/imgres?imgurl=http://cyberschoolbus.un.org/infonation/maps/afghanistan.gif&amp;imgrefurl=http://cyberschoolbus.un.org/infonation/index.asp?id=4&amp;usg=___2Qcl4Y_WYoPG2xz8Im7fLMH8sc=&amp;h=300&amp;w=300&amp;sz=5&amp;hl=en&amp;start=15&amp;um=1&amp;tbnid=BGcaWuHFfyWB3M:&amp;tbnh=116&amp;tbnw=116&amp;prev=/images?q=Afghanistan&amp;um=1&amp;hl=en&amp;safe=off&amp;sa=G"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8.xml"/><Relationship Id="rId1" Type="http://schemas.openxmlformats.org/officeDocument/2006/relationships/slideLayout" Target="../slideLayouts/slideLayout6.xml"/><Relationship Id="rId5" Type="http://schemas.openxmlformats.org/officeDocument/2006/relationships/image" Target="../media/image135.jpeg"/><Relationship Id="rId4" Type="http://schemas.openxmlformats.org/officeDocument/2006/relationships/image" Target="../media/image134.jpeg"/></Relationships>
</file>

<file path=ppt/slides/_rels/slide12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images.google.co.uk/imgres?imgurl=http://living.oneindia.in/img/2008/08/prophet-mohammed-b_14082008.jpg&amp;imgrefurl=http://living.oneindia.in/home-n-garden/reviews/2008/child-bride-prophet-mohamed-140808.html&amp;usg=__KNGw1sogLH51b4KAE81WI7U1uXM=&amp;h=200&amp;w=133&amp;sz=16&amp;hl=en&amp;start=96&amp;tbnid=lX2mjPDm13YVYM:&amp;tbnh=104&amp;tbnw=69&amp;prev=/images?q=%22Prophet+Mohamed%22&amp;start=80&amp;gbv=2&amp;ndsp=20&amp;hl=en&amp;safe=off&amp;sa=N"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0.xml"/><Relationship Id="rId1" Type="http://schemas.openxmlformats.org/officeDocument/2006/relationships/slideLayout" Target="../slideLayouts/slideLayout6.xml"/><Relationship Id="rId4" Type="http://schemas.openxmlformats.org/officeDocument/2006/relationships/image" Target="http://www.chicagojewishnews.com/Images/stories/08-22-08_cover.gif"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2.xml"/><Relationship Id="rId1" Type="http://schemas.openxmlformats.org/officeDocument/2006/relationships/slideLayout" Target="../slideLayouts/slideLayout4.xml"/><Relationship Id="rId4" Type="http://schemas.openxmlformats.org/officeDocument/2006/relationships/image" Target="../media/image140.png"/></Relationships>
</file>

<file path=ppt/slides/_rels/slide13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3.xml"/><Relationship Id="rId1" Type="http://schemas.openxmlformats.org/officeDocument/2006/relationships/slideLayout" Target="../slideLayouts/slideLayout4.xml"/><Relationship Id="rId4" Type="http://schemas.openxmlformats.org/officeDocument/2006/relationships/image" Target="../media/image142.png"/></Relationships>
</file>

<file path=ppt/slides/_rels/slide13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3.xml"/><Relationship Id="rId1" Type="http://schemas.openxmlformats.org/officeDocument/2006/relationships/slideLayout" Target="../slideLayouts/slideLayout6.xml"/><Relationship Id="rId4" Type="http://schemas.openxmlformats.org/officeDocument/2006/relationships/image" Target="../media/image153.jpeg"/></Relationships>
</file>

<file path=ppt/slides/_rels/slide14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hyperlink" Target="http://apnews.myway.com/image/20080514/Turkey_Britain_Royal_Visit.sff_IST113_20080514110646.html?date=20080514&amp;docid=D90LKI480" TargetMode="External"/><Relationship Id="rId2" Type="http://schemas.openxmlformats.org/officeDocument/2006/relationships/notesSlide" Target="../notesSlides/notesSlide153.xml"/><Relationship Id="rId1" Type="http://schemas.openxmlformats.org/officeDocument/2006/relationships/slideLayout" Target="../slideLayouts/slideLayout6.xml"/><Relationship Id="rId4" Type="http://schemas.openxmlformats.org/officeDocument/2006/relationships/image" Target="../media/image163.jpeg"/></Relationships>
</file>

<file path=ppt/slides/_rels/slide15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3.xml"/><Relationship Id="rId1" Type="http://schemas.openxmlformats.org/officeDocument/2006/relationships/slideLayout" Target="../slideLayouts/slideLayout6.xml"/><Relationship Id="rId4" Type="http://schemas.openxmlformats.org/officeDocument/2006/relationships/image" Target="http://faculty.maxwell.syr.edu/merupert/Research/far-right/nwo_main.jpg"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www.reformation.org/en-gog-and-magog3.jpg"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images.google.co.uk/imgres?imgurl=http://www.tonyma.com/wp-content/uploads/2008/03/countries_europe_map.jpg&amp;imgrefurl=http://www.tonyma.com/archives/category/why-not-go-around-the-globe&amp;usg=__LCP44hpXDH1tIsLgFEdXWO5QYmE=&amp;h=1152&amp;w=1188&amp;sz=338&amp;hl=en&amp;start=4&amp;tbnid=u5YQHsNkSRsg9M:&amp;tbnh=145&amp;tbnw=150&amp;prev=/images?q=Europe&amp;gbv=2&amp;hl=en&amp;safe=off&amp;sa=G"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hyperlink" Target="http://images.google.co.uk/imgres?imgurl=http://www.come2jesus.com.au/Little%20Horn2.jpg&amp;imgrefurl=http://www.come2jesus.com.au/Anti-Christ.htm&amp;usg=__2hsX3vLfHBm-uWfdiUOFF5TdbNs=&amp;h=419&amp;w=650&amp;sz=100&amp;hl=en&amp;start=1&amp;tbnid=lSrVDD13lxzrTM:&amp;tbnh=88&amp;tbnw=137&amp;prev=/images?q=%22little+Horn%22&amp;gbv=2&amp;hl=en&amp;safe=off&amp;sa=G"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iamthewitness.com/books/index.php?dir=L.B.Woolfolk/The.Great.Red.Dragon/"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image" Target="../media/image83.jpeg"/><Relationship Id="rId4" Type="http://schemas.openxmlformats.org/officeDocument/2006/relationships/hyperlink" Target="http://images.google.co.uk/imgres?imgurl=http://www.bbc.co.uk/radio4/womanshour/02/media/Bank-of-England.jpg&amp;imgrefurl=http://www.bbc.co.uk/radio4/womanshour/02/2007_10_thu.shtml&amp;usg=__FE-_YZLHV5Ly6UPLgvLCd7zZRs8=&amp;h=488&amp;w=730&amp;sz=88&amp;hl=en&amp;start=7&amp;tbnid=P__yusL8-an3EM:&amp;tbnh=94&amp;tbnw=141&amp;prev=/images?q=%22Bank+of+England%22&amp;gbv=2&amp;hl=en&amp;safe=off&amp;sa=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http://img.dailymail.co.uk/i/pix/2007/08_02/AlzheimersDM2208_228x394.jp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7.xml"/><Relationship Id="rId1" Type="http://schemas.openxmlformats.org/officeDocument/2006/relationships/slideLayout" Target="../slideLayouts/slideLayout12.xml"/><Relationship Id="rId5" Type="http://schemas.openxmlformats.org/officeDocument/2006/relationships/image" Target="../media/image90.jpeg"/><Relationship Id="rId4" Type="http://schemas.openxmlformats.org/officeDocument/2006/relationships/image" Target="../media/image89.jpeg"/></Relationships>
</file>

<file path=ppt/slides/_rels/slide88.xml.rels><?xml version="1.0" encoding="UTF-8" standalone="yes"?>
<Relationships xmlns="http://schemas.openxmlformats.org/package/2006/relationships"><Relationship Id="rId3" Type="http://schemas.openxmlformats.org/officeDocument/2006/relationships/hyperlink" Target="http://looking4alawyer.com/" TargetMode="External"/><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8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hyperlink" Target="http://zionistwatch.files.wordpress.com/2008/02/jew-in-vain-cartoon.jpg"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C8B1F72E-591E-4770-8389-0B987158A38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FE53A72-00D1-467D-9A80-C15A48AD17A2}" type="slidenum">
              <a:rPr lang="en-GB" altLang="en-US"/>
              <a:pPr eaLnBrk="1" hangingPunct="1"/>
              <a:t>1</a:t>
            </a:fld>
            <a:endParaRPr lang="en-GB" altLang="en-US"/>
          </a:p>
        </p:txBody>
      </p:sp>
      <p:sp>
        <p:nvSpPr>
          <p:cNvPr id="3074" name="Text Box 2">
            <a:extLst>
              <a:ext uri="{FF2B5EF4-FFF2-40B4-BE49-F238E27FC236}">
                <a16:creationId xmlns:a16="http://schemas.microsoft.com/office/drawing/2014/main" id="{DE233D21-9816-4712-B5CF-9FD9FECFDBF5}"/>
              </a:ext>
            </a:extLst>
          </p:cNvPr>
          <p:cNvSpPr txBox="1">
            <a:spLocks noChangeArrowheads="1"/>
          </p:cNvSpPr>
          <p:nvPr/>
        </p:nvSpPr>
        <p:spPr bwMode="auto">
          <a:xfrm>
            <a:off x="250825" y="260350"/>
            <a:ext cx="88931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GB" altLang="en-US" sz="4800" b="1">
                <a:solidFill>
                  <a:srgbClr val="FF0000"/>
                </a:solidFill>
              </a:rPr>
              <a:t>The Story Of Gog And Magog</a:t>
            </a:r>
          </a:p>
        </p:txBody>
      </p:sp>
      <p:sp>
        <p:nvSpPr>
          <p:cNvPr id="3075" name="WordArt 3">
            <a:extLst>
              <a:ext uri="{FF2B5EF4-FFF2-40B4-BE49-F238E27FC236}">
                <a16:creationId xmlns:a16="http://schemas.microsoft.com/office/drawing/2014/main" id="{0BFE76BB-D2A6-43EB-AD2D-76EFC7365D12}"/>
              </a:ext>
            </a:extLst>
          </p:cNvPr>
          <p:cNvSpPr>
            <a:spLocks noChangeArrowheads="1" noChangeShapeType="1" noTextEdit="1"/>
          </p:cNvSpPr>
          <p:nvPr/>
        </p:nvSpPr>
        <p:spPr bwMode="auto">
          <a:xfrm>
            <a:off x="1692275" y="1341438"/>
            <a:ext cx="5905500" cy="18573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0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A PREVIEW OF THIS </a:t>
            </a:r>
          </a:p>
          <a:p>
            <a:pPr algn="ctr"/>
            <a:r>
              <a:rPr lang="en-US" sz="40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PRESENTION</a:t>
            </a:r>
          </a:p>
          <a:p>
            <a:pPr algn="ctr"/>
            <a:r>
              <a:rPr lang="en-US" sz="40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 COMPRISING 10 SECTIONS</a:t>
            </a:r>
          </a:p>
        </p:txBody>
      </p:sp>
      <p:sp>
        <p:nvSpPr>
          <p:cNvPr id="3077" name="Text Box 4">
            <a:extLst>
              <a:ext uri="{FF2B5EF4-FFF2-40B4-BE49-F238E27FC236}">
                <a16:creationId xmlns:a16="http://schemas.microsoft.com/office/drawing/2014/main" id="{D13C0C0D-D690-4C91-BE70-9D04FA5636F7}"/>
              </a:ext>
            </a:extLst>
          </p:cNvPr>
          <p:cNvSpPr txBox="1">
            <a:spLocks noChangeArrowheads="1"/>
          </p:cNvSpPr>
          <p:nvPr/>
        </p:nvSpPr>
        <p:spPr bwMode="auto">
          <a:xfrm>
            <a:off x="1023938" y="5032375"/>
            <a:ext cx="4987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 name="Text Box 5">
            <a:extLst>
              <a:ext uri="{FF2B5EF4-FFF2-40B4-BE49-F238E27FC236}">
                <a16:creationId xmlns:a16="http://schemas.microsoft.com/office/drawing/2014/main" id="{E5E837D5-57E9-4DEE-8755-CE64F72A0CBD}"/>
              </a:ext>
            </a:extLst>
          </p:cNvPr>
          <p:cNvSpPr txBox="1">
            <a:spLocks noChangeArrowheads="1"/>
          </p:cNvSpPr>
          <p:nvPr/>
        </p:nvSpPr>
        <p:spPr bwMode="auto">
          <a:xfrm>
            <a:off x="0" y="3644900"/>
            <a:ext cx="9144000" cy="25304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latin typeface="Arial" charset="0"/>
                <a:cs typeface="Arial" charset="0"/>
              </a:rPr>
              <a:t>Tracing the covert war against the </a:t>
            </a:r>
            <a:r>
              <a:rPr lang="en-GB" sz="4000" b="1" dirty="0">
                <a:solidFill>
                  <a:schemeClr val="hlink"/>
                </a:solidFill>
                <a:effectLst>
                  <a:outerShdw blurRad="38100" dist="38100" dir="2700000" algn="tl">
                    <a:srgbClr val="000000"/>
                  </a:outerShdw>
                </a:effectLst>
                <a:latin typeface="Arial" charset="0"/>
                <a:cs typeface="Arial" charset="0"/>
              </a:rPr>
              <a:t>white Adamic race and Christendom in particular </a:t>
            </a:r>
            <a:r>
              <a:rPr lang="en-GB" sz="4000" b="1" dirty="0">
                <a:solidFill>
                  <a:srgbClr val="FFFF00"/>
                </a:solidFill>
                <a:effectLst>
                  <a:outerShdw blurRad="38100" dist="38100" dir="2700000" algn="tl">
                    <a:srgbClr val="000000"/>
                  </a:outerShdw>
                </a:effectLst>
                <a:latin typeface="Arial" charset="0"/>
                <a:cs typeface="Arial" charset="0"/>
              </a:rPr>
              <a:t> which has been going on for many centuries</a:t>
            </a:r>
            <a:endParaRPr lang="en-GB" sz="4000" b="1" dirty="0">
              <a:solidFill>
                <a:srgbClr val="FF3300"/>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3074">
                                            <p:txEl>
                                              <p:pRg st="0" end="0"/>
                                            </p:txEl>
                                          </p:spTgt>
                                        </p:tgtEl>
                                        <p:attrNameLst>
                                          <p:attrName>style.visibility</p:attrName>
                                        </p:attrNameLst>
                                      </p:cBhvr>
                                      <p:to>
                                        <p:strVal val="visible"/>
                                      </p:to>
                                    </p:set>
                                    <p:anim calcmode="lin" valueType="num">
                                      <p:cBhvr additive="base">
                                        <p:cTn id="7" dur="500" fill="hold"/>
                                        <p:tgtEl>
                                          <p:spTgt spid="307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4">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700"/>
                            </p:stCondLst>
                            <p:childTnLst>
                              <p:par>
                                <p:cTn id="10" presetID="2" presetClass="entr" presetSubtype="1" fill="hold" nodeType="after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additive="base">
                                        <p:cTn id="12" dur="500" fill="hold"/>
                                        <p:tgtEl>
                                          <p:spTgt spid="3075"/>
                                        </p:tgtEl>
                                        <p:attrNameLst>
                                          <p:attrName>ppt_x</p:attrName>
                                        </p:attrNameLst>
                                      </p:cBhvr>
                                      <p:tavLst>
                                        <p:tav tm="0">
                                          <p:val>
                                            <p:strVal val="#ppt_x"/>
                                          </p:val>
                                        </p:tav>
                                        <p:tav tm="100000">
                                          <p:val>
                                            <p:strVal val="#ppt_x"/>
                                          </p:val>
                                        </p:tav>
                                      </p:tavLst>
                                    </p:anim>
                                    <p:anim calcmode="lin" valueType="num">
                                      <p:cBhvr additive="base">
                                        <p:cTn id="13" dur="500" fill="hold"/>
                                        <p:tgtEl>
                                          <p:spTgt spid="3075"/>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F3A1D23D-75D4-4A13-B146-E3069FC3990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029A5D-D604-4767-AE3B-C020750BC540}" type="slidenum">
              <a:rPr lang="en-GB" altLang="en-US"/>
              <a:pPr eaLnBrk="1" hangingPunct="1"/>
              <a:t>10</a:t>
            </a:fld>
            <a:endParaRPr lang="en-GB" altLang="en-US"/>
          </a:p>
        </p:txBody>
      </p:sp>
      <p:sp>
        <p:nvSpPr>
          <p:cNvPr id="128004" name="Rectangle 4">
            <a:extLst>
              <a:ext uri="{FF2B5EF4-FFF2-40B4-BE49-F238E27FC236}">
                <a16:creationId xmlns:a16="http://schemas.microsoft.com/office/drawing/2014/main" id="{09A76234-030C-402F-A6BC-C95139A8D911}"/>
              </a:ext>
            </a:extLst>
          </p:cNvPr>
          <p:cNvSpPr>
            <a:spLocks noGrp="1" noChangeArrowheads="1"/>
          </p:cNvSpPr>
          <p:nvPr>
            <p:ph type="title"/>
          </p:nvPr>
        </p:nvSpPr>
        <p:spPr/>
        <p:txBody>
          <a:bodyPr/>
          <a:lstStyle/>
          <a:p>
            <a:pPr eaLnBrk="1" hangingPunct="1">
              <a:defRPr/>
            </a:pPr>
            <a:endParaRPr lang="en-US" dirty="0"/>
          </a:p>
        </p:txBody>
      </p:sp>
      <p:pic>
        <p:nvPicPr>
          <p:cNvPr id="12292" name="Picture 6" descr="russia_dees">
            <a:extLst>
              <a:ext uri="{FF2B5EF4-FFF2-40B4-BE49-F238E27FC236}">
                <a16:creationId xmlns:a16="http://schemas.microsoft.com/office/drawing/2014/main" id="{15B634B7-4B21-41C0-AF9C-3D84E179D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7" name="Text Box 7">
            <a:extLst>
              <a:ext uri="{FF2B5EF4-FFF2-40B4-BE49-F238E27FC236}">
                <a16:creationId xmlns:a16="http://schemas.microsoft.com/office/drawing/2014/main" id="{163C3BE8-F2A3-41FB-B196-B55CF2883489}"/>
              </a:ext>
            </a:extLst>
          </p:cNvPr>
          <p:cNvSpPr txBox="1">
            <a:spLocks noChangeArrowheads="1"/>
          </p:cNvSpPr>
          <p:nvPr/>
        </p:nvSpPr>
        <p:spPr bwMode="auto">
          <a:xfrm>
            <a:off x="2339975" y="5300663"/>
            <a:ext cx="4679950"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00FF00"/>
                </a:solidFill>
                <a:effectLst>
                  <a:outerShdw blurRad="38100" dist="38100" dir="2700000" algn="tl">
                    <a:srgbClr val="000000"/>
                  </a:outerShdw>
                </a:effectLst>
                <a:latin typeface="Arial" charset="0"/>
                <a:cs typeface="Arial" charset="0"/>
              </a:rPr>
              <a:t>One of the latest examples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8007"/>
                                        </p:tgtEl>
                                        <p:attrNameLst>
                                          <p:attrName>style.visibility</p:attrName>
                                        </p:attrNameLst>
                                      </p:cBhvr>
                                      <p:to>
                                        <p:strVal val="visible"/>
                                      </p:to>
                                    </p:set>
                                    <p:anim calcmode="discrete" valueType="clr">
                                      <p:cBhvr override="childStyle">
                                        <p:cTn id="7" dur="80"/>
                                        <p:tgtEl>
                                          <p:spTgt spid="12800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8007"/>
                                        </p:tgtEl>
                                        <p:attrNameLst>
                                          <p:attrName>fillcolor</p:attrName>
                                        </p:attrNameLst>
                                      </p:cBhvr>
                                      <p:tavLst>
                                        <p:tav tm="0">
                                          <p:val>
                                            <p:clrVal>
                                              <a:schemeClr val="accent2"/>
                                            </p:clrVal>
                                          </p:val>
                                        </p:tav>
                                        <p:tav tm="50000">
                                          <p:val>
                                            <p:clrVal>
                                              <a:schemeClr val="hlink"/>
                                            </p:clrVal>
                                          </p:val>
                                        </p:tav>
                                      </p:tavLst>
                                    </p:anim>
                                    <p:set>
                                      <p:cBhvr>
                                        <p:cTn id="9" dur="80"/>
                                        <p:tgtEl>
                                          <p:spTgt spid="1280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8AB5-C6D4-4923-8F83-D77D6123A8AC}"/>
              </a:ext>
            </a:extLst>
          </p:cNvPr>
          <p:cNvSpPr>
            <a:spLocks noGrp="1"/>
          </p:cNvSpPr>
          <p:nvPr>
            <p:ph type="title"/>
          </p:nvPr>
        </p:nvSpPr>
        <p:spPr/>
        <p:txBody>
          <a:bodyPr/>
          <a:lstStyle/>
          <a:p>
            <a:pPr>
              <a:defRPr/>
            </a:pPr>
            <a:r>
              <a:rPr lang="en-GB" b="1" dirty="0">
                <a:solidFill>
                  <a:srgbClr val="FF3300"/>
                </a:solidFill>
              </a:rPr>
              <a:t>Rothschilds Profit From Opium </a:t>
            </a:r>
            <a:r>
              <a:rPr lang="en-GB" b="1" dirty="0">
                <a:solidFill>
                  <a:srgbClr val="00FF00"/>
                </a:solidFill>
              </a:rPr>
              <a:t>And European Wars</a:t>
            </a:r>
            <a:endParaRPr lang="en-GB" dirty="0"/>
          </a:p>
        </p:txBody>
      </p:sp>
      <p:sp>
        <p:nvSpPr>
          <p:cNvPr id="3" name="Slide Number Placeholder 2">
            <a:extLst>
              <a:ext uri="{FF2B5EF4-FFF2-40B4-BE49-F238E27FC236}">
                <a16:creationId xmlns:a16="http://schemas.microsoft.com/office/drawing/2014/main" id="{7A716256-7F4C-4215-A658-E6EA0225356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97E3CE3-1770-4584-BC3A-2035CC58AEAA}" type="slidenum">
              <a:rPr lang="en-GB" altLang="en-US"/>
              <a:pPr eaLnBrk="1" hangingPunct="1"/>
              <a:t>100</a:t>
            </a:fld>
            <a:endParaRPr lang="en-GB" altLang="en-US"/>
          </a:p>
        </p:txBody>
      </p:sp>
      <p:sp>
        <p:nvSpPr>
          <p:cNvPr id="4" name="TextBox 3">
            <a:extLst>
              <a:ext uri="{FF2B5EF4-FFF2-40B4-BE49-F238E27FC236}">
                <a16:creationId xmlns:a16="http://schemas.microsoft.com/office/drawing/2014/main" id="{603A7B0A-521D-45D5-BDB5-84E70B14D2D1}"/>
              </a:ext>
            </a:extLst>
          </p:cNvPr>
          <p:cNvSpPr txBox="1"/>
          <p:nvPr/>
        </p:nvSpPr>
        <p:spPr>
          <a:xfrm>
            <a:off x="4357688" y="2071688"/>
            <a:ext cx="4286250" cy="3816350"/>
          </a:xfrm>
          <a:prstGeom prst="rect">
            <a:avLst/>
          </a:prstGeom>
          <a:noFill/>
        </p:spPr>
        <p:txBody>
          <a:bodyPr>
            <a:spAutoFit/>
          </a:bodyPr>
          <a:lstStyle/>
          <a:p>
            <a:pPr>
              <a:defRPr/>
            </a:pPr>
            <a:r>
              <a:rPr lang="en-GB" sz="3200" b="1" dirty="0">
                <a:solidFill>
                  <a:srgbClr val="00FFCC"/>
                </a:solidFill>
                <a:effectLst>
                  <a:outerShdw blurRad="38100" dist="38100" dir="2700000" algn="tl">
                    <a:srgbClr val="000000"/>
                  </a:outerShdw>
                </a:effectLst>
                <a:latin typeface="Arial" charset="0"/>
                <a:cs typeface="Arial" charset="0"/>
              </a:rPr>
              <a:t>Napoleon had served his purpose by freeing the Jews from the Ghettoes and removing the Pope’s restriction on usury. </a:t>
            </a:r>
          </a:p>
          <a:p>
            <a:pPr>
              <a:defRPr/>
            </a:pPr>
            <a:endParaRPr lang="en-GB" dirty="0">
              <a:latin typeface="Arial" charset="0"/>
              <a:cs typeface="Arial" charset="0"/>
            </a:endParaRPr>
          </a:p>
        </p:txBody>
      </p:sp>
      <p:pic>
        <p:nvPicPr>
          <p:cNvPr id="203778" name="Picture 2" descr="http://historicromance.files.wordpress.com/2009/06/napoleon_bonaparte_1.jpg">
            <a:extLst>
              <a:ext uri="{FF2B5EF4-FFF2-40B4-BE49-F238E27FC236}">
                <a16:creationId xmlns:a16="http://schemas.microsoft.com/office/drawing/2014/main" id="{32B08971-7F2F-4844-B87D-19DD23517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643063"/>
            <a:ext cx="3500437"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9A52646-F95F-4451-B1D4-1A00CA685491}"/>
              </a:ext>
            </a:extLst>
          </p:cNvPr>
          <p:cNvSpPr txBox="1"/>
          <p:nvPr/>
        </p:nvSpPr>
        <p:spPr>
          <a:xfrm>
            <a:off x="357188" y="6211888"/>
            <a:ext cx="3786187"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Napoleon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3778"/>
                                        </p:tgtEl>
                                        <p:attrNameLst>
                                          <p:attrName>style.visibility</p:attrName>
                                        </p:attrNameLst>
                                      </p:cBhvr>
                                      <p:to>
                                        <p:strVal val="visible"/>
                                      </p:to>
                                    </p:set>
                                    <p:animEffect transition="in" filter="circle(in)">
                                      <p:cBhvr>
                                        <p:cTn id="7" dur="2000"/>
                                        <p:tgtEl>
                                          <p:spTgt spid="203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EB55950E-476C-4EA5-9D4C-63C2AFECE7F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03367D5-CB1D-411B-81A3-34022533510D}" type="slidenum">
              <a:rPr lang="en-GB" altLang="en-US"/>
              <a:pPr eaLnBrk="1" hangingPunct="1"/>
              <a:t>101</a:t>
            </a:fld>
            <a:endParaRPr lang="en-GB" altLang="en-US"/>
          </a:p>
        </p:txBody>
      </p:sp>
      <p:sp>
        <p:nvSpPr>
          <p:cNvPr id="217092" name="Rectangle 4">
            <a:extLst>
              <a:ext uri="{FF2B5EF4-FFF2-40B4-BE49-F238E27FC236}">
                <a16:creationId xmlns:a16="http://schemas.microsoft.com/office/drawing/2014/main" id="{F3EE6A1E-E4F8-4BF6-8A6B-F1384210D65C}"/>
              </a:ext>
            </a:extLst>
          </p:cNvPr>
          <p:cNvSpPr>
            <a:spLocks noGrp="1" noChangeArrowheads="1"/>
          </p:cNvSpPr>
          <p:nvPr>
            <p:ph type="title"/>
          </p:nvPr>
        </p:nvSpPr>
        <p:spPr/>
        <p:txBody>
          <a:bodyPr/>
          <a:lstStyle/>
          <a:p>
            <a:pPr eaLnBrk="1" hangingPunct="1">
              <a:defRPr/>
            </a:pPr>
            <a:r>
              <a:rPr lang="en-GB" b="1" dirty="0">
                <a:solidFill>
                  <a:srgbClr val="FF3300"/>
                </a:solidFill>
              </a:rPr>
              <a:t>Gog’s Great Fires</a:t>
            </a:r>
          </a:p>
        </p:txBody>
      </p:sp>
      <p:pic>
        <p:nvPicPr>
          <p:cNvPr id="217093" name="Picture 5" descr="Rome Burning">
            <a:extLst>
              <a:ext uri="{FF2B5EF4-FFF2-40B4-BE49-F238E27FC236}">
                <a16:creationId xmlns:a16="http://schemas.microsoft.com/office/drawing/2014/main" id="{EE1A86B2-B491-4222-A465-94F8D7B47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1" t="1396" b="2216"/>
          <a:stretch>
            <a:fillRect/>
          </a:stretch>
        </p:blipFill>
        <p:spPr bwMode="auto">
          <a:xfrm>
            <a:off x="395288" y="1341438"/>
            <a:ext cx="27844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4" name="Text Box 6">
            <a:extLst>
              <a:ext uri="{FF2B5EF4-FFF2-40B4-BE49-F238E27FC236}">
                <a16:creationId xmlns:a16="http://schemas.microsoft.com/office/drawing/2014/main" id="{C68DD2D4-D6F9-4066-BFE7-FB718E81BA8A}"/>
              </a:ext>
            </a:extLst>
          </p:cNvPr>
          <p:cNvSpPr txBox="1">
            <a:spLocks noChangeArrowheads="1"/>
          </p:cNvSpPr>
          <p:nvPr/>
        </p:nvSpPr>
        <p:spPr bwMode="auto">
          <a:xfrm>
            <a:off x="3563938" y="1484313"/>
            <a:ext cx="5329237"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Left:</a:t>
            </a:r>
            <a:r>
              <a:rPr lang="en-GB" sz="2800" b="1" dirty="0">
                <a:effectLst>
                  <a:outerShdw blurRad="38100" dist="38100" dir="2700000" algn="tl">
                    <a:srgbClr val="000000"/>
                  </a:outerShdw>
                </a:effectLst>
                <a:latin typeface="Arial" charset="0"/>
                <a:cs typeface="Arial" charset="0"/>
              </a:rPr>
              <a:t> </a:t>
            </a:r>
            <a:r>
              <a:rPr lang="en-GB" sz="2800" b="1" dirty="0">
                <a:solidFill>
                  <a:srgbClr val="00FFCC"/>
                </a:solidFill>
                <a:effectLst>
                  <a:outerShdw blurRad="38100" dist="38100" dir="2700000" algn="tl">
                    <a:srgbClr val="000000"/>
                  </a:outerShdw>
                </a:effectLst>
                <a:latin typeface="Arial" charset="0"/>
                <a:cs typeface="Arial" charset="0"/>
              </a:rPr>
              <a:t>We see Rome on fire following Nero’s </a:t>
            </a:r>
            <a:r>
              <a:rPr lang="en-GB" sz="2800" b="1" dirty="0">
                <a:solidFill>
                  <a:srgbClr val="FF0000"/>
                </a:solidFill>
                <a:effectLst>
                  <a:outerShdw blurRad="38100" dist="38100" dir="2700000" algn="tl">
                    <a:srgbClr val="000000"/>
                  </a:outerShdw>
                </a:effectLst>
                <a:latin typeface="Arial" charset="0"/>
                <a:cs typeface="Arial" charset="0"/>
              </a:rPr>
              <a:t>Jewish wife </a:t>
            </a:r>
            <a:r>
              <a:rPr lang="en-GB" sz="2800" b="1" dirty="0">
                <a:solidFill>
                  <a:srgbClr val="00FFCC"/>
                </a:solidFill>
                <a:effectLst>
                  <a:outerShdw blurRad="38100" dist="38100" dir="2700000" algn="tl">
                    <a:srgbClr val="000000"/>
                  </a:outerShdw>
                </a:effectLst>
                <a:latin typeface="Arial" charset="0"/>
                <a:cs typeface="Arial" charset="0"/>
              </a:rPr>
              <a:t>persuading him to do this, </a:t>
            </a:r>
            <a:r>
              <a:rPr lang="en-GB" sz="2800" b="1" dirty="0">
                <a:solidFill>
                  <a:srgbClr val="FF9900"/>
                </a:solidFill>
                <a:effectLst>
                  <a:outerShdw blurRad="38100" dist="38100" dir="2700000" algn="tl">
                    <a:srgbClr val="000000"/>
                  </a:outerShdw>
                </a:effectLst>
                <a:latin typeface="Arial" charset="0"/>
                <a:cs typeface="Arial" charset="0"/>
              </a:rPr>
              <a:t>in order that it can be blamed on the Christians causing the remaining Pagan population to rise up and kill them</a:t>
            </a:r>
            <a:r>
              <a:rPr lang="en-GB" sz="2800" b="1" dirty="0">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as the Jews were worried at the speed with which Christianity was taking hold in the Roman Empire.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7093"/>
                                        </p:tgtEl>
                                        <p:attrNameLst>
                                          <p:attrName>style.visibility</p:attrName>
                                        </p:attrNameLst>
                                      </p:cBhvr>
                                      <p:to>
                                        <p:strVal val="visible"/>
                                      </p:to>
                                    </p:set>
                                    <p:animEffect transition="in" filter="circle(in)">
                                      <p:cBhvr>
                                        <p:cTn id="7" dur="2000"/>
                                        <p:tgtEl>
                                          <p:spTgt spid="2170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17094"/>
                                        </p:tgtEl>
                                        <p:attrNameLst>
                                          <p:attrName>style.visibility</p:attrName>
                                        </p:attrNameLst>
                                      </p:cBhvr>
                                      <p:to>
                                        <p:strVal val="visible"/>
                                      </p:to>
                                    </p:set>
                                    <p:anim calcmode="discrete" valueType="clr">
                                      <p:cBhvr override="childStyle">
                                        <p:cTn id="12" dur="80"/>
                                        <p:tgtEl>
                                          <p:spTgt spid="21709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17094"/>
                                        </p:tgtEl>
                                        <p:attrNameLst>
                                          <p:attrName>fillcolor</p:attrName>
                                        </p:attrNameLst>
                                      </p:cBhvr>
                                      <p:tavLst>
                                        <p:tav tm="0">
                                          <p:val>
                                            <p:clrVal>
                                              <a:schemeClr val="accent2"/>
                                            </p:clrVal>
                                          </p:val>
                                        </p:tav>
                                        <p:tav tm="50000">
                                          <p:val>
                                            <p:clrVal>
                                              <a:schemeClr val="hlink"/>
                                            </p:clrVal>
                                          </p:val>
                                        </p:tav>
                                      </p:tavLst>
                                    </p:anim>
                                    <p:set>
                                      <p:cBhvr>
                                        <p:cTn id="14" dur="80"/>
                                        <p:tgtEl>
                                          <p:spTgt spid="21709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623C-29F0-437A-8B95-B55E47EDE641}"/>
              </a:ext>
            </a:extLst>
          </p:cNvPr>
          <p:cNvSpPr>
            <a:spLocks noGrp="1"/>
          </p:cNvSpPr>
          <p:nvPr>
            <p:ph type="title"/>
          </p:nvPr>
        </p:nvSpPr>
        <p:spPr/>
        <p:txBody>
          <a:bodyPr/>
          <a:lstStyle/>
          <a:p>
            <a:pPr>
              <a:defRPr/>
            </a:pPr>
            <a:r>
              <a:rPr lang="en-GB" b="1" dirty="0">
                <a:solidFill>
                  <a:srgbClr val="FF3300"/>
                </a:solidFill>
              </a:rPr>
              <a:t>Gog’s Great Fires</a:t>
            </a:r>
            <a:endParaRPr lang="en-GB" dirty="0"/>
          </a:p>
        </p:txBody>
      </p:sp>
      <p:sp>
        <p:nvSpPr>
          <p:cNvPr id="3" name="Slide Number Placeholder 2">
            <a:extLst>
              <a:ext uri="{FF2B5EF4-FFF2-40B4-BE49-F238E27FC236}">
                <a16:creationId xmlns:a16="http://schemas.microsoft.com/office/drawing/2014/main" id="{0F41E618-8776-4B73-A697-5A841FA7C0C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6E0C03E-8122-4AB2-989F-E69BAB5E5FC8}" type="slidenum">
              <a:rPr lang="en-GB" altLang="en-US"/>
              <a:pPr eaLnBrk="1" hangingPunct="1"/>
              <a:t>102</a:t>
            </a:fld>
            <a:endParaRPr lang="en-GB" altLang="en-US"/>
          </a:p>
        </p:txBody>
      </p:sp>
      <p:pic>
        <p:nvPicPr>
          <p:cNvPr id="207880" name="Picture 8" descr="The Reichstag fire was a pivotal event in the establishment of Nazi Germany">
            <a:extLst>
              <a:ext uri="{FF2B5EF4-FFF2-40B4-BE49-F238E27FC236}">
                <a16:creationId xmlns:a16="http://schemas.microsoft.com/office/drawing/2014/main" id="{B622129E-2ACA-460D-A109-DF67770C4C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785938"/>
            <a:ext cx="3343275"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7C9F0D8-6170-479E-BEA0-B938A717ED6D}"/>
              </a:ext>
            </a:extLst>
          </p:cNvPr>
          <p:cNvSpPr txBox="1"/>
          <p:nvPr/>
        </p:nvSpPr>
        <p:spPr>
          <a:xfrm>
            <a:off x="4143375" y="2143125"/>
            <a:ext cx="4572000" cy="3816350"/>
          </a:xfrm>
          <a:prstGeom prst="rect">
            <a:avLst/>
          </a:prstGeom>
          <a:noFill/>
        </p:spPr>
        <p:txBody>
          <a:bodyPr>
            <a:spAutoFit/>
          </a:bodyPr>
          <a:lstStyle/>
          <a:p>
            <a:pPr>
              <a:defRPr/>
            </a:pPr>
            <a:r>
              <a:rPr lang="en-GB" sz="3200" b="1" dirty="0">
                <a:solidFill>
                  <a:srgbClr val="FF00FF"/>
                </a:solidFill>
                <a:effectLst>
                  <a:outerShdw blurRad="38100" dist="38100" dir="2700000" algn="tl">
                    <a:srgbClr val="000000"/>
                  </a:outerShdw>
                </a:effectLst>
                <a:latin typeface="Arial" charset="0"/>
                <a:cs typeface="Arial" charset="0"/>
              </a:rPr>
              <a:t>Left:</a:t>
            </a:r>
            <a:r>
              <a:rPr lang="en-GB" sz="3200" b="1" dirty="0">
                <a:solidFill>
                  <a:schemeClr val="hlink"/>
                </a:solidFill>
                <a:effectLst>
                  <a:outerShdw blurRad="38100" dist="38100" dir="2700000" algn="tl">
                    <a:srgbClr val="000000"/>
                  </a:outerShdw>
                </a:effectLst>
                <a:latin typeface="Arial" charset="0"/>
                <a:cs typeface="Arial" charset="0"/>
              </a:rPr>
              <a:t> The Reichstag Fire. </a:t>
            </a:r>
          </a:p>
          <a:p>
            <a:pPr>
              <a:defRPr/>
            </a:pPr>
            <a:r>
              <a:rPr lang="en-GB" sz="3200" b="1" dirty="0">
                <a:solidFill>
                  <a:srgbClr val="FF9900"/>
                </a:solidFill>
                <a:effectLst>
                  <a:outerShdw blurRad="38100" dist="38100" dir="2700000" algn="tl">
                    <a:srgbClr val="000000"/>
                  </a:outerShdw>
                </a:effectLst>
                <a:latin typeface="Arial" charset="0"/>
                <a:cs typeface="Arial" charset="0"/>
              </a:rPr>
              <a:t>Down through the ages Gog has used fire as a means of subjugating true Israel.</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7880"/>
                                        </p:tgtEl>
                                        <p:attrNameLst>
                                          <p:attrName>style.visibility</p:attrName>
                                        </p:attrNameLst>
                                      </p:cBhvr>
                                      <p:to>
                                        <p:strVal val="visible"/>
                                      </p:to>
                                    </p:set>
                                    <p:animEffect transition="in" filter="circle(in)">
                                      <p:cBhvr>
                                        <p:cTn id="7" dur="2000"/>
                                        <p:tgtEl>
                                          <p:spTgt spid="2078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A48DEFA-2B10-43C7-8692-9A34CF087CD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9C804F7-E4B7-4CAC-BCC9-D208158C6782}" type="slidenum">
              <a:rPr lang="en-GB" altLang="en-US"/>
              <a:pPr eaLnBrk="1" hangingPunct="1"/>
              <a:t>103</a:t>
            </a:fld>
            <a:endParaRPr lang="en-GB" altLang="en-US"/>
          </a:p>
        </p:txBody>
      </p:sp>
      <p:pic>
        <p:nvPicPr>
          <p:cNvPr id="226306" name="Picture 2" descr="fire_1666">
            <a:extLst>
              <a:ext uri="{FF2B5EF4-FFF2-40B4-BE49-F238E27FC236}">
                <a16:creationId xmlns:a16="http://schemas.microsoft.com/office/drawing/2014/main" id="{23A39F69-25EA-4810-B552-55D62282AB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226307" name="Rectangle 3">
            <a:extLst>
              <a:ext uri="{FF2B5EF4-FFF2-40B4-BE49-F238E27FC236}">
                <a16:creationId xmlns:a16="http://schemas.microsoft.com/office/drawing/2014/main" id="{3D8E7914-CA1D-4B20-8DBD-BAE39748D551}"/>
              </a:ext>
            </a:extLst>
          </p:cNvPr>
          <p:cNvSpPr>
            <a:spLocks noGrp="1" noChangeArrowheads="1"/>
          </p:cNvSpPr>
          <p:nvPr>
            <p:ph type="title"/>
          </p:nvPr>
        </p:nvSpPr>
        <p:spPr/>
        <p:txBody>
          <a:bodyPr/>
          <a:lstStyle/>
          <a:p>
            <a:pPr eaLnBrk="1" hangingPunct="1">
              <a:defRPr/>
            </a:pPr>
            <a:r>
              <a:rPr lang="en-GB" sz="4000" b="1">
                <a:solidFill>
                  <a:srgbClr val="FFFF00"/>
                </a:solidFill>
              </a:rPr>
              <a:t>London: Year of The "Great Fire" of 1666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26306"/>
                                        </p:tgtEl>
                                        <p:attrNameLst>
                                          <p:attrName>style.visibility</p:attrName>
                                        </p:attrNameLst>
                                      </p:cBhvr>
                                      <p:to>
                                        <p:strVal val="visible"/>
                                      </p:to>
                                    </p:set>
                                    <p:animEffect transition="in" filter="circle(in)">
                                      <p:cBhvr>
                                        <p:cTn id="7" dur="2000"/>
                                        <p:tgtEl>
                                          <p:spTgt spid="226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iterate type="lt">
                                    <p:tmPct val="10000"/>
                                  </p:iterate>
                                  <p:childTnLst>
                                    <p:set>
                                      <p:cBhvr>
                                        <p:cTn id="11" dur="1" fill="hold">
                                          <p:stCondLst>
                                            <p:cond delay="0"/>
                                          </p:stCondLst>
                                        </p:cTn>
                                        <p:tgtEl>
                                          <p:spTgt spid="226307"/>
                                        </p:tgtEl>
                                        <p:attrNameLst>
                                          <p:attrName>style.visibility</p:attrName>
                                        </p:attrNameLst>
                                      </p:cBhvr>
                                      <p:to>
                                        <p:strVal val="visible"/>
                                      </p:to>
                                    </p:set>
                                    <p:anim calcmode="lin" valueType="num">
                                      <p:cBhvr additive="base">
                                        <p:cTn id="12" dur="500" fill="hold"/>
                                        <p:tgtEl>
                                          <p:spTgt spid="226307"/>
                                        </p:tgtEl>
                                        <p:attrNameLst>
                                          <p:attrName>ppt_x</p:attrName>
                                        </p:attrNameLst>
                                      </p:cBhvr>
                                      <p:tavLst>
                                        <p:tav tm="0">
                                          <p:val>
                                            <p:strVal val="#ppt_x"/>
                                          </p:val>
                                        </p:tav>
                                        <p:tav tm="100000">
                                          <p:val>
                                            <p:strVal val="#ppt_x"/>
                                          </p:val>
                                        </p:tav>
                                      </p:tavLst>
                                    </p:anim>
                                    <p:anim calcmode="lin" valueType="num">
                                      <p:cBhvr additive="base">
                                        <p:cTn id="13" dur="500" fill="hold"/>
                                        <p:tgtEl>
                                          <p:spTgt spid="22630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082103C-1EA9-4B5C-91D9-AA46DD84B42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421258D-F86A-4E2D-BA78-B63609E771E4}" type="slidenum">
              <a:rPr lang="en-GB" altLang="en-US"/>
              <a:pPr eaLnBrk="1" hangingPunct="1"/>
              <a:t>104</a:t>
            </a:fld>
            <a:endParaRPr lang="en-GB" altLang="en-US"/>
          </a:p>
        </p:txBody>
      </p:sp>
      <p:sp>
        <p:nvSpPr>
          <p:cNvPr id="228354" name="Rectangle 2">
            <a:extLst>
              <a:ext uri="{FF2B5EF4-FFF2-40B4-BE49-F238E27FC236}">
                <a16:creationId xmlns:a16="http://schemas.microsoft.com/office/drawing/2014/main" id="{00B3FE29-6A17-4FE9-9060-3C42120AB1E4}"/>
              </a:ext>
            </a:extLst>
          </p:cNvPr>
          <p:cNvSpPr>
            <a:spLocks noGrp="1" noChangeArrowheads="1"/>
          </p:cNvSpPr>
          <p:nvPr>
            <p:ph type="title"/>
          </p:nvPr>
        </p:nvSpPr>
        <p:spPr>
          <a:xfrm>
            <a:off x="428625" y="214313"/>
            <a:ext cx="8229600" cy="1143000"/>
          </a:xfrm>
        </p:spPr>
        <p:txBody>
          <a:bodyPr/>
          <a:lstStyle/>
          <a:p>
            <a:pPr eaLnBrk="1" hangingPunct="1">
              <a:defRPr/>
            </a:pPr>
            <a:r>
              <a:rPr lang="en-GB" sz="4000" b="1" dirty="0">
                <a:solidFill>
                  <a:srgbClr val="FFFF00"/>
                </a:solidFill>
              </a:rPr>
              <a:t>London: Year of The "Great Fire" of 1666</a:t>
            </a:r>
          </a:p>
        </p:txBody>
      </p:sp>
      <p:pic>
        <p:nvPicPr>
          <p:cNvPr id="228355" name="Picture 3" descr="fire_1666">
            <a:extLst>
              <a:ext uri="{FF2B5EF4-FFF2-40B4-BE49-F238E27FC236}">
                <a16:creationId xmlns:a16="http://schemas.microsoft.com/office/drawing/2014/main" id="{D60DE888-F484-40B6-97B4-2FD94A20D89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844675"/>
            <a:ext cx="3241675" cy="2203450"/>
          </a:xfrm>
        </p:spPr>
      </p:pic>
      <p:sp>
        <p:nvSpPr>
          <p:cNvPr id="228356" name="Text Box 4">
            <a:extLst>
              <a:ext uri="{FF2B5EF4-FFF2-40B4-BE49-F238E27FC236}">
                <a16:creationId xmlns:a16="http://schemas.microsoft.com/office/drawing/2014/main" id="{AD578D8D-AE6E-42C9-B2DF-D6C5EDC1A16F}"/>
              </a:ext>
            </a:extLst>
          </p:cNvPr>
          <p:cNvSpPr txBox="1">
            <a:spLocks noChangeArrowheads="1"/>
          </p:cNvSpPr>
          <p:nvPr/>
        </p:nvSpPr>
        <p:spPr bwMode="auto">
          <a:xfrm>
            <a:off x="3924300" y="2060575"/>
            <a:ext cx="5219700" cy="4362450"/>
          </a:xfrm>
          <a:prstGeom prst="rect">
            <a:avLst/>
          </a:prstGeom>
          <a:noFill/>
          <a:ln w="9525">
            <a:noFill/>
            <a:miter lim="800000"/>
            <a:headEnd/>
            <a:tailEnd/>
          </a:ln>
          <a:effectLst/>
        </p:spPr>
        <p:txBody>
          <a:bodyPr>
            <a:spAutoFit/>
          </a:bodyPr>
          <a:lstStyle/>
          <a:p>
            <a:pPr eaLnBrk="0" hangingPunct="0">
              <a:spcBef>
                <a:spcPct val="50000"/>
              </a:spcBef>
              <a:defRPr/>
            </a:pPr>
            <a:r>
              <a:rPr lang="en-GB" sz="2800" b="1">
                <a:solidFill>
                  <a:srgbClr val="FF33CC"/>
                </a:solidFill>
                <a:effectLst>
                  <a:outerShdw blurRad="38100" dist="38100" dir="2700000" algn="tl">
                    <a:srgbClr val="000000"/>
                  </a:outerShdw>
                </a:effectLst>
                <a:latin typeface="Arial" charset="0"/>
                <a:cs typeface="Arial" charset="0"/>
              </a:rPr>
              <a:t>1665:</a:t>
            </a:r>
            <a:r>
              <a:rPr lang="en-GB" sz="2800" b="1">
                <a:solidFill>
                  <a:srgbClr val="00FF00"/>
                </a:solidFill>
                <a:effectLst>
                  <a:outerShdw blurRad="38100" dist="38100" dir="2700000" algn="tl">
                    <a:srgbClr val="000000"/>
                  </a:outerShdw>
                </a:effectLst>
                <a:latin typeface="Arial" charset="0"/>
                <a:cs typeface="Arial" charset="0"/>
              </a:rPr>
              <a:t> A great depression settles over England. Unemployment, </a:t>
            </a:r>
            <a:r>
              <a:rPr lang="en-GB" sz="2800" b="1">
                <a:solidFill>
                  <a:srgbClr val="FF9900"/>
                </a:solidFill>
                <a:effectLst>
                  <a:outerShdw blurRad="38100" dist="38100" dir="2700000" algn="tl">
                    <a:srgbClr val="000000"/>
                  </a:outerShdw>
                </a:effectLst>
                <a:latin typeface="Arial" charset="0"/>
                <a:cs typeface="Arial" charset="0"/>
              </a:rPr>
              <a:t>shortages of food undermine the health of the people and the Great Plague breaks out.</a:t>
            </a:r>
            <a:r>
              <a:rPr lang="en-GB" sz="2800" b="1">
                <a:solidFill>
                  <a:srgbClr val="00FF00"/>
                </a:solidFill>
                <a:effectLst>
                  <a:outerShdw blurRad="38100" dist="38100" dir="2700000" algn="tl">
                    <a:srgbClr val="000000"/>
                  </a:outerShdw>
                </a:effectLst>
                <a:latin typeface="Arial" charset="0"/>
                <a:cs typeface="Arial" charset="0"/>
              </a:rPr>
              <a:t> </a:t>
            </a:r>
            <a:r>
              <a:rPr lang="en-GB" sz="2800" b="1">
                <a:solidFill>
                  <a:srgbClr val="FFFF00"/>
                </a:solidFill>
                <a:effectLst>
                  <a:outerShdw blurRad="38100" dist="38100" dir="2700000" algn="tl">
                    <a:srgbClr val="000000"/>
                  </a:outerShdw>
                </a:effectLst>
                <a:latin typeface="Arial" charset="0"/>
                <a:cs typeface="Arial" charset="0"/>
              </a:rPr>
              <a:t>(The outbreak of the Great Fire of London, known as "The Great Cleaner" ended the plague)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28355"/>
                                        </p:tgtEl>
                                        <p:attrNameLst>
                                          <p:attrName>style.visibility</p:attrName>
                                        </p:attrNameLst>
                                      </p:cBhvr>
                                      <p:to>
                                        <p:strVal val="visible"/>
                                      </p:to>
                                    </p:set>
                                    <p:animEffect transition="in" filter="circle(in)">
                                      <p:cBhvr>
                                        <p:cTn id="7" dur="2000"/>
                                        <p:tgtEl>
                                          <p:spTgt spid="2283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28356"/>
                                        </p:tgtEl>
                                        <p:attrNameLst>
                                          <p:attrName>style.visibility</p:attrName>
                                        </p:attrNameLst>
                                      </p:cBhvr>
                                      <p:to>
                                        <p:strVal val="visible"/>
                                      </p:to>
                                    </p:set>
                                    <p:anim calcmode="discrete" valueType="clr">
                                      <p:cBhvr override="childStyle">
                                        <p:cTn id="12" dur="80"/>
                                        <p:tgtEl>
                                          <p:spTgt spid="22835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28356"/>
                                        </p:tgtEl>
                                        <p:attrNameLst>
                                          <p:attrName>fillcolor</p:attrName>
                                        </p:attrNameLst>
                                      </p:cBhvr>
                                      <p:tavLst>
                                        <p:tav tm="0">
                                          <p:val>
                                            <p:clrVal>
                                              <a:schemeClr val="accent2"/>
                                            </p:clrVal>
                                          </p:val>
                                        </p:tav>
                                        <p:tav tm="50000">
                                          <p:val>
                                            <p:clrVal>
                                              <a:schemeClr val="hlink"/>
                                            </p:clrVal>
                                          </p:val>
                                        </p:tav>
                                      </p:tavLst>
                                    </p:anim>
                                    <p:set>
                                      <p:cBhvr>
                                        <p:cTn id="14" dur="80"/>
                                        <p:tgtEl>
                                          <p:spTgt spid="2283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78D253-769B-44A2-9CD1-352040D41D4A}"/>
              </a:ext>
            </a:extLst>
          </p:cNvPr>
          <p:cNvSpPr>
            <a:spLocks noGrp="1"/>
          </p:cNvSpPr>
          <p:nvPr>
            <p:ph type="title"/>
          </p:nvPr>
        </p:nvSpPr>
        <p:spPr/>
        <p:txBody>
          <a:bodyPr/>
          <a:lstStyle/>
          <a:p>
            <a:pPr>
              <a:defRPr/>
            </a:pPr>
            <a:r>
              <a:rPr lang="en-GB" b="1" dirty="0">
                <a:solidFill>
                  <a:srgbClr val="FFFF00"/>
                </a:solidFill>
              </a:rPr>
              <a:t>London: Year of The "Great Fire" of 1666</a:t>
            </a:r>
            <a:endParaRPr lang="en-GB" dirty="0"/>
          </a:p>
        </p:txBody>
      </p:sp>
      <p:sp>
        <p:nvSpPr>
          <p:cNvPr id="4" name="Slide Number Placeholder 3">
            <a:extLst>
              <a:ext uri="{FF2B5EF4-FFF2-40B4-BE49-F238E27FC236}">
                <a16:creationId xmlns:a16="http://schemas.microsoft.com/office/drawing/2014/main" id="{3B5C0967-D7AC-4B50-B5B0-EB1D6C54ED5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8DB3ABE-4CA4-480A-9DF0-9088ACEDF5E7}" type="slidenum">
              <a:rPr lang="en-GB" altLang="en-US"/>
              <a:pPr eaLnBrk="1" hangingPunct="1"/>
              <a:t>105</a:t>
            </a:fld>
            <a:endParaRPr lang="en-GB" altLang="en-US"/>
          </a:p>
        </p:txBody>
      </p:sp>
      <p:pic>
        <p:nvPicPr>
          <p:cNvPr id="204802" name="Picture 2" descr="http://www.brynmawr.edu/library/speccoll/guides/london/images/lemon_fire.jpg">
            <a:extLst>
              <a:ext uri="{FF2B5EF4-FFF2-40B4-BE49-F238E27FC236}">
                <a16:creationId xmlns:a16="http://schemas.microsoft.com/office/drawing/2014/main" id="{1DF8113E-4492-4333-A00D-A9570868B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071688"/>
            <a:ext cx="4560888"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537E996-540A-411C-A8A0-4EA3F05EEFC9}"/>
              </a:ext>
            </a:extLst>
          </p:cNvPr>
          <p:cNvSpPr txBox="1"/>
          <p:nvPr/>
        </p:nvSpPr>
        <p:spPr>
          <a:xfrm>
            <a:off x="5357813" y="2214563"/>
            <a:ext cx="3786187" cy="4232275"/>
          </a:xfrm>
          <a:prstGeom prst="rect">
            <a:avLst/>
          </a:prstGeom>
          <a:noFill/>
        </p:spPr>
        <p:txBody>
          <a:bodyPr>
            <a:spAutoFit/>
          </a:bodyPr>
          <a:lstStyle/>
          <a:p>
            <a:pPr eaLnBrk="0" hangingPunct="0">
              <a:spcBef>
                <a:spcPct val="50000"/>
              </a:spcBef>
              <a:defRPr/>
            </a:pPr>
            <a:r>
              <a:rPr lang="en-GB" sz="2800" b="1" dirty="0">
                <a:solidFill>
                  <a:srgbClr val="00FFCC"/>
                </a:solidFill>
                <a:effectLst>
                  <a:outerShdw blurRad="38100" dist="38100" dir="2700000" algn="tl">
                    <a:srgbClr val="000000"/>
                  </a:outerShdw>
                </a:effectLst>
                <a:latin typeface="Arial" charset="0"/>
                <a:cs typeface="Arial" charset="0"/>
              </a:rPr>
              <a:t>It was used by Gog to reconstruct the City in his own image and the first step towards creating an independent state within a state.</a:t>
            </a:r>
          </a:p>
          <a:p>
            <a:pPr eaLnBrk="0" hangingPunct="0">
              <a:spcBef>
                <a:spcPct val="50000"/>
              </a:spcBef>
              <a:defRPr/>
            </a:pPr>
            <a:r>
              <a:rPr lang="en-GB" b="1" dirty="0">
                <a:solidFill>
                  <a:srgbClr val="FF0000"/>
                </a:solidFill>
                <a:effectLst>
                  <a:outerShdw blurRad="38100" dist="38100" dir="2700000" algn="tl">
                    <a:srgbClr val="000000"/>
                  </a:outerShdw>
                </a:effectLst>
                <a:latin typeface="Arial" charset="0"/>
                <a:cs typeface="Arial" charset="0"/>
              </a:rPr>
              <a:t> </a:t>
            </a:r>
          </a:p>
          <a:p>
            <a:pPr>
              <a:defRPr/>
            </a:pPr>
            <a:endParaRPr lang="en-GB" dirty="0">
              <a:latin typeface="Arial" charset="0"/>
              <a:cs typeface="Arial" charset="0"/>
            </a:endParaRPr>
          </a:p>
        </p:txBody>
      </p:sp>
      <p:sp>
        <p:nvSpPr>
          <p:cNvPr id="8" name="TextBox 7">
            <a:extLst>
              <a:ext uri="{FF2B5EF4-FFF2-40B4-BE49-F238E27FC236}">
                <a16:creationId xmlns:a16="http://schemas.microsoft.com/office/drawing/2014/main" id="{EADC23D7-DCE0-4FC6-9A4A-7D6535FEDCA2}"/>
              </a:ext>
            </a:extLst>
          </p:cNvPr>
          <p:cNvSpPr txBox="1"/>
          <p:nvPr/>
        </p:nvSpPr>
        <p:spPr>
          <a:xfrm>
            <a:off x="714375" y="6000750"/>
            <a:ext cx="4429125"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The Great Fire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circle(in)">
                                      <p:cBhvr>
                                        <p:cTn id="7" dur="2000"/>
                                        <p:tgtEl>
                                          <p:spTgt spid="2048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BAE4-7EE6-4FC5-A124-9A1C2EC3F7BD}"/>
              </a:ext>
            </a:extLst>
          </p:cNvPr>
          <p:cNvSpPr>
            <a:spLocks noGrp="1"/>
          </p:cNvSpPr>
          <p:nvPr>
            <p:ph type="title"/>
          </p:nvPr>
        </p:nvSpPr>
        <p:spPr/>
        <p:txBody>
          <a:bodyPr/>
          <a:lstStyle/>
          <a:p>
            <a:pPr>
              <a:defRPr/>
            </a:pPr>
            <a:r>
              <a:rPr lang="en-GB" b="1" dirty="0">
                <a:solidFill>
                  <a:srgbClr val="FFFF00"/>
                </a:solidFill>
              </a:rPr>
              <a:t>London: Year of The "Great Fire" of 1666</a:t>
            </a:r>
            <a:endParaRPr lang="en-GB" dirty="0"/>
          </a:p>
        </p:txBody>
      </p:sp>
      <p:sp>
        <p:nvSpPr>
          <p:cNvPr id="3" name="Slide Number Placeholder 2">
            <a:extLst>
              <a:ext uri="{FF2B5EF4-FFF2-40B4-BE49-F238E27FC236}">
                <a16:creationId xmlns:a16="http://schemas.microsoft.com/office/drawing/2014/main" id="{03C1C414-D4C5-4D31-90E3-11FB8673869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2BC9600-41B4-4DE3-B201-D91CC8D34A3C}" type="slidenum">
              <a:rPr lang="en-GB" altLang="en-US"/>
              <a:pPr eaLnBrk="1" hangingPunct="1"/>
              <a:t>106</a:t>
            </a:fld>
            <a:endParaRPr lang="en-GB" altLang="en-US"/>
          </a:p>
        </p:txBody>
      </p:sp>
      <p:sp>
        <p:nvSpPr>
          <p:cNvPr id="4" name="TextBox 3">
            <a:extLst>
              <a:ext uri="{FF2B5EF4-FFF2-40B4-BE49-F238E27FC236}">
                <a16:creationId xmlns:a16="http://schemas.microsoft.com/office/drawing/2014/main" id="{8204F433-6C69-4A4F-9A70-041C92AE0B23}"/>
              </a:ext>
            </a:extLst>
          </p:cNvPr>
          <p:cNvSpPr txBox="1"/>
          <p:nvPr/>
        </p:nvSpPr>
        <p:spPr>
          <a:xfrm>
            <a:off x="4643438" y="2071688"/>
            <a:ext cx="4214812" cy="4400550"/>
          </a:xfrm>
          <a:prstGeom prst="rect">
            <a:avLst/>
          </a:prstGeom>
          <a:noFill/>
        </p:spPr>
        <p:txBody>
          <a:bodyPr>
            <a:spAutoFit/>
          </a:bodyPr>
          <a:lstStyle/>
          <a:p>
            <a:pPr>
              <a:defRPr/>
            </a:pPr>
            <a:r>
              <a:rPr lang="en-GB" sz="2800" b="1" dirty="0">
                <a:solidFill>
                  <a:srgbClr val="FF00FF"/>
                </a:solidFill>
                <a:effectLst>
                  <a:outerShdw blurRad="38100" dist="38100" dir="2700000" algn="tl">
                    <a:srgbClr val="000000"/>
                  </a:outerShdw>
                </a:effectLst>
                <a:latin typeface="Arial" charset="0"/>
                <a:cs typeface="Arial" charset="0"/>
              </a:rPr>
              <a:t>Note: </a:t>
            </a:r>
            <a:r>
              <a:rPr lang="en-GB" sz="2800" b="1" dirty="0">
                <a:solidFill>
                  <a:srgbClr val="00FF99"/>
                </a:solidFill>
                <a:effectLst>
                  <a:outerShdw blurRad="38100" dist="38100" dir="2700000" algn="tl">
                    <a:srgbClr val="000000"/>
                  </a:outerShdw>
                </a:effectLst>
                <a:latin typeface="Arial" charset="0"/>
                <a:cs typeface="Arial" charset="0"/>
              </a:rPr>
              <a:t>The year ends in 666. </a:t>
            </a:r>
            <a:r>
              <a:rPr lang="en-GB" sz="2800" b="1" dirty="0">
                <a:solidFill>
                  <a:srgbClr val="FFC000"/>
                </a:solidFill>
                <a:effectLst>
                  <a:outerShdw blurRad="38100" dist="38100" dir="2700000" algn="tl">
                    <a:srgbClr val="000000"/>
                  </a:outerShdw>
                </a:effectLst>
                <a:latin typeface="Arial" charset="0"/>
                <a:cs typeface="Arial" charset="0"/>
              </a:rPr>
              <a:t>The "Great fire of London" of 1666 levelled most of the city. </a:t>
            </a:r>
            <a:r>
              <a:rPr lang="en-GB" sz="2800" b="1" dirty="0">
                <a:solidFill>
                  <a:srgbClr val="00FF00"/>
                </a:solidFill>
                <a:effectLst>
                  <a:outerShdw blurRad="38100" dist="38100" dir="2700000" algn="tl">
                    <a:srgbClr val="000000"/>
                  </a:outerShdw>
                </a:effectLst>
                <a:latin typeface="Arial" charset="0"/>
                <a:cs typeface="Arial" charset="0"/>
              </a:rPr>
              <a:t>This was the second "Great fire of London," </a:t>
            </a:r>
            <a:r>
              <a:rPr lang="en-GB" sz="2800" b="1" dirty="0">
                <a:solidFill>
                  <a:srgbClr val="FF9900"/>
                </a:solidFill>
                <a:effectLst>
                  <a:outerShdw blurRad="38100" dist="38100" dir="2700000" algn="tl">
                    <a:srgbClr val="000000"/>
                  </a:outerShdw>
                </a:effectLst>
                <a:latin typeface="Arial" charset="0"/>
                <a:cs typeface="Arial" charset="0"/>
              </a:rPr>
              <a:t>with the first "Great fire" having occurred in the year 1212.</a:t>
            </a:r>
            <a:endParaRPr lang="en-GB" sz="2800" dirty="0">
              <a:solidFill>
                <a:srgbClr val="FF9900"/>
              </a:solidFill>
              <a:latin typeface="Arial" charset="0"/>
              <a:cs typeface="Arial" charset="0"/>
            </a:endParaRPr>
          </a:p>
        </p:txBody>
      </p:sp>
      <p:pic>
        <p:nvPicPr>
          <p:cNvPr id="205826" name="Picture 2" descr="http://www.rm.com/_RMVirtual/Media/Images/BBC_Magic_Grandad_Great_Fire_of_London_(L).jpg">
            <a:extLst>
              <a:ext uri="{FF2B5EF4-FFF2-40B4-BE49-F238E27FC236}">
                <a16:creationId xmlns:a16="http://schemas.microsoft.com/office/drawing/2014/main" id="{533F6B72-276D-4130-A6C9-3401DAC3E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00025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19B5D1C-AFC9-42C3-B5E0-E00552039C54}"/>
              </a:ext>
            </a:extLst>
          </p:cNvPr>
          <p:cNvSpPr txBox="1"/>
          <p:nvPr/>
        </p:nvSpPr>
        <p:spPr>
          <a:xfrm>
            <a:off x="285750" y="5286375"/>
            <a:ext cx="4000500"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London 1666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5826"/>
                                        </p:tgtEl>
                                        <p:attrNameLst>
                                          <p:attrName>style.visibility</p:attrName>
                                        </p:attrNameLst>
                                      </p:cBhvr>
                                      <p:to>
                                        <p:strVal val="visible"/>
                                      </p:to>
                                    </p:set>
                                    <p:animEffect transition="in" filter="circle(in)">
                                      <p:cBhvr>
                                        <p:cTn id="7" dur="2000"/>
                                        <p:tgtEl>
                                          <p:spTgt spid="205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2DA2-2A6D-44A5-A960-ACF1141E34B2}"/>
              </a:ext>
            </a:extLst>
          </p:cNvPr>
          <p:cNvSpPr>
            <a:spLocks noGrp="1"/>
          </p:cNvSpPr>
          <p:nvPr>
            <p:ph type="title"/>
          </p:nvPr>
        </p:nvSpPr>
        <p:spPr/>
        <p:txBody>
          <a:bodyPr/>
          <a:lstStyle/>
          <a:p>
            <a:pPr>
              <a:defRPr/>
            </a:pPr>
            <a:r>
              <a:rPr lang="en-GB" b="1" dirty="0">
                <a:solidFill>
                  <a:srgbClr val="FFFF00"/>
                </a:solidFill>
              </a:rPr>
              <a:t>London: Year of The "Great Fire" of 1666</a:t>
            </a:r>
            <a:endParaRPr lang="en-GB" dirty="0"/>
          </a:p>
        </p:txBody>
      </p:sp>
      <p:sp>
        <p:nvSpPr>
          <p:cNvPr id="3" name="Slide Number Placeholder 2">
            <a:extLst>
              <a:ext uri="{FF2B5EF4-FFF2-40B4-BE49-F238E27FC236}">
                <a16:creationId xmlns:a16="http://schemas.microsoft.com/office/drawing/2014/main" id="{DD0A39B1-A60F-4133-A7E9-000AC1D4E9F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A719EF-47C3-49C7-88F2-6E4DA841B09C}" type="slidenum">
              <a:rPr lang="en-GB" altLang="en-US"/>
              <a:pPr eaLnBrk="1" hangingPunct="1"/>
              <a:t>107</a:t>
            </a:fld>
            <a:endParaRPr lang="en-GB" altLang="en-US"/>
          </a:p>
        </p:txBody>
      </p:sp>
      <p:sp>
        <p:nvSpPr>
          <p:cNvPr id="4" name="TextBox 3">
            <a:extLst>
              <a:ext uri="{FF2B5EF4-FFF2-40B4-BE49-F238E27FC236}">
                <a16:creationId xmlns:a16="http://schemas.microsoft.com/office/drawing/2014/main" id="{90A5F48F-011A-47EB-95BE-6CEBBDE117DF}"/>
              </a:ext>
            </a:extLst>
          </p:cNvPr>
          <p:cNvSpPr txBox="1"/>
          <p:nvPr/>
        </p:nvSpPr>
        <p:spPr>
          <a:xfrm>
            <a:off x="3857625" y="2071688"/>
            <a:ext cx="5286375" cy="3324225"/>
          </a:xfrm>
          <a:prstGeom prst="rect">
            <a:avLst/>
          </a:prstGeom>
          <a:noFill/>
        </p:spPr>
        <p:txBody>
          <a:bodyPr>
            <a:spAutoFit/>
          </a:bodyPr>
          <a:lstStyle/>
          <a:p>
            <a:pPr>
              <a:defRPr/>
            </a:pPr>
            <a:r>
              <a:rPr lang="en-GB" sz="3200" b="1" dirty="0">
                <a:solidFill>
                  <a:srgbClr val="00FFCC"/>
                </a:solidFill>
                <a:effectLst>
                  <a:outerShdw blurRad="38100" dist="38100" dir="2700000" algn="tl">
                    <a:srgbClr val="000000"/>
                  </a:outerShdw>
                </a:effectLst>
                <a:latin typeface="Arial" charset="0"/>
                <a:cs typeface="Arial" charset="0"/>
              </a:rPr>
              <a:t>Note also that when allowance is made for changes in the calendar </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FFC000"/>
                </a:solidFill>
                <a:effectLst>
                  <a:outerShdw blurRad="38100" dist="38100" dir="2700000" algn="tl">
                    <a:srgbClr val="000000"/>
                  </a:outerShdw>
                </a:effectLst>
                <a:latin typeface="Arial" charset="0"/>
                <a:cs typeface="Arial" charset="0"/>
              </a:rPr>
              <a:t>The great fire started on September 11</a:t>
            </a:r>
            <a:r>
              <a:rPr lang="en-GB" sz="3200" b="1" baseline="30000" dirty="0">
                <a:solidFill>
                  <a:srgbClr val="FFC000"/>
                </a:solidFill>
                <a:effectLst>
                  <a:outerShdw blurRad="38100" dist="38100" dir="2700000" algn="tl">
                    <a:srgbClr val="000000"/>
                  </a:outerShdw>
                </a:effectLst>
                <a:latin typeface="Arial" charset="0"/>
                <a:cs typeface="Arial" charset="0"/>
              </a:rPr>
              <a:t>th</a:t>
            </a:r>
            <a:r>
              <a:rPr lang="en-GB" sz="3200" b="1" dirty="0">
                <a:solidFill>
                  <a:srgbClr val="FFC000"/>
                </a:solidFill>
                <a:effectLst>
                  <a:outerShdw blurRad="38100" dist="38100" dir="2700000" algn="tl">
                    <a:srgbClr val="000000"/>
                  </a:outerShdw>
                </a:effectLst>
                <a:latin typeface="Arial" charset="0"/>
                <a:cs typeface="Arial" charset="0"/>
              </a:rPr>
              <a:t> </a:t>
            </a:r>
            <a:r>
              <a:rPr lang="en-GB" sz="3200" b="1" dirty="0">
                <a:solidFill>
                  <a:srgbClr val="FF00FF"/>
                </a:solidFill>
                <a:effectLst>
                  <a:outerShdw blurRad="38100" dist="38100" dir="2700000" algn="tl">
                    <a:srgbClr val="000000"/>
                  </a:outerShdw>
                </a:effectLst>
                <a:latin typeface="Arial" charset="0"/>
                <a:cs typeface="Arial" charset="0"/>
              </a:rPr>
              <a:t>( Michael Clark)</a:t>
            </a:r>
          </a:p>
          <a:p>
            <a:pPr>
              <a:defRPr/>
            </a:pPr>
            <a:endParaRPr lang="en-GB" dirty="0">
              <a:latin typeface="Arial" charset="0"/>
              <a:cs typeface="Arial" charset="0"/>
            </a:endParaRPr>
          </a:p>
        </p:txBody>
      </p:sp>
      <p:pic>
        <p:nvPicPr>
          <p:cNvPr id="206850" name="Picture 2" descr="http://www.kb.nl/galerie/tijdgebonden/1666.jpg">
            <a:extLst>
              <a:ext uri="{FF2B5EF4-FFF2-40B4-BE49-F238E27FC236}">
                <a16:creationId xmlns:a16="http://schemas.microsoft.com/office/drawing/2014/main" id="{02D3D333-D1EB-4446-9548-50532FF9C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454" t="11066" r="16818" b="10245"/>
          <a:stretch>
            <a:fillRect/>
          </a:stretch>
        </p:blipFill>
        <p:spPr bwMode="auto">
          <a:xfrm>
            <a:off x="285750" y="1785938"/>
            <a:ext cx="32861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6850"/>
                                        </p:tgtEl>
                                        <p:attrNameLst>
                                          <p:attrName>style.visibility</p:attrName>
                                        </p:attrNameLst>
                                      </p:cBhvr>
                                      <p:to>
                                        <p:strVal val="visible"/>
                                      </p:to>
                                    </p:set>
                                    <p:animEffect transition="in" filter="circle(in)">
                                      <p:cBhvr>
                                        <p:cTn id="7" dur="2000"/>
                                        <p:tgtEl>
                                          <p:spTgt spid="206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1782B305-4DA1-45F9-A945-DFCFC1A405E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C1C3DB4-B2A1-4E83-BBE6-F842D4D60AB5}" type="slidenum">
              <a:rPr lang="en-GB" altLang="en-US"/>
              <a:pPr eaLnBrk="1" hangingPunct="1"/>
              <a:t>108</a:t>
            </a:fld>
            <a:endParaRPr lang="en-GB" altLang="en-US"/>
          </a:p>
        </p:txBody>
      </p:sp>
      <p:sp>
        <p:nvSpPr>
          <p:cNvPr id="230402" name="Rectangle 2">
            <a:extLst>
              <a:ext uri="{FF2B5EF4-FFF2-40B4-BE49-F238E27FC236}">
                <a16:creationId xmlns:a16="http://schemas.microsoft.com/office/drawing/2014/main" id="{39701987-55F3-4203-8544-8BE33E36B3A8}"/>
              </a:ext>
            </a:extLst>
          </p:cNvPr>
          <p:cNvSpPr>
            <a:spLocks noGrp="1" noChangeArrowheads="1"/>
          </p:cNvSpPr>
          <p:nvPr>
            <p:ph type="title"/>
          </p:nvPr>
        </p:nvSpPr>
        <p:spPr>
          <a:xfrm>
            <a:off x="395288" y="0"/>
            <a:ext cx="8229600" cy="1371600"/>
          </a:xfrm>
        </p:spPr>
        <p:txBody>
          <a:bodyPr/>
          <a:lstStyle/>
          <a:p>
            <a:pPr eaLnBrk="1" hangingPunct="1">
              <a:defRPr/>
            </a:pPr>
            <a:r>
              <a:rPr lang="en-GB" sz="4000" b="1">
                <a:solidFill>
                  <a:srgbClr val="FFFF00"/>
                </a:solidFill>
              </a:rPr>
              <a:t>London: Year of The "Great Fire" of 1666</a:t>
            </a:r>
          </a:p>
        </p:txBody>
      </p:sp>
      <p:sp>
        <p:nvSpPr>
          <p:cNvPr id="230404" name="Text Box 4">
            <a:extLst>
              <a:ext uri="{FF2B5EF4-FFF2-40B4-BE49-F238E27FC236}">
                <a16:creationId xmlns:a16="http://schemas.microsoft.com/office/drawing/2014/main" id="{61AD2C6D-4CA5-406C-8043-905D5B195429}"/>
              </a:ext>
            </a:extLst>
          </p:cNvPr>
          <p:cNvSpPr txBox="1">
            <a:spLocks noChangeArrowheads="1"/>
          </p:cNvSpPr>
          <p:nvPr/>
        </p:nvSpPr>
        <p:spPr bwMode="auto">
          <a:xfrm>
            <a:off x="250825" y="1341438"/>
            <a:ext cx="8893175" cy="52387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0000"/>
                </a:solidFill>
                <a:effectLst>
                  <a:outerShdw blurRad="38100" dist="38100" dir="2700000" algn="tl">
                    <a:srgbClr val="000000"/>
                  </a:outerShdw>
                </a:effectLst>
                <a:latin typeface="Arial" charset="0"/>
                <a:cs typeface="Arial" charset="0"/>
              </a:rPr>
              <a:t> </a:t>
            </a:r>
          </a:p>
        </p:txBody>
      </p:sp>
      <p:sp>
        <p:nvSpPr>
          <p:cNvPr id="230406" name="Text Box 6">
            <a:extLst>
              <a:ext uri="{FF2B5EF4-FFF2-40B4-BE49-F238E27FC236}">
                <a16:creationId xmlns:a16="http://schemas.microsoft.com/office/drawing/2014/main" id="{E14B0A77-4EC6-4AC3-97F8-295F0A72178F}"/>
              </a:ext>
            </a:extLst>
          </p:cNvPr>
          <p:cNvSpPr txBox="1">
            <a:spLocks noChangeArrowheads="1"/>
          </p:cNvSpPr>
          <p:nvPr/>
        </p:nvSpPr>
        <p:spPr bwMode="auto">
          <a:xfrm>
            <a:off x="4143375" y="1571625"/>
            <a:ext cx="5000625" cy="44005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33CC"/>
                </a:solidFill>
                <a:effectLst>
                  <a:outerShdw blurRad="38100" dist="38100" dir="2700000" algn="tl">
                    <a:srgbClr val="000000"/>
                  </a:outerShdw>
                </a:effectLst>
                <a:latin typeface="Arial" charset="0"/>
                <a:cs typeface="Arial" charset="0"/>
              </a:rPr>
              <a:t>Note: </a:t>
            </a:r>
            <a:r>
              <a:rPr lang="en-GB" sz="2800" b="1" dirty="0">
                <a:solidFill>
                  <a:srgbClr val="00FFCC"/>
                </a:solidFill>
                <a:effectLst>
                  <a:outerShdw blurRad="38100" dist="38100" dir="2700000" algn="tl">
                    <a:srgbClr val="000000"/>
                  </a:outerShdw>
                </a:effectLst>
                <a:latin typeface="Arial" charset="0"/>
                <a:cs typeface="Arial" charset="0"/>
              </a:rPr>
              <a:t>There used to be an inscription on the monument stating that the fire was started by the Jesuits </a:t>
            </a:r>
            <a:r>
              <a:rPr lang="en-GB" sz="2800" b="1" dirty="0">
                <a:solidFill>
                  <a:srgbClr val="FF0000"/>
                </a:solidFill>
                <a:effectLst>
                  <a:outerShdw blurRad="38100" dist="38100" dir="2700000" algn="tl">
                    <a:srgbClr val="000000"/>
                  </a:outerShdw>
                </a:effectLst>
                <a:latin typeface="Arial" charset="0"/>
                <a:cs typeface="Arial" charset="0"/>
              </a:rPr>
              <a:t>(one of the evil frogs).</a:t>
            </a:r>
            <a:r>
              <a:rPr lang="en-GB" sz="2800" b="1" dirty="0">
                <a:solidFill>
                  <a:srgbClr val="FF33CC"/>
                </a:solidFill>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It was however, removed in </a:t>
            </a:r>
            <a:r>
              <a:rPr lang="en-GB" sz="2800" b="1" dirty="0">
                <a:solidFill>
                  <a:srgbClr val="00FF00"/>
                </a:solidFill>
                <a:effectLst>
                  <a:outerShdw blurRad="38100" dist="38100" dir="2700000" algn="tl">
                    <a:srgbClr val="000000"/>
                  </a:outerShdw>
                </a:effectLst>
                <a:latin typeface="Arial" charset="0"/>
                <a:cs typeface="Arial" charset="0"/>
              </a:rPr>
              <a:t>1830 – and the story substituted that it was started by accident in a bakery.</a:t>
            </a:r>
          </a:p>
        </p:txBody>
      </p:sp>
      <p:pic>
        <p:nvPicPr>
          <p:cNvPr id="101385" name="Picture 9" descr="london20monument20vx7.jpg">
            <a:extLst>
              <a:ext uri="{FF2B5EF4-FFF2-40B4-BE49-F238E27FC236}">
                <a16:creationId xmlns:a16="http://schemas.microsoft.com/office/drawing/2014/main" id="{3B33D9FA-6DCD-4727-A589-1CFB21AE9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428750"/>
            <a:ext cx="3735388"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1385"/>
                                        </p:tgtEl>
                                        <p:attrNameLst>
                                          <p:attrName>style.visibility</p:attrName>
                                        </p:attrNameLst>
                                      </p:cBhvr>
                                      <p:to>
                                        <p:strVal val="visible"/>
                                      </p:to>
                                    </p:set>
                                    <p:animEffect transition="in" filter="circle(in)">
                                      <p:cBhvr>
                                        <p:cTn id="7" dur="2000"/>
                                        <p:tgtEl>
                                          <p:spTgt spid="1013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30406"/>
                                        </p:tgtEl>
                                        <p:attrNameLst>
                                          <p:attrName>style.visibility</p:attrName>
                                        </p:attrNameLst>
                                      </p:cBhvr>
                                      <p:to>
                                        <p:strVal val="visible"/>
                                      </p:to>
                                    </p:set>
                                    <p:anim calcmode="discrete" valueType="clr">
                                      <p:cBhvr override="childStyle">
                                        <p:cTn id="12" dur="80"/>
                                        <p:tgtEl>
                                          <p:spTgt spid="23040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30406"/>
                                        </p:tgtEl>
                                        <p:attrNameLst>
                                          <p:attrName>fillcolor</p:attrName>
                                        </p:attrNameLst>
                                      </p:cBhvr>
                                      <p:tavLst>
                                        <p:tav tm="0">
                                          <p:val>
                                            <p:clrVal>
                                              <a:schemeClr val="accent2"/>
                                            </p:clrVal>
                                          </p:val>
                                        </p:tav>
                                        <p:tav tm="50000">
                                          <p:val>
                                            <p:clrVal>
                                              <a:schemeClr val="hlink"/>
                                            </p:clrVal>
                                          </p:val>
                                        </p:tav>
                                      </p:tavLst>
                                    </p:anim>
                                    <p:set>
                                      <p:cBhvr>
                                        <p:cTn id="14" dur="80"/>
                                        <p:tgtEl>
                                          <p:spTgt spid="23040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EECDFD5F-1041-48E8-9332-6921708FEE4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9896758-6F91-4624-BE70-07E1655D2DE6}" type="slidenum">
              <a:rPr lang="en-GB" altLang="en-US"/>
              <a:pPr eaLnBrk="1" hangingPunct="1"/>
              <a:t>109</a:t>
            </a:fld>
            <a:endParaRPr lang="en-GB" altLang="en-US"/>
          </a:p>
        </p:txBody>
      </p:sp>
      <p:pic>
        <p:nvPicPr>
          <p:cNvPr id="223234" name="Picture 2" descr="chicagofire2">
            <a:extLst>
              <a:ext uri="{FF2B5EF4-FFF2-40B4-BE49-F238E27FC236}">
                <a16:creationId xmlns:a16="http://schemas.microsoft.com/office/drawing/2014/main" id="{AB5785FE-C1CF-408F-9AA3-9CF8CA110B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943725"/>
          </a:xfrm>
        </p:spPr>
      </p:pic>
      <p:sp>
        <p:nvSpPr>
          <p:cNvPr id="223235" name="Rectangle 3">
            <a:extLst>
              <a:ext uri="{FF2B5EF4-FFF2-40B4-BE49-F238E27FC236}">
                <a16:creationId xmlns:a16="http://schemas.microsoft.com/office/drawing/2014/main" id="{27E10862-1A5E-4E73-8211-0072A1AA86F0}"/>
              </a:ext>
            </a:extLst>
          </p:cNvPr>
          <p:cNvSpPr>
            <a:spLocks noGrp="1" noChangeArrowheads="1"/>
          </p:cNvSpPr>
          <p:nvPr>
            <p:ph type="title"/>
          </p:nvPr>
        </p:nvSpPr>
        <p:spPr/>
        <p:txBody>
          <a:bodyPr/>
          <a:lstStyle/>
          <a:p>
            <a:pPr eaLnBrk="1" hangingPunct="1">
              <a:defRPr/>
            </a:pPr>
            <a:r>
              <a:rPr lang="en-GB" b="1" dirty="0">
                <a:solidFill>
                  <a:schemeClr val="hlink"/>
                </a:solidFill>
              </a:rPr>
              <a:t>The Chicago Fire</a:t>
            </a:r>
          </a:p>
        </p:txBody>
      </p:sp>
      <p:sp>
        <p:nvSpPr>
          <p:cNvPr id="223236" name="Text Box 4">
            <a:extLst>
              <a:ext uri="{FF2B5EF4-FFF2-40B4-BE49-F238E27FC236}">
                <a16:creationId xmlns:a16="http://schemas.microsoft.com/office/drawing/2014/main" id="{DA033BEE-BE6D-40CC-A133-42D9B17BA4D1}"/>
              </a:ext>
            </a:extLst>
          </p:cNvPr>
          <p:cNvSpPr txBox="1">
            <a:spLocks noChangeArrowheads="1"/>
          </p:cNvSpPr>
          <p:nvPr/>
        </p:nvSpPr>
        <p:spPr bwMode="auto">
          <a:xfrm>
            <a:off x="0" y="1557338"/>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Sunday evening, October 8, 1871 marked the beginning of one of the most devastating fires in U.S. history</a:t>
            </a:r>
            <a:r>
              <a:rPr lang="en-GB" sz="2800" dirty="0">
                <a:solidFill>
                  <a:srgbClr val="FF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23234"/>
                                        </p:tgtEl>
                                        <p:attrNameLst>
                                          <p:attrName>style.visibility</p:attrName>
                                        </p:attrNameLst>
                                      </p:cBhvr>
                                      <p:to>
                                        <p:strVal val="visible"/>
                                      </p:to>
                                    </p:set>
                                    <p:animEffect transition="in" filter="circle(in)">
                                      <p:cBhvr>
                                        <p:cTn id="7" dur="2000"/>
                                        <p:tgtEl>
                                          <p:spTgt spid="223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3235"/>
                                        </p:tgtEl>
                                        <p:attrNameLst>
                                          <p:attrName>style.visibility</p:attrName>
                                        </p:attrNameLst>
                                      </p:cBhvr>
                                      <p:to>
                                        <p:strVal val="visible"/>
                                      </p:to>
                                    </p:set>
                                    <p:anim calcmode="lin" valueType="num">
                                      <p:cBhvr additive="base">
                                        <p:cTn id="12" dur="500" fill="hold"/>
                                        <p:tgtEl>
                                          <p:spTgt spid="223235"/>
                                        </p:tgtEl>
                                        <p:attrNameLst>
                                          <p:attrName>ppt_x</p:attrName>
                                        </p:attrNameLst>
                                      </p:cBhvr>
                                      <p:tavLst>
                                        <p:tav tm="0">
                                          <p:val>
                                            <p:strVal val="#ppt_x"/>
                                          </p:val>
                                        </p:tav>
                                        <p:tav tm="100000">
                                          <p:val>
                                            <p:strVal val="#ppt_x"/>
                                          </p:val>
                                        </p:tav>
                                      </p:tavLst>
                                    </p:anim>
                                    <p:anim calcmode="lin" valueType="num">
                                      <p:cBhvr additive="base">
                                        <p:cTn id="13" dur="500" fill="hold"/>
                                        <p:tgtEl>
                                          <p:spTgt spid="22323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223236"/>
                                        </p:tgtEl>
                                        <p:attrNameLst>
                                          <p:attrName>style.visibility</p:attrName>
                                        </p:attrNameLst>
                                      </p:cBhvr>
                                      <p:to>
                                        <p:strVal val="visible"/>
                                      </p:to>
                                    </p:set>
                                    <p:animEffect transition="in" filter="diamond(in)">
                                      <p:cBhvr>
                                        <p:cTn id="18" dur="2000"/>
                                        <p:tgtEl>
                                          <p:spTgt spid="223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D4ECF82C-5130-48F7-AB14-71285958E67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D3756B1-8D87-4312-886D-76C3A71F7E5F}" type="slidenum">
              <a:rPr lang="en-GB" altLang="en-US"/>
              <a:pPr eaLnBrk="1" hangingPunct="1"/>
              <a:t>11</a:t>
            </a:fld>
            <a:endParaRPr lang="en-GB" altLang="en-US"/>
          </a:p>
        </p:txBody>
      </p:sp>
      <p:sp>
        <p:nvSpPr>
          <p:cNvPr id="160772" name="Rectangle 4">
            <a:extLst>
              <a:ext uri="{FF2B5EF4-FFF2-40B4-BE49-F238E27FC236}">
                <a16:creationId xmlns:a16="http://schemas.microsoft.com/office/drawing/2014/main" id="{54830D85-6A69-45B9-B234-6BA1A5075831}"/>
              </a:ext>
            </a:extLst>
          </p:cNvPr>
          <p:cNvSpPr>
            <a:spLocks noGrp="1" noChangeArrowheads="1"/>
          </p:cNvSpPr>
          <p:nvPr>
            <p:ph type="title"/>
          </p:nvPr>
        </p:nvSpPr>
        <p:spPr/>
        <p:txBody>
          <a:bodyPr/>
          <a:lstStyle/>
          <a:p>
            <a:pPr eaLnBrk="1" hangingPunct="1">
              <a:defRPr/>
            </a:pPr>
            <a:r>
              <a:rPr lang="en-GB" b="1" dirty="0">
                <a:solidFill>
                  <a:srgbClr val="FF0000"/>
                </a:solidFill>
              </a:rPr>
              <a:t>Gog’s Attack - In 2 Phases</a:t>
            </a:r>
          </a:p>
        </p:txBody>
      </p:sp>
      <p:sp>
        <p:nvSpPr>
          <p:cNvPr id="160773" name="Text Box 5">
            <a:extLst>
              <a:ext uri="{FF2B5EF4-FFF2-40B4-BE49-F238E27FC236}">
                <a16:creationId xmlns:a16="http://schemas.microsoft.com/office/drawing/2014/main" id="{461B80EC-2085-4E38-88EA-5B90C28391C6}"/>
              </a:ext>
            </a:extLst>
          </p:cNvPr>
          <p:cNvSpPr txBox="1">
            <a:spLocks noChangeArrowheads="1"/>
          </p:cNvSpPr>
          <p:nvPr/>
        </p:nvSpPr>
        <p:spPr bwMode="auto">
          <a:xfrm>
            <a:off x="4356100" y="1484313"/>
            <a:ext cx="4573588" cy="4524375"/>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00"/>
                </a:solidFill>
                <a:effectLst>
                  <a:outerShdw blurRad="38100" dist="38100" dir="2700000" algn="tl">
                    <a:srgbClr val="000000"/>
                  </a:outerShdw>
                </a:effectLst>
                <a:latin typeface="Arial" charset="0"/>
                <a:cs typeface="Arial" charset="0"/>
              </a:rPr>
              <a:t>In the series to follow we will look into some of these </a:t>
            </a:r>
            <a:r>
              <a:rPr lang="en-GB" sz="3200" b="1" dirty="0">
                <a:solidFill>
                  <a:srgbClr val="FF3300"/>
                </a:solidFill>
                <a:effectLst>
                  <a:outerShdw blurRad="38100" dist="38100" dir="2700000" algn="tl">
                    <a:srgbClr val="000000"/>
                  </a:outerShdw>
                </a:effectLst>
                <a:latin typeface="Arial" charset="0"/>
                <a:cs typeface="Arial" charset="0"/>
              </a:rPr>
              <a:t>major wars</a:t>
            </a:r>
            <a:r>
              <a:rPr lang="en-GB" sz="3200" b="1" dirty="0">
                <a:solidFill>
                  <a:srgbClr val="00FF00"/>
                </a:solidFill>
                <a:effectLst>
                  <a:outerShdw blurRad="38100" dist="38100" dir="2700000" algn="tl">
                    <a:srgbClr val="000000"/>
                  </a:outerShdw>
                </a:effectLst>
                <a:latin typeface="Arial" charset="0"/>
                <a:cs typeface="Arial" charset="0"/>
              </a:rPr>
              <a:t> and discover how they were </a:t>
            </a:r>
            <a:r>
              <a:rPr lang="en-GB" sz="3200" b="1" dirty="0">
                <a:solidFill>
                  <a:srgbClr val="FF3300"/>
                </a:solidFill>
                <a:effectLst>
                  <a:outerShdw blurRad="38100" dist="38100" dir="2700000" algn="tl">
                    <a:srgbClr val="000000"/>
                  </a:outerShdw>
                </a:effectLst>
                <a:latin typeface="Arial" charset="0"/>
                <a:cs typeface="Arial" charset="0"/>
              </a:rPr>
              <a:t>all stepping stones to seize global power</a:t>
            </a:r>
            <a:r>
              <a:rPr lang="en-GB" sz="3200" b="1" dirty="0">
                <a:solidFill>
                  <a:srgbClr val="00FF00"/>
                </a:solidFill>
                <a:effectLst>
                  <a:outerShdw blurRad="38100" dist="38100" dir="2700000" algn="tl">
                    <a:srgbClr val="000000"/>
                  </a:outerShdw>
                </a:effectLst>
                <a:latin typeface="Arial" charset="0"/>
                <a:cs typeface="Arial" charset="0"/>
              </a:rPr>
              <a:t> and </a:t>
            </a:r>
            <a:r>
              <a:rPr lang="en-GB" sz="3200" b="1" dirty="0">
                <a:solidFill>
                  <a:srgbClr val="FF3300"/>
                </a:solidFill>
                <a:effectLst>
                  <a:outerShdw blurRad="38100" dist="38100" dir="2700000" algn="tl">
                    <a:srgbClr val="000000"/>
                  </a:outerShdw>
                </a:effectLst>
                <a:latin typeface="Arial" charset="0"/>
                <a:cs typeface="Arial" charset="0"/>
              </a:rPr>
              <a:t>to steal the wealth</a:t>
            </a:r>
            <a:r>
              <a:rPr lang="en-GB" sz="3200" b="1" dirty="0">
                <a:solidFill>
                  <a:srgbClr val="00FF00"/>
                </a:solidFill>
                <a:effectLst>
                  <a:outerShdw blurRad="38100" dist="38100" dir="2700000" algn="tl">
                    <a:srgbClr val="000000"/>
                  </a:outerShdw>
                </a:effectLst>
                <a:latin typeface="Arial" charset="0"/>
                <a:cs typeface="Arial" charset="0"/>
              </a:rPr>
              <a:t> of </a:t>
            </a:r>
            <a:r>
              <a:rPr lang="en-GB" sz="3200" b="1" dirty="0">
                <a:solidFill>
                  <a:srgbClr val="FFFF00"/>
                </a:solidFill>
                <a:effectLst>
                  <a:outerShdw blurRad="38100" dist="38100" dir="2700000" algn="tl">
                    <a:srgbClr val="000000"/>
                  </a:outerShdw>
                </a:effectLst>
                <a:latin typeface="Arial" charset="0"/>
                <a:cs typeface="Arial" charset="0"/>
              </a:rPr>
              <a:t>Yahweh’s people Israel.</a:t>
            </a:r>
          </a:p>
        </p:txBody>
      </p:sp>
      <p:pic>
        <p:nvPicPr>
          <p:cNvPr id="160775" name="Picture 7" descr="worldwarone1">
            <a:extLst>
              <a:ext uri="{FF2B5EF4-FFF2-40B4-BE49-F238E27FC236}">
                <a16:creationId xmlns:a16="http://schemas.microsoft.com/office/drawing/2014/main" id="{3A7AEC54-E3FD-4741-BD40-758CDBA35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96975"/>
            <a:ext cx="3629025"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0775"/>
                                        </p:tgtEl>
                                        <p:attrNameLst>
                                          <p:attrName>style.visibility</p:attrName>
                                        </p:attrNameLst>
                                      </p:cBhvr>
                                      <p:to>
                                        <p:strVal val="visible"/>
                                      </p:to>
                                    </p:set>
                                    <p:animEffect transition="in" filter="circle(in)">
                                      <p:cBhvr>
                                        <p:cTn id="7" dur="2000"/>
                                        <p:tgtEl>
                                          <p:spTgt spid="1607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60773">
                                            <p:txEl>
                                              <p:pRg st="0" end="0"/>
                                            </p:txEl>
                                          </p:spTgt>
                                        </p:tgtEl>
                                        <p:attrNameLst>
                                          <p:attrName>style.visibility</p:attrName>
                                        </p:attrNameLst>
                                      </p:cBhvr>
                                      <p:to>
                                        <p:strVal val="visible"/>
                                      </p:to>
                                    </p:set>
                                    <p:anim calcmode="discrete" valueType="clr">
                                      <p:cBhvr override="childStyle">
                                        <p:cTn id="12" dur="80"/>
                                        <p:tgtEl>
                                          <p:spTgt spid="16077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6077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6077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6F77AEF4-88FB-4624-AA16-862D0938489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3F4391-93A7-41B8-A957-0CDF128E25DD}" type="slidenum">
              <a:rPr lang="en-GB" altLang="en-US"/>
              <a:pPr eaLnBrk="1" hangingPunct="1"/>
              <a:t>110</a:t>
            </a:fld>
            <a:endParaRPr lang="en-GB" altLang="en-US"/>
          </a:p>
        </p:txBody>
      </p:sp>
      <p:pic>
        <p:nvPicPr>
          <p:cNvPr id="223234" name="Picture 2" descr="chicagofire2">
            <a:extLst>
              <a:ext uri="{FF2B5EF4-FFF2-40B4-BE49-F238E27FC236}">
                <a16:creationId xmlns:a16="http://schemas.microsoft.com/office/drawing/2014/main" id="{E1C2159D-3C37-4495-8312-90126DF08C3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943725"/>
          </a:xfrm>
        </p:spPr>
      </p:pic>
      <p:sp>
        <p:nvSpPr>
          <p:cNvPr id="223235" name="Rectangle 3">
            <a:extLst>
              <a:ext uri="{FF2B5EF4-FFF2-40B4-BE49-F238E27FC236}">
                <a16:creationId xmlns:a16="http://schemas.microsoft.com/office/drawing/2014/main" id="{A0E04BD4-FFD2-449F-91A3-9D8C1671303E}"/>
              </a:ext>
            </a:extLst>
          </p:cNvPr>
          <p:cNvSpPr>
            <a:spLocks noGrp="1" noChangeArrowheads="1"/>
          </p:cNvSpPr>
          <p:nvPr>
            <p:ph type="title"/>
          </p:nvPr>
        </p:nvSpPr>
        <p:spPr/>
        <p:txBody>
          <a:bodyPr/>
          <a:lstStyle/>
          <a:p>
            <a:pPr eaLnBrk="1" hangingPunct="1">
              <a:defRPr/>
            </a:pPr>
            <a:r>
              <a:rPr lang="en-GB" b="1" dirty="0">
                <a:solidFill>
                  <a:schemeClr val="hlink"/>
                </a:solidFill>
              </a:rPr>
              <a:t>The Chicago Fire</a:t>
            </a:r>
          </a:p>
        </p:txBody>
      </p:sp>
      <p:sp>
        <p:nvSpPr>
          <p:cNvPr id="223237" name="Text Box 5">
            <a:extLst>
              <a:ext uri="{FF2B5EF4-FFF2-40B4-BE49-F238E27FC236}">
                <a16:creationId xmlns:a16="http://schemas.microsoft.com/office/drawing/2014/main" id="{538C39C3-86F1-4EAA-9904-B4B161ACC34E}"/>
              </a:ext>
            </a:extLst>
          </p:cNvPr>
          <p:cNvSpPr txBox="1">
            <a:spLocks noChangeArrowheads="1"/>
          </p:cNvSpPr>
          <p:nvPr/>
        </p:nvSpPr>
        <p:spPr bwMode="auto">
          <a:xfrm>
            <a:off x="0" y="1500174"/>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Between October 8 and 10, </a:t>
            </a:r>
            <a:r>
              <a:rPr lang="en-GB" sz="2800" b="1" dirty="0">
                <a:solidFill>
                  <a:srgbClr val="00FF00"/>
                </a:solidFill>
                <a:effectLst>
                  <a:outerShdw blurRad="38100" dist="38100" dir="2700000" algn="tl">
                    <a:srgbClr val="000000"/>
                  </a:outerShdw>
                </a:effectLst>
              </a:rPr>
              <a:t>an estimated 350 people perished. The fire destroyed the homes of up to one-third of the city's population, </a:t>
            </a:r>
            <a:r>
              <a:rPr lang="en-GB" sz="2800" b="1" dirty="0">
                <a:solidFill>
                  <a:srgbClr val="FF9900"/>
                </a:solidFill>
                <a:effectLst>
                  <a:outerShdw blurRad="38100" dist="38100" dir="2700000" algn="tl">
                    <a:srgbClr val="000000"/>
                  </a:outerShdw>
                </a:effectLst>
              </a:rPr>
              <a:t>about 1,600 stores, 60 factories, and 28 public buildings. </a:t>
            </a:r>
            <a:r>
              <a:rPr lang="en-GB" sz="2800" b="1" dirty="0">
                <a:solidFill>
                  <a:srgbClr val="FF00FF"/>
                </a:solidFill>
                <a:effectLst>
                  <a:outerShdw blurRad="38100" dist="38100" dir="2700000" algn="tl">
                    <a:srgbClr val="000000"/>
                  </a:outerShdw>
                </a:effectLst>
              </a:rPr>
              <a:t>Four square miles of the city burned to the ground.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23234"/>
                                        </p:tgtEl>
                                        <p:attrNameLst>
                                          <p:attrName>style.visibility</p:attrName>
                                        </p:attrNameLst>
                                      </p:cBhvr>
                                      <p:to>
                                        <p:strVal val="visible"/>
                                      </p:to>
                                    </p:set>
                                    <p:animEffect transition="in" filter="circle(in)">
                                      <p:cBhvr>
                                        <p:cTn id="7" dur="2000"/>
                                        <p:tgtEl>
                                          <p:spTgt spid="223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3235"/>
                                        </p:tgtEl>
                                        <p:attrNameLst>
                                          <p:attrName>style.visibility</p:attrName>
                                        </p:attrNameLst>
                                      </p:cBhvr>
                                      <p:to>
                                        <p:strVal val="visible"/>
                                      </p:to>
                                    </p:set>
                                    <p:anim calcmode="lin" valueType="num">
                                      <p:cBhvr additive="base">
                                        <p:cTn id="12" dur="500" fill="hold"/>
                                        <p:tgtEl>
                                          <p:spTgt spid="223235"/>
                                        </p:tgtEl>
                                        <p:attrNameLst>
                                          <p:attrName>ppt_x</p:attrName>
                                        </p:attrNameLst>
                                      </p:cBhvr>
                                      <p:tavLst>
                                        <p:tav tm="0">
                                          <p:val>
                                            <p:strVal val="#ppt_x"/>
                                          </p:val>
                                        </p:tav>
                                        <p:tav tm="100000">
                                          <p:val>
                                            <p:strVal val="#ppt_x"/>
                                          </p:val>
                                        </p:tav>
                                      </p:tavLst>
                                    </p:anim>
                                    <p:anim calcmode="lin" valueType="num">
                                      <p:cBhvr additive="base">
                                        <p:cTn id="13" dur="500" fill="hold"/>
                                        <p:tgtEl>
                                          <p:spTgt spid="22323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223237"/>
                                        </p:tgtEl>
                                        <p:attrNameLst>
                                          <p:attrName>style.visibility</p:attrName>
                                        </p:attrNameLst>
                                      </p:cBhvr>
                                      <p:to>
                                        <p:strVal val="visible"/>
                                      </p:to>
                                    </p:set>
                                    <p:animEffect transition="in" filter="diamond(in)">
                                      <p:cBhvr>
                                        <p:cTn id="18" dur="2000"/>
                                        <p:tgtEl>
                                          <p:spTgt spid="223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AABB47-36E4-42B4-833D-C33F2E5880E8}"/>
              </a:ext>
            </a:extLst>
          </p:cNvPr>
          <p:cNvSpPr>
            <a:spLocks noGrp="1"/>
          </p:cNvSpPr>
          <p:nvPr>
            <p:ph type="title"/>
          </p:nvPr>
        </p:nvSpPr>
        <p:spPr/>
        <p:txBody>
          <a:bodyPr/>
          <a:lstStyle/>
          <a:p>
            <a:pPr>
              <a:defRPr/>
            </a:pPr>
            <a:r>
              <a:rPr lang="en-GB" b="1" dirty="0">
                <a:solidFill>
                  <a:schemeClr val="hlink"/>
                </a:solidFill>
              </a:rPr>
              <a:t>The Chicago Fire</a:t>
            </a:r>
            <a:endParaRPr lang="en-GB" dirty="0"/>
          </a:p>
        </p:txBody>
      </p:sp>
      <p:sp>
        <p:nvSpPr>
          <p:cNvPr id="4" name="Slide Number Placeholder 3">
            <a:extLst>
              <a:ext uri="{FF2B5EF4-FFF2-40B4-BE49-F238E27FC236}">
                <a16:creationId xmlns:a16="http://schemas.microsoft.com/office/drawing/2014/main" id="{0E21D245-99F8-46C6-BC0F-59ABFDA583C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721B80B-FC65-4DAA-ACE9-5D7E78EEF489}" type="slidenum">
              <a:rPr lang="en-GB" altLang="en-US"/>
              <a:pPr eaLnBrk="1" hangingPunct="1"/>
              <a:t>111</a:t>
            </a:fld>
            <a:endParaRPr lang="en-GB" altLang="en-US"/>
          </a:p>
        </p:txBody>
      </p:sp>
      <p:pic>
        <p:nvPicPr>
          <p:cNvPr id="209922" name="Picture 2" descr="http://www.ysop.org/images/Capitol.jpg">
            <a:extLst>
              <a:ext uri="{FF2B5EF4-FFF2-40B4-BE49-F238E27FC236}">
                <a16:creationId xmlns:a16="http://schemas.microsoft.com/office/drawing/2014/main" id="{B5E69C31-A0DA-4C8C-9A03-395BFEA37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19" b="3999"/>
          <a:stretch>
            <a:fillRect/>
          </a:stretch>
        </p:blipFill>
        <p:spPr bwMode="auto">
          <a:xfrm>
            <a:off x="357188" y="1857375"/>
            <a:ext cx="46434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A855C2D-7EFB-435B-97B6-A605CE3AA3FB}"/>
              </a:ext>
            </a:extLst>
          </p:cNvPr>
          <p:cNvSpPr txBox="1"/>
          <p:nvPr/>
        </p:nvSpPr>
        <p:spPr>
          <a:xfrm>
            <a:off x="5286375" y="1285875"/>
            <a:ext cx="3643313" cy="5294313"/>
          </a:xfrm>
          <a:prstGeom prst="rect">
            <a:avLst/>
          </a:prstGeom>
          <a:noFill/>
        </p:spPr>
        <p:txBody>
          <a:bodyPr>
            <a:spAutoFit/>
          </a:bodyPr>
          <a:lstStyle/>
          <a:p>
            <a:pPr>
              <a:defRPr/>
            </a:pPr>
            <a:r>
              <a:rPr lang="en-GB" sz="3200" b="1" dirty="0">
                <a:solidFill>
                  <a:srgbClr val="00FF00"/>
                </a:solidFill>
                <a:effectLst>
                  <a:outerShdw blurRad="38100" dist="38100" dir="2700000" algn="tl">
                    <a:srgbClr val="000000"/>
                  </a:outerShdw>
                </a:effectLst>
                <a:latin typeface="Verdana" pitchFamily="34" charset="0"/>
                <a:cs typeface="Arial" charset="0"/>
              </a:rPr>
              <a:t>Was it a coincidence that this fire occurred in the same year </a:t>
            </a:r>
            <a:r>
              <a:rPr lang="en-GB" sz="3200" b="1" dirty="0">
                <a:solidFill>
                  <a:srgbClr val="FF0000"/>
                </a:solidFill>
                <a:effectLst>
                  <a:outerShdw blurRad="38100" dist="38100" dir="2700000" algn="tl">
                    <a:srgbClr val="000000"/>
                  </a:outerShdw>
                </a:effectLst>
                <a:latin typeface="Verdana" pitchFamily="34" charset="0"/>
                <a:cs typeface="Arial" charset="0"/>
              </a:rPr>
              <a:t>Washington DC </a:t>
            </a:r>
            <a:r>
              <a:rPr lang="en-GB" sz="3200" b="1" dirty="0">
                <a:solidFill>
                  <a:srgbClr val="00FF00"/>
                </a:solidFill>
                <a:effectLst>
                  <a:outerShdw blurRad="38100" dist="38100" dir="2700000" algn="tl">
                    <a:srgbClr val="000000"/>
                  </a:outerShdw>
                </a:effectLst>
                <a:latin typeface="Verdana" pitchFamily="34" charset="0"/>
                <a:cs typeface="Arial" charset="0"/>
              </a:rPr>
              <a:t>became an independent state within the union</a:t>
            </a:r>
            <a:r>
              <a:rPr lang="en-GB" b="1" dirty="0">
                <a:solidFill>
                  <a:srgbClr val="00FF00"/>
                </a:solidFill>
                <a:effectLst>
                  <a:outerShdw blurRad="38100" dist="38100" dir="2700000" algn="tl">
                    <a:srgbClr val="000000"/>
                  </a:outerShdw>
                </a:effectLst>
                <a:latin typeface="Verdana" pitchFamily="34" charset="0"/>
                <a:cs typeface="Arial" charset="0"/>
              </a:rPr>
              <a:t>?</a:t>
            </a:r>
          </a:p>
          <a:p>
            <a:pPr>
              <a:defRPr/>
            </a:pPr>
            <a:endParaRPr lang="en-GB" dirty="0">
              <a:solidFill>
                <a:srgbClr val="00FF00"/>
              </a:solidFill>
              <a:latin typeface="Arial" charset="0"/>
              <a:cs typeface="Arial" charset="0"/>
            </a:endParaRPr>
          </a:p>
        </p:txBody>
      </p:sp>
      <p:sp>
        <p:nvSpPr>
          <p:cNvPr id="8" name="TextBox 7">
            <a:extLst>
              <a:ext uri="{FF2B5EF4-FFF2-40B4-BE49-F238E27FC236}">
                <a16:creationId xmlns:a16="http://schemas.microsoft.com/office/drawing/2014/main" id="{F05971A2-810A-4A68-B90B-3681FB4FA622}"/>
              </a:ext>
            </a:extLst>
          </p:cNvPr>
          <p:cNvSpPr txBox="1"/>
          <p:nvPr/>
        </p:nvSpPr>
        <p:spPr>
          <a:xfrm>
            <a:off x="285750" y="5643563"/>
            <a:ext cx="4786313"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Washington DC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9922"/>
                                        </p:tgtEl>
                                        <p:attrNameLst>
                                          <p:attrName>style.visibility</p:attrName>
                                        </p:attrNameLst>
                                      </p:cBhvr>
                                      <p:to>
                                        <p:strVal val="visible"/>
                                      </p:to>
                                    </p:set>
                                    <p:animEffect transition="in" filter="circle(in)">
                                      <p:cBhvr>
                                        <p:cTn id="7" dur="2000"/>
                                        <p:tgtEl>
                                          <p:spTgt spid="2099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0AFFD92-4A3E-42AF-AE96-3B27FB6A2D7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973BE47-9994-4069-B3DB-DF61B05291EB}" type="slidenum">
              <a:rPr lang="en-GB" altLang="en-US"/>
              <a:pPr eaLnBrk="1" hangingPunct="1"/>
              <a:t>112</a:t>
            </a:fld>
            <a:endParaRPr lang="en-GB" altLang="en-US"/>
          </a:p>
        </p:txBody>
      </p:sp>
      <p:pic>
        <p:nvPicPr>
          <p:cNvPr id="225282" name="Picture 2" descr="IM001413">
            <a:extLst>
              <a:ext uri="{FF2B5EF4-FFF2-40B4-BE49-F238E27FC236}">
                <a16:creationId xmlns:a16="http://schemas.microsoft.com/office/drawing/2014/main" id="{6057E203-D1EA-4F6A-8470-3ECD9F4BB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3">
            <a:extLst>
              <a:ext uri="{FF2B5EF4-FFF2-40B4-BE49-F238E27FC236}">
                <a16:creationId xmlns:a16="http://schemas.microsoft.com/office/drawing/2014/main" id="{8056BF4D-C748-41DB-9ADD-D7734A506566}"/>
              </a:ext>
            </a:extLst>
          </p:cNvPr>
          <p:cNvSpPr>
            <a:spLocks noGrp="1" noChangeArrowheads="1"/>
          </p:cNvSpPr>
          <p:nvPr>
            <p:ph type="title"/>
          </p:nvPr>
        </p:nvSpPr>
        <p:spPr>
          <a:xfrm>
            <a:off x="0" y="228600"/>
            <a:ext cx="9144000" cy="1143000"/>
          </a:xfrm>
        </p:spPr>
        <p:txBody>
          <a:bodyPr/>
          <a:lstStyle/>
          <a:p>
            <a:pPr eaLnBrk="1" hangingPunct="1">
              <a:defRPr/>
            </a:pPr>
            <a:r>
              <a:rPr lang="en-GB" sz="4000" b="1" dirty="0">
                <a:solidFill>
                  <a:srgbClr val="FF0000"/>
                </a:solidFill>
              </a:rPr>
              <a:t>Gog Would Rebuild Chicago In His </a:t>
            </a:r>
            <a:r>
              <a:rPr lang="en-GB" sz="4000" b="1" dirty="0">
                <a:solidFill>
                  <a:srgbClr val="FFFF00"/>
                </a:solidFill>
              </a:rPr>
              <a:t>Own Image - Gigantic</a:t>
            </a:r>
          </a:p>
        </p:txBody>
      </p:sp>
      <p:sp>
        <p:nvSpPr>
          <p:cNvPr id="225284" name="Text Box 4">
            <a:extLst>
              <a:ext uri="{FF2B5EF4-FFF2-40B4-BE49-F238E27FC236}">
                <a16:creationId xmlns:a16="http://schemas.microsoft.com/office/drawing/2014/main" id="{65715E99-86FD-461C-A060-E37CAD486275}"/>
              </a:ext>
            </a:extLst>
          </p:cNvPr>
          <p:cNvSpPr txBox="1">
            <a:spLocks noChangeArrowheads="1"/>
          </p:cNvSpPr>
          <p:nvPr/>
        </p:nvSpPr>
        <p:spPr bwMode="auto">
          <a:xfrm>
            <a:off x="0" y="4000504"/>
            <a:ext cx="9286844" cy="310854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latin typeface="Verdana" pitchFamily="34" charset="0"/>
              </a:rPr>
              <a:t>The Chicago fire like the great fire of London, </a:t>
            </a:r>
            <a:r>
              <a:rPr lang="en-GB" sz="2800" b="1" dirty="0">
                <a:solidFill>
                  <a:srgbClr val="FF0000"/>
                </a:solidFill>
                <a:effectLst>
                  <a:outerShdw blurRad="38100" dist="38100" dir="2700000" algn="tl">
                    <a:srgbClr val="000000"/>
                  </a:outerShdw>
                </a:effectLst>
                <a:latin typeface="Verdana" pitchFamily="34" charset="0"/>
              </a:rPr>
              <a:t>would be used by Gog to reconstruct the city in his image</a:t>
            </a:r>
            <a:r>
              <a:rPr lang="en-GB" sz="2800" b="1" dirty="0">
                <a:solidFill>
                  <a:srgbClr val="FFFF00"/>
                </a:solidFill>
                <a:effectLst>
                  <a:outerShdw blurRad="38100" dist="38100" dir="2700000" algn="tl">
                    <a:srgbClr val="000000"/>
                  </a:outerShdw>
                </a:effectLst>
                <a:latin typeface="Verdana" pitchFamily="34" charset="0"/>
              </a:rPr>
              <a:t> </a:t>
            </a:r>
            <a:r>
              <a:rPr lang="en-GB" sz="2800" b="1" dirty="0">
                <a:solidFill>
                  <a:srgbClr val="00FF00"/>
                </a:solidFill>
                <a:effectLst>
                  <a:outerShdw blurRad="38100" dist="38100" dir="2700000" algn="tl">
                    <a:srgbClr val="000000"/>
                  </a:outerShdw>
                </a:effectLst>
                <a:latin typeface="Verdana" pitchFamily="34" charset="0"/>
              </a:rPr>
              <a:t>– huge skyscrapers which only the London Money Power could afford.</a:t>
            </a:r>
            <a:r>
              <a:rPr lang="en-GB" sz="2800" b="1" dirty="0">
                <a:solidFill>
                  <a:srgbClr val="FFFF00"/>
                </a:solidFill>
                <a:effectLst>
                  <a:outerShdw blurRad="38100" dist="38100" dir="2700000" algn="tl">
                    <a:srgbClr val="000000"/>
                  </a:outerShdw>
                </a:effectLst>
                <a:latin typeface="Verdana" pitchFamily="34" charset="0"/>
              </a:rPr>
              <a:t> </a:t>
            </a:r>
            <a:r>
              <a:rPr lang="en-GB" sz="2800" b="1" dirty="0">
                <a:solidFill>
                  <a:srgbClr val="FF00FF"/>
                </a:solidFill>
                <a:effectLst>
                  <a:outerShdw blurRad="38100" dist="38100" dir="2700000" algn="tl">
                    <a:srgbClr val="000000"/>
                  </a:outerShdw>
                </a:effectLst>
                <a:latin typeface="Verdana" pitchFamily="34" charset="0"/>
              </a:rPr>
              <a:t>Previously prior to the fire the buildings were no more than 2 - 3 stories high</a:t>
            </a:r>
            <a:r>
              <a:rPr lang="en-GB" sz="2800" b="1" dirty="0">
                <a:solidFill>
                  <a:srgbClr val="FFFF00"/>
                </a:solidFill>
                <a:effectLst>
                  <a:outerShdw blurRad="38100" dist="38100" dir="2700000" algn="tl">
                    <a:srgbClr val="000000"/>
                  </a:outerShdw>
                </a:effectLst>
                <a:latin typeface="Verdana" pitchFamily="34" charset="0"/>
              </a:rPr>
              <a:t> </a:t>
            </a:r>
            <a:r>
              <a:rPr lang="en-GB" sz="2800" b="1" dirty="0">
                <a:solidFill>
                  <a:srgbClr val="FF9900"/>
                </a:solidFill>
                <a:effectLst>
                  <a:outerShdw blurRad="38100" dist="38100" dir="2700000" algn="tl">
                    <a:srgbClr val="000000"/>
                  </a:outerShdw>
                </a:effectLst>
                <a:latin typeface="Verdana" pitchFamily="34" charset="0"/>
              </a:rPr>
              <a:t>and owned by the occupiers.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25282"/>
                                        </p:tgtEl>
                                        <p:attrNameLst>
                                          <p:attrName>style.visibility</p:attrName>
                                        </p:attrNameLst>
                                      </p:cBhvr>
                                      <p:to>
                                        <p:strVal val="visible"/>
                                      </p:to>
                                    </p:set>
                                    <p:animEffect transition="in" filter="circle(in)">
                                      <p:cBhvr>
                                        <p:cTn id="7" dur="2000"/>
                                        <p:tgtEl>
                                          <p:spTgt spid="2252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iterate type="lt">
                                    <p:tmPct val="10000"/>
                                  </p:iterate>
                                  <p:childTnLst>
                                    <p:set>
                                      <p:cBhvr>
                                        <p:cTn id="11" dur="1" fill="hold">
                                          <p:stCondLst>
                                            <p:cond delay="0"/>
                                          </p:stCondLst>
                                        </p:cTn>
                                        <p:tgtEl>
                                          <p:spTgt spid="225283"/>
                                        </p:tgtEl>
                                        <p:attrNameLst>
                                          <p:attrName>style.visibility</p:attrName>
                                        </p:attrNameLst>
                                      </p:cBhvr>
                                      <p:to>
                                        <p:strVal val="visible"/>
                                      </p:to>
                                    </p:set>
                                    <p:anim calcmode="lin" valueType="num">
                                      <p:cBhvr additive="base">
                                        <p:cTn id="12" dur="500" fill="hold"/>
                                        <p:tgtEl>
                                          <p:spTgt spid="225283"/>
                                        </p:tgtEl>
                                        <p:attrNameLst>
                                          <p:attrName>ppt_x</p:attrName>
                                        </p:attrNameLst>
                                      </p:cBhvr>
                                      <p:tavLst>
                                        <p:tav tm="0">
                                          <p:val>
                                            <p:strVal val="#ppt_x"/>
                                          </p:val>
                                        </p:tav>
                                        <p:tav tm="100000">
                                          <p:val>
                                            <p:strVal val="#ppt_x"/>
                                          </p:val>
                                        </p:tav>
                                      </p:tavLst>
                                    </p:anim>
                                    <p:anim calcmode="lin" valueType="num">
                                      <p:cBhvr additive="base">
                                        <p:cTn id="13" dur="500" fill="hold"/>
                                        <p:tgtEl>
                                          <p:spTgt spid="225283"/>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25284"/>
                                        </p:tgtEl>
                                        <p:attrNameLst>
                                          <p:attrName>style.visibility</p:attrName>
                                        </p:attrNameLst>
                                      </p:cBhvr>
                                      <p:to>
                                        <p:strVal val="visible"/>
                                      </p:to>
                                    </p:set>
                                    <p:anim calcmode="lin" valueType="num">
                                      <p:cBhvr additive="base">
                                        <p:cTn id="18" dur="500" fill="hold"/>
                                        <p:tgtEl>
                                          <p:spTgt spid="225284"/>
                                        </p:tgtEl>
                                        <p:attrNameLst>
                                          <p:attrName>ppt_x</p:attrName>
                                        </p:attrNameLst>
                                      </p:cBhvr>
                                      <p:tavLst>
                                        <p:tav tm="0">
                                          <p:val>
                                            <p:strVal val="#ppt_x"/>
                                          </p:val>
                                        </p:tav>
                                        <p:tav tm="100000">
                                          <p:val>
                                            <p:strVal val="#ppt_x"/>
                                          </p:val>
                                        </p:tav>
                                      </p:tavLst>
                                    </p:anim>
                                    <p:anim calcmode="lin" valueType="num">
                                      <p:cBhvr additive="base">
                                        <p:cTn id="19" dur="500" fill="hold"/>
                                        <p:tgtEl>
                                          <p:spTgt spid="2252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7EED91EC-E7EE-461C-9C68-ADD07749510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3AFFFF9-C022-431D-AEC0-C4188953BD74}" type="slidenum">
              <a:rPr lang="en-GB" altLang="en-US"/>
              <a:pPr eaLnBrk="1" hangingPunct="1"/>
              <a:t>113</a:t>
            </a:fld>
            <a:endParaRPr lang="en-GB" altLang="en-US"/>
          </a:p>
        </p:txBody>
      </p:sp>
      <p:sp>
        <p:nvSpPr>
          <p:cNvPr id="219140" name="Rectangle 4">
            <a:extLst>
              <a:ext uri="{FF2B5EF4-FFF2-40B4-BE49-F238E27FC236}">
                <a16:creationId xmlns:a16="http://schemas.microsoft.com/office/drawing/2014/main" id="{6414EA01-8608-49A6-8395-4B107BC46A44}"/>
              </a:ext>
            </a:extLst>
          </p:cNvPr>
          <p:cNvSpPr>
            <a:spLocks noGrp="1" noChangeArrowheads="1"/>
          </p:cNvSpPr>
          <p:nvPr>
            <p:ph type="title"/>
          </p:nvPr>
        </p:nvSpPr>
        <p:spPr/>
        <p:txBody>
          <a:bodyPr/>
          <a:lstStyle/>
          <a:p>
            <a:pPr eaLnBrk="1" hangingPunct="1">
              <a:defRPr/>
            </a:pPr>
            <a:r>
              <a:rPr lang="en-GB" b="1">
                <a:solidFill>
                  <a:srgbClr val="FF3300"/>
                </a:solidFill>
              </a:rPr>
              <a:t>Gog’s Great Fires</a:t>
            </a:r>
          </a:p>
        </p:txBody>
      </p:sp>
      <p:pic>
        <p:nvPicPr>
          <p:cNvPr id="219141" name="Picture 5" descr="021227-conspiracy-9">
            <a:extLst>
              <a:ext uri="{FF2B5EF4-FFF2-40B4-BE49-F238E27FC236}">
                <a16:creationId xmlns:a16="http://schemas.microsoft.com/office/drawing/2014/main" id="{C087E214-03FF-48C9-9186-D40EDD15F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84313"/>
            <a:ext cx="4768850"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2" name="Text Box 6">
            <a:extLst>
              <a:ext uri="{FF2B5EF4-FFF2-40B4-BE49-F238E27FC236}">
                <a16:creationId xmlns:a16="http://schemas.microsoft.com/office/drawing/2014/main" id="{06E53CF7-AF85-4A77-99A2-A409C8A6209B}"/>
              </a:ext>
            </a:extLst>
          </p:cNvPr>
          <p:cNvSpPr txBox="1">
            <a:spLocks noChangeArrowheads="1"/>
          </p:cNvSpPr>
          <p:nvPr/>
        </p:nvSpPr>
        <p:spPr bwMode="auto">
          <a:xfrm>
            <a:off x="5435600" y="1700213"/>
            <a:ext cx="3313113" cy="477520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Like the twin towers the</a:t>
            </a:r>
            <a:r>
              <a:rPr lang="en-GB" sz="2800" b="1" dirty="0">
                <a:solidFill>
                  <a:srgbClr val="99FF33"/>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“terrorist attack”</a:t>
            </a:r>
            <a:r>
              <a:rPr lang="en-GB" sz="2800" b="1" dirty="0">
                <a:solidFill>
                  <a:srgbClr val="99FF33"/>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on the Reichstag was faked</a:t>
            </a:r>
            <a:r>
              <a:rPr lang="en-GB" sz="2800" b="1" dirty="0">
                <a:solidFill>
                  <a:srgbClr val="99FF33"/>
                </a:solidFill>
                <a:effectLst>
                  <a:outerShdw blurRad="38100" dist="38100" dir="2700000" algn="tl">
                    <a:srgbClr val="000000"/>
                  </a:outerShdw>
                </a:effectLst>
                <a:latin typeface="Arial" charset="0"/>
                <a:cs typeface="Arial" charset="0"/>
              </a:rPr>
              <a:t> </a:t>
            </a:r>
            <a:r>
              <a:rPr lang="en-GB" sz="2800" b="1" dirty="0">
                <a:solidFill>
                  <a:srgbClr val="FF33CC"/>
                </a:solidFill>
                <a:effectLst>
                  <a:outerShdw blurRad="38100" dist="38100" dir="2700000" algn="tl">
                    <a:srgbClr val="000000"/>
                  </a:outerShdw>
                </a:effectLst>
                <a:latin typeface="Arial" charset="0"/>
                <a:cs typeface="Arial" charset="0"/>
              </a:rPr>
              <a:t>to make the population accept a</a:t>
            </a:r>
            <a:r>
              <a:rPr lang="en-GB" sz="2800" b="1" dirty="0">
                <a:solidFill>
                  <a:srgbClr val="FFFF00"/>
                </a:solidFill>
                <a:effectLst>
                  <a:outerShdw blurRad="38100" dist="38100" dir="2700000" algn="tl">
                    <a:srgbClr val="000000"/>
                  </a:outerShdw>
                </a:effectLst>
                <a:latin typeface="Arial" charset="0"/>
                <a:cs typeface="Arial" charset="0"/>
              </a:rPr>
              <a:t> draconian “security” clamp down</a:t>
            </a:r>
          </a:p>
          <a:p>
            <a:pPr>
              <a:spcBef>
                <a:spcPct val="50000"/>
              </a:spcBef>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9141"/>
                                        </p:tgtEl>
                                        <p:attrNameLst>
                                          <p:attrName>style.visibility</p:attrName>
                                        </p:attrNameLst>
                                      </p:cBhvr>
                                      <p:to>
                                        <p:strVal val="visible"/>
                                      </p:to>
                                    </p:set>
                                    <p:animEffect transition="in" filter="circle(in)">
                                      <p:cBhvr>
                                        <p:cTn id="7" dur="2000"/>
                                        <p:tgtEl>
                                          <p:spTgt spid="2191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19142"/>
                                        </p:tgtEl>
                                        <p:attrNameLst>
                                          <p:attrName>style.visibility</p:attrName>
                                        </p:attrNameLst>
                                      </p:cBhvr>
                                      <p:to>
                                        <p:strVal val="visible"/>
                                      </p:to>
                                    </p:set>
                                    <p:anim calcmode="discrete" valueType="clr">
                                      <p:cBhvr override="childStyle">
                                        <p:cTn id="12" dur="80"/>
                                        <p:tgtEl>
                                          <p:spTgt spid="21914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19142"/>
                                        </p:tgtEl>
                                        <p:attrNameLst>
                                          <p:attrName>fillcolor</p:attrName>
                                        </p:attrNameLst>
                                      </p:cBhvr>
                                      <p:tavLst>
                                        <p:tav tm="0">
                                          <p:val>
                                            <p:clrVal>
                                              <a:schemeClr val="accent2"/>
                                            </p:clrVal>
                                          </p:val>
                                        </p:tav>
                                        <p:tav tm="50000">
                                          <p:val>
                                            <p:clrVal>
                                              <a:schemeClr val="hlink"/>
                                            </p:clrVal>
                                          </p:val>
                                        </p:tav>
                                      </p:tavLst>
                                    </p:anim>
                                    <p:set>
                                      <p:cBhvr>
                                        <p:cTn id="14" dur="80"/>
                                        <p:tgtEl>
                                          <p:spTgt spid="21914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10A779EF-5611-4A46-AC7A-79C188D9364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12C8966-84C6-45BD-A251-D4D885BD0F52}" type="slidenum">
              <a:rPr lang="en-GB" altLang="en-US"/>
              <a:pPr eaLnBrk="1" hangingPunct="1"/>
              <a:t>114</a:t>
            </a:fld>
            <a:endParaRPr lang="en-GB" altLang="en-US"/>
          </a:p>
        </p:txBody>
      </p:sp>
      <p:sp>
        <p:nvSpPr>
          <p:cNvPr id="221188" name="Rectangle 4">
            <a:extLst>
              <a:ext uri="{FF2B5EF4-FFF2-40B4-BE49-F238E27FC236}">
                <a16:creationId xmlns:a16="http://schemas.microsoft.com/office/drawing/2014/main" id="{EB16E945-7971-4307-9759-D7A9B78F66C3}"/>
              </a:ext>
            </a:extLst>
          </p:cNvPr>
          <p:cNvSpPr>
            <a:spLocks noGrp="1" noChangeArrowheads="1"/>
          </p:cNvSpPr>
          <p:nvPr>
            <p:ph type="title"/>
          </p:nvPr>
        </p:nvSpPr>
        <p:spPr>
          <a:xfrm>
            <a:off x="468313" y="0"/>
            <a:ext cx="8229600" cy="1143000"/>
          </a:xfrm>
        </p:spPr>
        <p:txBody>
          <a:bodyPr/>
          <a:lstStyle/>
          <a:p>
            <a:pPr eaLnBrk="1" hangingPunct="1">
              <a:defRPr/>
            </a:pPr>
            <a:r>
              <a:rPr lang="en-GB" b="1">
                <a:solidFill>
                  <a:srgbClr val="FF3300"/>
                </a:solidFill>
              </a:rPr>
              <a:t>Gog’s Great Fires</a:t>
            </a:r>
          </a:p>
        </p:txBody>
      </p:sp>
      <p:pic>
        <p:nvPicPr>
          <p:cNvPr id="221190" name="Picture 6" descr="2003 Cedar Fire, California">
            <a:extLst>
              <a:ext uri="{FF2B5EF4-FFF2-40B4-BE49-F238E27FC236}">
                <a16:creationId xmlns:a16="http://schemas.microsoft.com/office/drawing/2014/main" id="{7A2386FC-0BB1-470F-B362-9F3187196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1071563"/>
            <a:ext cx="5383212"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91" name="Text Box 7">
            <a:extLst>
              <a:ext uri="{FF2B5EF4-FFF2-40B4-BE49-F238E27FC236}">
                <a16:creationId xmlns:a16="http://schemas.microsoft.com/office/drawing/2014/main" id="{2D77EAA4-C133-494F-9F58-81204F9A7503}"/>
              </a:ext>
            </a:extLst>
          </p:cNvPr>
          <p:cNvSpPr txBox="1">
            <a:spLocks noChangeArrowheads="1"/>
          </p:cNvSpPr>
          <p:nvPr/>
        </p:nvSpPr>
        <p:spPr bwMode="auto">
          <a:xfrm>
            <a:off x="0" y="4611688"/>
            <a:ext cx="9144000" cy="2246312"/>
          </a:xfrm>
          <a:prstGeom prst="rect">
            <a:avLst/>
          </a:prstGeom>
          <a:noFill/>
          <a:ln w="9525">
            <a:noFill/>
            <a:miter lim="800000"/>
            <a:headEnd/>
            <a:tailEnd/>
          </a:ln>
          <a:effectLst/>
        </p:spPr>
        <p:txBody>
          <a:bodyPr>
            <a:spAutoFit/>
          </a:bodyPr>
          <a:lstStyle/>
          <a:p>
            <a:pPr algn="ct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More recently the fires in California were a means of getting insurance payment</a:t>
            </a:r>
            <a:r>
              <a:rPr lang="en-GB" sz="2800" b="1" dirty="0">
                <a:effectLst>
                  <a:outerShdw blurRad="38100" dist="38100" dir="2700000" algn="tl">
                    <a:srgbClr val="000000"/>
                  </a:outerShdw>
                </a:effectLst>
                <a:latin typeface="Arial" charset="0"/>
                <a:cs typeface="Arial" charset="0"/>
              </a:rPr>
              <a:t> </a:t>
            </a:r>
            <a:r>
              <a:rPr lang="en-GB" sz="2800" b="1" dirty="0">
                <a:solidFill>
                  <a:srgbClr val="FF9900"/>
                </a:solidFill>
                <a:effectLst>
                  <a:outerShdw blurRad="38100" dist="38100" dir="2700000" algn="tl">
                    <a:srgbClr val="000000"/>
                  </a:outerShdw>
                </a:effectLst>
                <a:latin typeface="Arial" charset="0"/>
                <a:cs typeface="Arial" charset="0"/>
              </a:rPr>
              <a:t>on properties with irrecoverable mortgage debt from German insurance companies</a:t>
            </a:r>
            <a:r>
              <a:rPr lang="en-GB" sz="2800" b="1" dirty="0">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who were heavily involved in the California housing market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21190"/>
                                        </p:tgtEl>
                                        <p:attrNameLst>
                                          <p:attrName>style.visibility</p:attrName>
                                        </p:attrNameLst>
                                      </p:cBhvr>
                                      <p:to>
                                        <p:strVal val="visible"/>
                                      </p:to>
                                    </p:set>
                                    <p:animEffect transition="in" filter="circle(in)">
                                      <p:cBhvr>
                                        <p:cTn id="7" dur="2000"/>
                                        <p:tgtEl>
                                          <p:spTgt spid="2211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21191">
                                            <p:txEl>
                                              <p:pRg st="0" end="0"/>
                                            </p:txEl>
                                          </p:spTgt>
                                        </p:tgtEl>
                                        <p:attrNameLst>
                                          <p:attrName>style.visibility</p:attrName>
                                        </p:attrNameLst>
                                      </p:cBhvr>
                                      <p:to>
                                        <p:strVal val="visible"/>
                                      </p:to>
                                    </p:set>
                                    <p:anim calcmode="lin" valueType="num">
                                      <p:cBhvr additive="base">
                                        <p:cTn id="12" dur="500" fill="hold"/>
                                        <p:tgtEl>
                                          <p:spTgt spid="22119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2119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C5FC61AA-5FA0-47CB-84AF-4004E67E423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5A1871D-4DFA-465C-B402-91A3788E28FE}" type="slidenum">
              <a:rPr lang="en-GB" altLang="en-US"/>
              <a:pPr eaLnBrk="1" hangingPunct="1"/>
              <a:t>115</a:t>
            </a:fld>
            <a:endParaRPr lang="en-GB" altLang="en-US"/>
          </a:p>
        </p:txBody>
      </p:sp>
      <p:sp>
        <p:nvSpPr>
          <p:cNvPr id="208900" name="Rectangle 4">
            <a:extLst>
              <a:ext uri="{FF2B5EF4-FFF2-40B4-BE49-F238E27FC236}">
                <a16:creationId xmlns:a16="http://schemas.microsoft.com/office/drawing/2014/main" id="{EFC84B36-E425-4AEF-B079-B0734B88D2A2}"/>
              </a:ext>
            </a:extLst>
          </p:cNvPr>
          <p:cNvSpPr>
            <a:spLocks noGrp="1" noChangeArrowheads="1"/>
          </p:cNvSpPr>
          <p:nvPr>
            <p:ph type="title"/>
          </p:nvPr>
        </p:nvSpPr>
        <p:spPr/>
        <p:txBody>
          <a:bodyPr/>
          <a:lstStyle/>
          <a:p>
            <a:pPr eaLnBrk="1" hangingPunct="1">
              <a:defRPr/>
            </a:pPr>
            <a:r>
              <a:rPr lang="en-GB" sz="4000" b="1" dirty="0">
                <a:solidFill>
                  <a:srgbClr val="FFFF00"/>
                </a:solidFill>
              </a:rPr>
              <a:t>Public Heroes??</a:t>
            </a:r>
            <a:r>
              <a:rPr lang="en-GB" sz="4000" b="1" dirty="0">
                <a:solidFill>
                  <a:srgbClr val="FF3300"/>
                </a:solidFill>
              </a:rPr>
              <a:t> Or Gog’s Agents</a:t>
            </a:r>
          </a:p>
        </p:txBody>
      </p:sp>
      <p:pic>
        <p:nvPicPr>
          <p:cNvPr id="208902" name="Picture 6" descr="558845">
            <a:hlinkClick r:id="rId3"/>
            <a:extLst>
              <a:ext uri="{FF2B5EF4-FFF2-40B4-BE49-F238E27FC236}">
                <a16:creationId xmlns:a16="http://schemas.microsoft.com/office/drawing/2014/main" id="{D44A502B-7549-433E-98E2-C524CB771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700213"/>
            <a:ext cx="2438400"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4" name="Picture 8" descr="sk-a-3148z">
            <a:extLst>
              <a:ext uri="{FF2B5EF4-FFF2-40B4-BE49-F238E27FC236}">
                <a16:creationId xmlns:a16="http://schemas.microsoft.com/office/drawing/2014/main" id="{52078FED-4CBC-48AD-80A0-8F30C2F94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1773238"/>
            <a:ext cx="2401887"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6" name="Picture 10" descr="Potrait_of_Sir_Winston_Churchill">
            <a:extLst>
              <a:ext uri="{FF2B5EF4-FFF2-40B4-BE49-F238E27FC236}">
                <a16:creationId xmlns:a16="http://schemas.microsoft.com/office/drawing/2014/main" id="{21BA3340-E14F-43AA-B4E9-972DD571DF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1773238"/>
            <a:ext cx="25130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7" name="Text Box 11">
            <a:extLst>
              <a:ext uri="{FF2B5EF4-FFF2-40B4-BE49-F238E27FC236}">
                <a16:creationId xmlns:a16="http://schemas.microsoft.com/office/drawing/2014/main" id="{7F6F93B9-CDF4-4FC3-99C1-979A663E7A06}"/>
              </a:ext>
            </a:extLst>
          </p:cNvPr>
          <p:cNvSpPr txBox="1">
            <a:spLocks noChangeArrowheads="1"/>
          </p:cNvSpPr>
          <p:nvPr/>
        </p:nvSpPr>
        <p:spPr bwMode="auto">
          <a:xfrm>
            <a:off x="539750" y="5373688"/>
            <a:ext cx="2303463" cy="523875"/>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Cromwell</a:t>
            </a:r>
          </a:p>
        </p:txBody>
      </p:sp>
      <p:sp>
        <p:nvSpPr>
          <p:cNvPr id="208908" name="Text Box 12">
            <a:extLst>
              <a:ext uri="{FF2B5EF4-FFF2-40B4-BE49-F238E27FC236}">
                <a16:creationId xmlns:a16="http://schemas.microsoft.com/office/drawing/2014/main" id="{9A0E2F25-C5B7-45B0-BEB5-2EEB7511724A}"/>
              </a:ext>
            </a:extLst>
          </p:cNvPr>
          <p:cNvSpPr txBox="1">
            <a:spLocks noChangeArrowheads="1"/>
          </p:cNvSpPr>
          <p:nvPr/>
        </p:nvSpPr>
        <p:spPr bwMode="auto">
          <a:xfrm>
            <a:off x="2786063" y="5286375"/>
            <a:ext cx="3651250" cy="523875"/>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William of Orange</a:t>
            </a:r>
          </a:p>
        </p:txBody>
      </p:sp>
      <p:sp>
        <p:nvSpPr>
          <p:cNvPr id="208909" name="Text Box 13">
            <a:extLst>
              <a:ext uri="{FF2B5EF4-FFF2-40B4-BE49-F238E27FC236}">
                <a16:creationId xmlns:a16="http://schemas.microsoft.com/office/drawing/2014/main" id="{18A511D2-D2ED-47A9-A99E-4A4B5EBC00A4}"/>
              </a:ext>
            </a:extLst>
          </p:cNvPr>
          <p:cNvSpPr txBox="1">
            <a:spLocks noChangeArrowheads="1"/>
          </p:cNvSpPr>
          <p:nvPr/>
        </p:nvSpPr>
        <p:spPr bwMode="auto">
          <a:xfrm>
            <a:off x="6372225" y="5373688"/>
            <a:ext cx="2449513" cy="523875"/>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Churchill</a:t>
            </a:r>
          </a:p>
        </p:txBody>
      </p:sp>
      <p:sp>
        <p:nvSpPr>
          <p:cNvPr id="208910" name="Text Box 14">
            <a:extLst>
              <a:ext uri="{FF2B5EF4-FFF2-40B4-BE49-F238E27FC236}">
                <a16:creationId xmlns:a16="http://schemas.microsoft.com/office/drawing/2014/main" id="{60362AAC-146E-4F4A-8D3E-CD3516DF4BC2}"/>
              </a:ext>
            </a:extLst>
          </p:cNvPr>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rPr>
              <a:t>Or instigators of Britain’s three greatest disasters? Find out in the presentations to follow.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8902"/>
                                        </p:tgtEl>
                                        <p:attrNameLst>
                                          <p:attrName>style.visibility</p:attrName>
                                        </p:attrNameLst>
                                      </p:cBhvr>
                                      <p:to>
                                        <p:strVal val="visible"/>
                                      </p:to>
                                    </p:set>
                                    <p:animEffect transition="in" filter="circle(in)">
                                      <p:cBhvr>
                                        <p:cTn id="7" dur="2000"/>
                                        <p:tgtEl>
                                          <p:spTgt spid="2089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8907"/>
                                        </p:tgtEl>
                                        <p:attrNameLst>
                                          <p:attrName>style.visibility</p:attrName>
                                        </p:attrNameLst>
                                      </p:cBhvr>
                                      <p:to>
                                        <p:strVal val="visible"/>
                                      </p:to>
                                    </p:set>
                                    <p:anim calcmode="lin" valueType="num">
                                      <p:cBhvr additive="base">
                                        <p:cTn id="12" dur="500" fill="hold"/>
                                        <p:tgtEl>
                                          <p:spTgt spid="208907"/>
                                        </p:tgtEl>
                                        <p:attrNameLst>
                                          <p:attrName>ppt_x</p:attrName>
                                        </p:attrNameLst>
                                      </p:cBhvr>
                                      <p:tavLst>
                                        <p:tav tm="0">
                                          <p:val>
                                            <p:strVal val="#ppt_x"/>
                                          </p:val>
                                        </p:tav>
                                        <p:tav tm="100000">
                                          <p:val>
                                            <p:strVal val="#ppt_x"/>
                                          </p:val>
                                        </p:tav>
                                      </p:tavLst>
                                    </p:anim>
                                    <p:anim calcmode="lin" valueType="num">
                                      <p:cBhvr additive="base">
                                        <p:cTn id="13" dur="500" fill="hold"/>
                                        <p:tgtEl>
                                          <p:spTgt spid="20890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08904"/>
                                        </p:tgtEl>
                                        <p:attrNameLst>
                                          <p:attrName>style.visibility</p:attrName>
                                        </p:attrNameLst>
                                      </p:cBhvr>
                                      <p:to>
                                        <p:strVal val="visible"/>
                                      </p:to>
                                    </p:set>
                                    <p:animEffect transition="in" filter="circle(in)">
                                      <p:cBhvr>
                                        <p:cTn id="18" dur="2000"/>
                                        <p:tgtEl>
                                          <p:spTgt spid="20890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8908"/>
                                        </p:tgtEl>
                                        <p:attrNameLst>
                                          <p:attrName>style.visibility</p:attrName>
                                        </p:attrNameLst>
                                      </p:cBhvr>
                                      <p:to>
                                        <p:strVal val="visible"/>
                                      </p:to>
                                    </p:set>
                                    <p:anim calcmode="lin" valueType="num">
                                      <p:cBhvr additive="base">
                                        <p:cTn id="23" dur="500" fill="hold"/>
                                        <p:tgtEl>
                                          <p:spTgt spid="208908"/>
                                        </p:tgtEl>
                                        <p:attrNameLst>
                                          <p:attrName>ppt_x</p:attrName>
                                        </p:attrNameLst>
                                      </p:cBhvr>
                                      <p:tavLst>
                                        <p:tav tm="0">
                                          <p:val>
                                            <p:strVal val="#ppt_x"/>
                                          </p:val>
                                        </p:tav>
                                        <p:tav tm="100000">
                                          <p:val>
                                            <p:strVal val="#ppt_x"/>
                                          </p:val>
                                        </p:tav>
                                      </p:tavLst>
                                    </p:anim>
                                    <p:anim calcmode="lin" valueType="num">
                                      <p:cBhvr additive="base">
                                        <p:cTn id="24" dur="500" fill="hold"/>
                                        <p:tgtEl>
                                          <p:spTgt spid="208908"/>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208906"/>
                                        </p:tgtEl>
                                        <p:attrNameLst>
                                          <p:attrName>style.visibility</p:attrName>
                                        </p:attrNameLst>
                                      </p:cBhvr>
                                      <p:to>
                                        <p:strVal val="visible"/>
                                      </p:to>
                                    </p:set>
                                    <p:animEffect transition="in" filter="circle(in)">
                                      <p:cBhvr>
                                        <p:cTn id="29" dur="2000"/>
                                        <p:tgtEl>
                                          <p:spTgt spid="20890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08909"/>
                                        </p:tgtEl>
                                        <p:attrNameLst>
                                          <p:attrName>style.visibility</p:attrName>
                                        </p:attrNameLst>
                                      </p:cBhvr>
                                      <p:to>
                                        <p:strVal val="visible"/>
                                      </p:to>
                                    </p:set>
                                    <p:anim calcmode="lin" valueType="num">
                                      <p:cBhvr additive="base">
                                        <p:cTn id="34" dur="500" fill="hold"/>
                                        <p:tgtEl>
                                          <p:spTgt spid="208909"/>
                                        </p:tgtEl>
                                        <p:attrNameLst>
                                          <p:attrName>ppt_x</p:attrName>
                                        </p:attrNameLst>
                                      </p:cBhvr>
                                      <p:tavLst>
                                        <p:tav tm="0">
                                          <p:val>
                                            <p:strVal val="#ppt_x"/>
                                          </p:val>
                                        </p:tav>
                                        <p:tav tm="100000">
                                          <p:val>
                                            <p:strVal val="#ppt_x"/>
                                          </p:val>
                                        </p:tav>
                                      </p:tavLst>
                                    </p:anim>
                                    <p:anim calcmode="lin" valueType="num">
                                      <p:cBhvr additive="base">
                                        <p:cTn id="35" dur="500" fill="hold"/>
                                        <p:tgtEl>
                                          <p:spTgt spid="208909"/>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208910"/>
                                        </p:tgtEl>
                                        <p:attrNameLst>
                                          <p:attrName>style.visibility</p:attrName>
                                        </p:attrNameLst>
                                      </p:cBhvr>
                                      <p:to>
                                        <p:strVal val="visible"/>
                                      </p:to>
                                    </p:set>
                                    <p:anim calcmode="lin" valueType="num">
                                      <p:cBhvr additive="base">
                                        <p:cTn id="40" dur="500" fill="hold"/>
                                        <p:tgtEl>
                                          <p:spTgt spid="208910"/>
                                        </p:tgtEl>
                                        <p:attrNameLst>
                                          <p:attrName>ppt_x</p:attrName>
                                        </p:attrNameLst>
                                      </p:cBhvr>
                                      <p:tavLst>
                                        <p:tav tm="0">
                                          <p:val>
                                            <p:strVal val="#ppt_x"/>
                                          </p:val>
                                        </p:tav>
                                        <p:tav tm="100000">
                                          <p:val>
                                            <p:strVal val="#ppt_x"/>
                                          </p:val>
                                        </p:tav>
                                      </p:tavLst>
                                    </p:anim>
                                    <p:anim calcmode="lin" valueType="num">
                                      <p:cBhvr additive="base">
                                        <p:cTn id="41" dur="500" fill="hold"/>
                                        <p:tgtEl>
                                          <p:spTgt spid="2089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7" grpId="0"/>
      <p:bldP spid="208908" grpId="0"/>
      <p:bldP spid="20890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53A02C-C5DE-4E83-84FB-82EE4A58584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EE600C0-9485-48AD-B149-BC948D33C8B7}" type="slidenum">
              <a:rPr lang="en-GB" altLang="en-US"/>
              <a:pPr eaLnBrk="1" hangingPunct="1"/>
              <a:t>116</a:t>
            </a:fld>
            <a:endParaRPr lang="en-GB" altLang="en-US"/>
          </a:p>
        </p:txBody>
      </p:sp>
      <p:sp>
        <p:nvSpPr>
          <p:cNvPr id="120835" name="Rectangle 6">
            <a:extLst>
              <a:ext uri="{FF2B5EF4-FFF2-40B4-BE49-F238E27FC236}">
                <a16:creationId xmlns:a16="http://schemas.microsoft.com/office/drawing/2014/main" id="{B63A4C85-1FE4-422D-A70A-DB8E2FA5FD2C}"/>
              </a:ext>
            </a:extLst>
          </p:cNvPr>
          <p:cNvSpPr>
            <a:spLocks noGrp="1" noChangeArrowheads="1"/>
          </p:cNvSpPr>
          <p:nvPr>
            <p:ph type="title"/>
          </p:nvPr>
        </p:nvSpPr>
        <p:spPr/>
        <p:txBody>
          <a:bodyPr/>
          <a:lstStyle/>
          <a:p>
            <a:pPr eaLnBrk="1" hangingPunct="1"/>
            <a:r>
              <a:rPr lang="en-GB" altLang="en-US" b="1">
                <a:solidFill>
                  <a:srgbClr val="FF0000"/>
                </a:solidFill>
                <a:effectLst/>
              </a:rPr>
              <a:t>The Story Of Gog And Magog</a:t>
            </a:r>
          </a:p>
        </p:txBody>
      </p:sp>
      <p:sp>
        <p:nvSpPr>
          <p:cNvPr id="12291" name="Text Box 3">
            <a:extLst>
              <a:ext uri="{FF2B5EF4-FFF2-40B4-BE49-F238E27FC236}">
                <a16:creationId xmlns:a16="http://schemas.microsoft.com/office/drawing/2014/main" id="{629438E1-5B61-4D4B-AEAF-BF96E007C3BE}"/>
              </a:ext>
            </a:extLst>
          </p:cNvPr>
          <p:cNvSpPr txBox="1">
            <a:spLocks noChangeArrowheads="1"/>
          </p:cNvSpPr>
          <p:nvPr/>
        </p:nvSpPr>
        <p:spPr bwMode="auto">
          <a:xfrm>
            <a:off x="4356100" y="1163638"/>
            <a:ext cx="4787900" cy="5694362"/>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Winston Churchill:</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"You must understand that this war is not against Hitler or National Socialism,</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00FF"/>
                </a:solidFill>
                <a:effectLst>
                  <a:outerShdw blurRad="38100" dist="38100" dir="2700000" algn="tl">
                    <a:srgbClr val="000000"/>
                  </a:outerShdw>
                </a:effectLst>
                <a:latin typeface="Arial" charset="0"/>
                <a:cs typeface="Arial" charset="0"/>
              </a:rPr>
              <a:t>but against the strength of the German people, which is to be smashed once and for all,</a:t>
            </a:r>
            <a:r>
              <a:rPr lang="en-GB" sz="2800" b="1" dirty="0">
                <a:solidFill>
                  <a:srgbClr val="FFFF00"/>
                </a:solidFill>
                <a:effectLst>
                  <a:outerShdw blurRad="38100" dist="38100" dir="2700000" algn="tl">
                    <a:srgbClr val="000000"/>
                  </a:outerShdw>
                </a:effectLst>
                <a:latin typeface="Arial" charset="0"/>
                <a:cs typeface="Arial" charset="0"/>
              </a:rPr>
              <a:t> regardless of whether it is in the hands of Hitler or a Jesuit priest. "</a:t>
            </a:r>
            <a:r>
              <a:rPr lang="en-GB" sz="2800" b="1" dirty="0" err="1">
                <a:solidFill>
                  <a:srgbClr val="FFFF00"/>
                </a:solidFill>
                <a:effectLst>
                  <a:outerShdw blurRad="38100" dist="38100" dir="2700000" algn="tl">
                    <a:srgbClr val="000000"/>
                  </a:outerShdw>
                </a:effectLst>
                <a:latin typeface="Arial" charset="0"/>
                <a:cs typeface="Arial" charset="0"/>
              </a:rPr>
              <a:t>Emrys</a:t>
            </a:r>
            <a:r>
              <a:rPr lang="en-GB" sz="2800" b="1" dirty="0">
                <a:solidFill>
                  <a:srgbClr val="FFFF00"/>
                </a:solidFill>
                <a:effectLst>
                  <a:outerShdw blurRad="38100" dist="38100" dir="2700000" algn="tl">
                    <a:srgbClr val="000000"/>
                  </a:outerShdw>
                </a:effectLst>
                <a:latin typeface="Arial" charset="0"/>
                <a:cs typeface="Arial" charset="0"/>
              </a:rPr>
              <a:t> Hughes, </a:t>
            </a:r>
            <a:r>
              <a:rPr lang="en-GB" sz="2800" b="1" i="1" dirty="0">
                <a:solidFill>
                  <a:srgbClr val="FF9900"/>
                </a:solidFill>
                <a:effectLst>
                  <a:outerShdw blurRad="38100" dist="38100" dir="2700000" algn="tl">
                    <a:srgbClr val="000000"/>
                  </a:outerShdw>
                </a:effectLst>
                <a:latin typeface="Arial" charset="0"/>
                <a:cs typeface="Arial" charset="0"/>
              </a:rPr>
              <a:t>Winston Churchill - His Career in War and Peace</a:t>
            </a:r>
            <a:r>
              <a:rPr lang="en-GB" sz="2800" b="1" dirty="0">
                <a:solidFill>
                  <a:srgbClr val="FF9900"/>
                </a:solidFill>
                <a:effectLst>
                  <a:outerShdw blurRad="38100" dist="38100" dir="2700000" algn="tl">
                    <a:srgbClr val="000000"/>
                  </a:outerShdw>
                </a:effectLst>
                <a:latin typeface="Arial" charset="0"/>
                <a:cs typeface="Arial" charset="0"/>
              </a:rPr>
              <a:t>, </a:t>
            </a:r>
            <a:r>
              <a:rPr lang="en-GB" sz="2800" b="1" dirty="0" err="1">
                <a:solidFill>
                  <a:srgbClr val="FF9900"/>
                </a:solidFill>
                <a:effectLst>
                  <a:outerShdw blurRad="38100" dist="38100" dir="2700000" algn="tl">
                    <a:srgbClr val="000000"/>
                  </a:outerShdw>
                </a:effectLst>
                <a:latin typeface="Arial" charset="0"/>
                <a:cs typeface="Arial" charset="0"/>
              </a:rPr>
              <a:t>p</a:t>
            </a:r>
            <a:r>
              <a:rPr lang="en-GB" sz="2800" b="1" dirty="0">
                <a:solidFill>
                  <a:srgbClr val="FF9900"/>
                </a:solidFill>
                <a:effectLst>
                  <a:outerShdw blurRad="38100" dist="38100" dir="2700000" algn="tl">
                    <a:srgbClr val="000000"/>
                  </a:outerShdw>
                </a:effectLst>
                <a:latin typeface="Arial" charset="0"/>
                <a:cs typeface="Arial" charset="0"/>
              </a:rPr>
              <a:t>. 145</a:t>
            </a:r>
          </a:p>
        </p:txBody>
      </p:sp>
      <p:pic>
        <p:nvPicPr>
          <p:cNvPr id="12293" name="Picture 5" descr="churchill">
            <a:extLst>
              <a:ext uri="{FF2B5EF4-FFF2-40B4-BE49-F238E27FC236}">
                <a16:creationId xmlns:a16="http://schemas.microsoft.com/office/drawing/2014/main" id="{E3375AEF-B8AC-49F6-818F-FA7C0370A56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1196975"/>
            <a:ext cx="4049713" cy="5373688"/>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circle(in)">
                                      <p:cBhvr>
                                        <p:cTn id="7" dur="2000"/>
                                        <p:tgtEl>
                                          <p:spTgt spid="12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2291">
                                            <p:txEl>
                                              <p:pRg st="0" end="0"/>
                                            </p:txEl>
                                          </p:spTgt>
                                        </p:tgtEl>
                                        <p:attrNameLst>
                                          <p:attrName>style.visibility</p:attrName>
                                        </p:attrNameLst>
                                      </p:cBhvr>
                                      <p:to>
                                        <p:strVal val="visible"/>
                                      </p:to>
                                    </p:set>
                                    <p:anim calcmode="discrete" valueType="clr">
                                      <p:cBhvr override="childStyle">
                                        <p:cTn id="12" dur="80"/>
                                        <p:tgtEl>
                                          <p:spTgt spid="1229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29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229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0E4723FE-AC44-40EF-A841-130E93F00A7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89C01F-FBE8-4C77-A3B7-BE9A6C1E9C69}" type="slidenum">
              <a:rPr lang="en-GB" altLang="en-US"/>
              <a:pPr eaLnBrk="1" hangingPunct="1"/>
              <a:t>117</a:t>
            </a:fld>
            <a:endParaRPr lang="en-GB" altLang="en-US"/>
          </a:p>
        </p:txBody>
      </p:sp>
      <p:sp>
        <p:nvSpPr>
          <p:cNvPr id="236548" name="Rectangle 4">
            <a:extLst>
              <a:ext uri="{FF2B5EF4-FFF2-40B4-BE49-F238E27FC236}">
                <a16:creationId xmlns:a16="http://schemas.microsoft.com/office/drawing/2014/main" id="{153888E4-B44D-43A1-A9DB-14CD998F4B04}"/>
              </a:ext>
            </a:extLst>
          </p:cNvPr>
          <p:cNvSpPr>
            <a:spLocks noGrp="1" noChangeArrowheads="1"/>
          </p:cNvSpPr>
          <p:nvPr>
            <p:ph type="title"/>
          </p:nvPr>
        </p:nvSpPr>
        <p:spPr/>
        <p:txBody>
          <a:bodyPr/>
          <a:lstStyle/>
          <a:p>
            <a:pPr eaLnBrk="1" hangingPunct="1">
              <a:defRPr/>
            </a:pPr>
            <a:r>
              <a:rPr lang="en-GB" sz="4000" b="1">
                <a:solidFill>
                  <a:srgbClr val="FFFF00"/>
                </a:solidFill>
              </a:rPr>
              <a:t>Public Heroes??</a:t>
            </a:r>
            <a:r>
              <a:rPr lang="en-GB" sz="4000" b="1">
                <a:solidFill>
                  <a:srgbClr val="FF3300"/>
                </a:solidFill>
              </a:rPr>
              <a:t> Or Gog’s Agents</a:t>
            </a:r>
          </a:p>
        </p:txBody>
      </p:sp>
      <p:pic>
        <p:nvPicPr>
          <p:cNvPr id="236549" name="Picture 5" descr="soviet427">
            <a:extLst>
              <a:ext uri="{FF2B5EF4-FFF2-40B4-BE49-F238E27FC236}">
                <a16:creationId xmlns:a16="http://schemas.microsoft.com/office/drawing/2014/main" id="{27FDDF14-41E3-431D-9111-7EF668C4E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844675"/>
            <a:ext cx="822960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0" name="Text Box 6">
            <a:extLst>
              <a:ext uri="{FF2B5EF4-FFF2-40B4-BE49-F238E27FC236}">
                <a16:creationId xmlns:a16="http://schemas.microsoft.com/office/drawing/2014/main" id="{BADE01CF-56DB-4FCA-A26A-C2C2557D1DF9}"/>
              </a:ext>
            </a:extLst>
          </p:cNvPr>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3300"/>
                </a:solidFill>
                <a:effectLst>
                  <a:outerShdw blurRad="38100" dist="38100" dir="2700000" algn="tl">
                    <a:srgbClr val="000000"/>
                  </a:outerShdw>
                </a:effectLst>
              </a:rPr>
              <a:t>Was it just Hitler who was a war criminal?</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Find out in the following presentations</a:t>
            </a:r>
            <a:r>
              <a:rPr lang="en-GB" dirty="0">
                <a:solidFill>
                  <a:srgbClr val="00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6549"/>
                                        </p:tgtEl>
                                        <p:attrNameLst>
                                          <p:attrName>style.visibility</p:attrName>
                                        </p:attrNameLst>
                                      </p:cBhvr>
                                      <p:to>
                                        <p:strVal val="visible"/>
                                      </p:to>
                                    </p:set>
                                    <p:animEffect transition="in" filter="circle(in)">
                                      <p:cBhvr>
                                        <p:cTn id="7" dur="2000"/>
                                        <p:tgtEl>
                                          <p:spTgt spid="236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B2BFB-15BF-449E-BDE5-DDAC4524D0A7}"/>
              </a:ext>
            </a:extLst>
          </p:cNvPr>
          <p:cNvSpPr>
            <a:spLocks noGrp="1"/>
          </p:cNvSpPr>
          <p:nvPr>
            <p:ph type="title"/>
          </p:nvPr>
        </p:nvSpPr>
        <p:spPr/>
        <p:txBody>
          <a:bodyPr/>
          <a:lstStyle/>
          <a:p>
            <a:pPr>
              <a:defRPr/>
            </a:pPr>
            <a:r>
              <a:rPr lang="en-GB" b="1" dirty="0">
                <a:solidFill>
                  <a:srgbClr val="FF0000"/>
                </a:solidFill>
                <a:effectLst/>
              </a:rPr>
              <a:t>The Story Of Gog And Magog</a:t>
            </a:r>
            <a:endParaRPr lang="en-GB" dirty="0"/>
          </a:p>
        </p:txBody>
      </p:sp>
      <p:sp>
        <p:nvSpPr>
          <p:cNvPr id="4" name="Slide Number Placeholder 3">
            <a:extLst>
              <a:ext uri="{FF2B5EF4-FFF2-40B4-BE49-F238E27FC236}">
                <a16:creationId xmlns:a16="http://schemas.microsoft.com/office/drawing/2014/main" id="{FE34A9A0-CD4E-4C85-8E5B-B2954ED901E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A19EBC-0F12-412F-9C86-3CDA36BE4CE5}" type="slidenum">
              <a:rPr lang="en-GB" altLang="en-US"/>
              <a:pPr eaLnBrk="1" hangingPunct="1"/>
              <a:t>118</a:t>
            </a:fld>
            <a:endParaRPr lang="en-GB" altLang="en-US"/>
          </a:p>
        </p:txBody>
      </p:sp>
      <p:pic>
        <p:nvPicPr>
          <p:cNvPr id="5" name="Picture 3" descr="hamsun_knut">
            <a:extLst>
              <a:ext uri="{FF2B5EF4-FFF2-40B4-BE49-F238E27FC236}">
                <a16:creationId xmlns:a16="http://schemas.microsoft.com/office/drawing/2014/main" id="{0C1F3B85-F218-4DB6-99C9-E6E833141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557338"/>
            <a:ext cx="3402012"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060A343-7FFE-48B0-BBA1-EF2D3273C4A0}"/>
              </a:ext>
            </a:extLst>
          </p:cNvPr>
          <p:cNvSpPr txBox="1"/>
          <p:nvPr/>
        </p:nvSpPr>
        <p:spPr>
          <a:xfrm>
            <a:off x="4143375" y="1857375"/>
            <a:ext cx="4643438" cy="4800600"/>
          </a:xfrm>
          <a:prstGeom prst="rect">
            <a:avLst/>
          </a:prstGeom>
          <a:noFill/>
        </p:spPr>
        <p:txBody>
          <a:bodyPr>
            <a:spAutoFit/>
          </a:bodyPr>
          <a:lstStyle/>
          <a:p>
            <a:pPr>
              <a:defRPr/>
            </a:pPr>
            <a:r>
              <a:rPr lang="en-GB" sz="3600" b="1" dirty="0" err="1">
                <a:solidFill>
                  <a:srgbClr val="00FFCC"/>
                </a:solidFill>
                <a:effectLst>
                  <a:outerShdw blurRad="38100" dist="38100" dir="2700000" algn="tl">
                    <a:srgbClr val="000000"/>
                  </a:outerShdw>
                </a:effectLst>
                <a:latin typeface="Arial" charset="0"/>
                <a:cs typeface="Arial" charset="0"/>
              </a:rPr>
              <a:t>Knut</a:t>
            </a:r>
            <a:r>
              <a:rPr lang="en-GB" sz="3600" b="1" dirty="0">
                <a:solidFill>
                  <a:srgbClr val="00FFCC"/>
                </a:solidFill>
                <a:effectLst>
                  <a:outerShdw blurRad="38100" dist="38100" dir="2700000" algn="tl">
                    <a:srgbClr val="000000"/>
                  </a:outerShdw>
                </a:effectLst>
                <a:latin typeface="Arial" charset="0"/>
                <a:cs typeface="Arial" charset="0"/>
              </a:rPr>
              <a:t> </a:t>
            </a:r>
            <a:r>
              <a:rPr lang="en-GB" sz="3600" b="1" dirty="0" err="1">
                <a:solidFill>
                  <a:srgbClr val="00FFCC"/>
                </a:solidFill>
                <a:effectLst>
                  <a:outerShdw blurRad="38100" dist="38100" dir="2700000" algn="tl">
                    <a:srgbClr val="000000"/>
                  </a:outerShdw>
                </a:effectLst>
                <a:latin typeface="Arial" charset="0"/>
                <a:cs typeface="Arial" charset="0"/>
              </a:rPr>
              <a:t>Hamsun</a:t>
            </a:r>
            <a:r>
              <a:rPr lang="en-GB" sz="3600" b="1" dirty="0">
                <a:solidFill>
                  <a:srgbClr val="00FFCC"/>
                </a:solidFill>
                <a:effectLst>
                  <a:outerShdw blurRad="38100" dist="38100" dir="2700000" algn="tl">
                    <a:srgbClr val="000000"/>
                  </a:outerShdw>
                </a:effectLst>
                <a:latin typeface="Arial" charset="0"/>
                <a:cs typeface="Arial" charset="0"/>
              </a:rPr>
              <a:t> - Norwegian writer and Nobel Prize-winner,</a:t>
            </a:r>
            <a:r>
              <a:rPr lang="en-GB" sz="3600" b="1" dirty="0">
                <a:solidFill>
                  <a:srgbClr val="FFFF00"/>
                </a:solidFill>
                <a:effectLst>
                  <a:outerShdw blurRad="38100" dist="38100" dir="2700000" algn="tl">
                    <a:srgbClr val="000000"/>
                  </a:outerShdw>
                </a:effectLst>
                <a:latin typeface="Arial" charset="0"/>
                <a:cs typeface="Arial" charset="0"/>
              </a:rPr>
              <a:t> </a:t>
            </a:r>
            <a:r>
              <a:rPr lang="en-GB" sz="3600" b="1" dirty="0" err="1">
                <a:solidFill>
                  <a:srgbClr val="FF00FF"/>
                </a:solidFill>
                <a:effectLst>
                  <a:outerShdw blurRad="38100" dist="38100" dir="2700000" algn="tl">
                    <a:srgbClr val="000000"/>
                  </a:outerShdw>
                </a:effectLst>
                <a:latin typeface="Arial" charset="0"/>
                <a:cs typeface="Arial" charset="0"/>
              </a:rPr>
              <a:t>Knut</a:t>
            </a:r>
            <a:r>
              <a:rPr lang="en-GB" sz="3600" b="1" dirty="0">
                <a:solidFill>
                  <a:srgbClr val="FF00FF"/>
                </a:solidFill>
                <a:effectLst>
                  <a:outerShdw blurRad="38100" dist="38100" dir="2700000" algn="tl">
                    <a:srgbClr val="000000"/>
                  </a:outerShdw>
                </a:effectLst>
                <a:latin typeface="Arial" charset="0"/>
                <a:cs typeface="Arial" charset="0"/>
              </a:rPr>
              <a:t> </a:t>
            </a:r>
            <a:r>
              <a:rPr lang="en-GB" sz="3600" b="1" dirty="0" err="1">
                <a:solidFill>
                  <a:srgbClr val="FF00FF"/>
                </a:solidFill>
                <a:effectLst>
                  <a:outerShdw blurRad="38100" dist="38100" dir="2700000" algn="tl">
                    <a:srgbClr val="000000"/>
                  </a:outerShdw>
                </a:effectLst>
                <a:latin typeface="Arial" charset="0"/>
                <a:cs typeface="Arial" charset="0"/>
              </a:rPr>
              <a:t>Hamsun</a:t>
            </a:r>
            <a:r>
              <a:rPr lang="en-GB" sz="3600" b="1" dirty="0">
                <a:solidFill>
                  <a:srgbClr val="FF00FF"/>
                </a:solidFill>
                <a:effectLst>
                  <a:outerShdw blurRad="38100" dist="38100" dir="2700000" algn="tl">
                    <a:srgbClr val="000000"/>
                  </a:outerShdw>
                </a:effectLst>
                <a:latin typeface="Arial" charset="0"/>
                <a:cs typeface="Arial" charset="0"/>
              </a:rPr>
              <a:t>,</a:t>
            </a:r>
            <a:r>
              <a:rPr lang="en-GB" sz="3600" b="1" dirty="0">
                <a:solidFill>
                  <a:srgbClr val="FFFF00"/>
                </a:solidFill>
                <a:effectLst>
                  <a:outerShdw blurRad="38100" dist="38100" dir="2700000" algn="tl">
                    <a:srgbClr val="000000"/>
                  </a:outerShdw>
                </a:effectLst>
                <a:latin typeface="Arial" charset="0"/>
                <a:cs typeface="Arial" charset="0"/>
              </a:rPr>
              <a:t> </a:t>
            </a:r>
            <a:r>
              <a:rPr lang="en-GB" sz="3600" b="1" dirty="0">
                <a:solidFill>
                  <a:srgbClr val="FFC000"/>
                </a:solidFill>
                <a:effectLst>
                  <a:outerShdw blurRad="38100" dist="38100" dir="2700000" algn="tl">
                    <a:srgbClr val="000000"/>
                  </a:outerShdw>
                </a:effectLst>
                <a:latin typeface="Arial" charset="0"/>
                <a:cs typeface="Arial" charset="0"/>
              </a:rPr>
              <a:t>upon the death of </a:t>
            </a:r>
            <a:r>
              <a:rPr lang="en-GB" sz="3600" b="1" dirty="0" err="1">
                <a:solidFill>
                  <a:srgbClr val="FFC000"/>
                </a:solidFill>
                <a:effectLst>
                  <a:outerShdw blurRad="38100" dist="38100" dir="2700000" algn="tl">
                    <a:srgbClr val="000000"/>
                  </a:outerShdw>
                </a:effectLst>
                <a:latin typeface="Arial" charset="0"/>
                <a:cs typeface="Arial" charset="0"/>
              </a:rPr>
              <a:t>Adolf</a:t>
            </a:r>
            <a:r>
              <a:rPr lang="en-GB" sz="3600" b="1" dirty="0">
                <a:solidFill>
                  <a:srgbClr val="FFC000"/>
                </a:solidFill>
                <a:effectLst>
                  <a:outerShdw blurRad="38100" dist="38100" dir="2700000" algn="tl">
                    <a:srgbClr val="000000"/>
                  </a:outerShdw>
                </a:effectLst>
                <a:latin typeface="Arial" charset="0"/>
                <a:cs typeface="Arial" charset="0"/>
              </a:rPr>
              <a:t> Hitler, </a:t>
            </a:r>
            <a:r>
              <a:rPr lang="en-GB" sz="3600" b="1" dirty="0" err="1">
                <a:solidFill>
                  <a:srgbClr val="00FF00"/>
                </a:solidFill>
                <a:effectLst>
                  <a:outerShdw blurRad="38100" dist="38100" dir="2700000" algn="tl">
                    <a:srgbClr val="000000"/>
                  </a:outerShdw>
                </a:effectLst>
                <a:latin typeface="Arial" charset="0"/>
                <a:cs typeface="Arial" charset="0"/>
              </a:rPr>
              <a:t>Aftenposten</a:t>
            </a:r>
            <a:r>
              <a:rPr lang="en-GB" sz="3600" b="1" dirty="0">
                <a:solidFill>
                  <a:srgbClr val="00FF00"/>
                </a:solidFill>
                <a:effectLst>
                  <a:outerShdw blurRad="38100" dist="38100" dir="2700000" algn="tl">
                    <a:srgbClr val="000000"/>
                  </a:outerShdw>
                </a:effectLst>
                <a:latin typeface="Arial" charset="0"/>
                <a:cs typeface="Arial" charset="0"/>
              </a:rPr>
              <a:t>,</a:t>
            </a:r>
            <a:r>
              <a:rPr lang="en-GB" sz="3600" b="1" dirty="0">
                <a:solidFill>
                  <a:srgbClr val="FFFF00"/>
                </a:solidFill>
                <a:effectLst>
                  <a:outerShdw blurRad="38100" dist="38100" dir="2700000" algn="tl">
                    <a:srgbClr val="000000"/>
                  </a:outerShdw>
                </a:effectLst>
                <a:latin typeface="Arial" charset="0"/>
                <a:cs typeface="Arial" charset="0"/>
              </a:rPr>
              <a:t> 1 May 1945</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BFEF506D-B457-4800-8A5E-3507EE6F6705}"/>
              </a:ext>
            </a:extLst>
          </p:cNvPr>
          <p:cNvSpPr>
            <a:spLocks noGrp="1" noChangeArrowheads="1"/>
          </p:cNvSpPr>
          <p:nvPr>
            <p:ph type="title"/>
          </p:nvPr>
        </p:nvSpPr>
        <p:spPr/>
        <p:txBody>
          <a:bodyPr/>
          <a:lstStyle/>
          <a:p>
            <a:pPr eaLnBrk="1" hangingPunct="1"/>
            <a:r>
              <a:rPr lang="en-GB" altLang="en-US" b="1">
                <a:solidFill>
                  <a:srgbClr val="FF0000"/>
                </a:solidFill>
                <a:effectLst/>
              </a:rPr>
              <a:t>The Story Of Gog And Magog</a:t>
            </a:r>
          </a:p>
        </p:txBody>
      </p:sp>
      <p:sp>
        <p:nvSpPr>
          <p:cNvPr id="7" name="Slide Number Placeholder 5">
            <a:extLst>
              <a:ext uri="{FF2B5EF4-FFF2-40B4-BE49-F238E27FC236}">
                <a16:creationId xmlns:a16="http://schemas.microsoft.com/office/drawing/2014/main" id="{23378A6C-204E-48FE-B6B6-65F6356588A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8FB16E4-9319-4A91-8E96-7FB5982A6DB6}" type="slidenum">
              <a:rPr lang="en-GB" altLang="en-US"/>
              <a:pPr eaLnBrk="1" hangingPunct="1"/>
              <a:t>119</a:t>
            </a:fld>
            <a:endParaRPr lang="en-GB" altLang="en-US"/>
          </a:p>
        </p:txBody>
      </p:sp>
      <p:sp>
        <p:nvSpPr>
          <p:cNvPr id="13316" name="Text Box 4">
            <a:extLst>
              <a:ext uri="{FF2B5EF4-FFF2-40B4-BE49-F238E27FC236}">
                <a16:creationId xmlns:a16="http://schemas.microsoft.com/office/drawing/2014/main" id="{62BC5BBC-4DA4-48E1-9FAD-9B4C4F04D1F5}"/>
              </a:ext>
            </a:extLst>
          </p:cNvPr>
          <p:cNvSpPr txBox="1">
            <a:spLocks noChangeArrowheads="1"/>
          </p:cNvSpPr>
          <p:nvPr/>
        </p:nvSpPr>
        <p:spPr bwMode="auto">
          <a:xfrm>
            <a:off x="3643313" y="2349500"/>
            <a:ext cx="5249862" cy="3970338"/>
          </a:xfrm>
          <a:prstGeom prst="rect">
            <a:avLst/>
          </a:prstGeom>
          <a:noFill/>
          <a:ln w="9525">
            <a:noFill/>
            <a:miter lim="800000"/>
            <a:headEnd/>
            <a:tailEnd/>
          </a:ln>
          <a:effectLst/>
        </p:spPr>
        <p:txBody>
          <a:bodyPr>
            <a:spAutoFit/>
          </a:bodyPr>
          <a:lstStyle/>
          <a:p>
            <a:pPr>
              <a:defRPr/>
            </a:pPr>
            <a:r>
              <a:rPr lang="en-GB" sz="2800" b="1" dirty="0">
                <a:solidFill>
                  <a:srgbClr val="FF00FF"/>
                </a:solidFill>
                <a:effectLst>
                  <a:outerShdw blurRad="38100" dist="38100" dir="2700000" algn="tl">
                    <a:srgbClr val="000000"/>
                  </a:outerShdw>
                </a:effectLst>
                <a:latin typeface="Arial" charset="0"/>
                <a:cs typeface="Arial" charset="0"/>
              </a:rPr>
              <a:t>"I am not worthy to speak aloud of </a:t>
            </a:r>
            <a:r>
              <a:rPr lang="en-GB" sz="2800" b="1" dirty="0" err="1">
                <a:solidFill>
                  <a:srgbClr val="FF00FF"/>
                </a:solidFill>
                <a:effectLst>
                  <a:outerShdw blurRad="38100" dist="38100" dir="2700000" algn="tl">
                    <a:srgbClr val="000000"/>
                  </a:outerShdw>
                </a:effectLst>
                <a:latin typeface="Arial" charset="0"/>
                <a:cs typeface="Arial" charset="0"/>
              </a:rPr>
              <a:t>Adolf</a:t>
            </a:r>
            <a:r>
              <a:rPr lang="en-GB" sz="2800" b="1" dirty="0">
                <a:solidFill>
                  <a:srgbClr val="FF00FF"/>
                </a:solidFill>
                <a:effectLst>
                  <a:outerShdw blurRad="38100" dist="38100" dir="2700000" algn="tl">
                    <a:srgbClr val="000000"/>
                  </a:outerShdw>
                </a:effectLst>
                <a:latin typeface="Arial" charset="0"/>
                <a:cs typeface="Arial" charset="0"/>
              </a:rPr>
              <a:t> Hitler, and his life and work do not invite sentimental words.</a:t>
            </a:r>
          </a:p>
          <a:p>
            <a:pPr>
              <a:defRPr/>
            </a:pPr>
            <a:r>
              <a:rPr lang="en-GB" sz="2800" b="1" dirty="0">
                <a:solidFill>
                  <a:srgbClr val="00FF00"/>
                </a:solidFill>
                <a:effectLst>
                  <a:outerShdw blurRad="38100" dist="38100" dir="2700000" algn="tl">
                    <a:srgbClr val="000000"/>
                  </a:outerShdw>
                </a:effectLst>
                <a:latin typeface="Arial" charset="0"/>
                <a:cs typeface="Arial" charset="0"/>
              </a:rPr>
              <a:t>"He was a warrior for mankind and a herald of the gospel of justice for all nations. He was a reformative figure of the highest rank, </a:t>
            </a:r>
          </a:p>
        </p:txBody>
      </p:sp>
      <p:sp>
        <p:nvSpPr>
          <p:cNvPr id="13317" name="Text Box 5">
            <a:extLst>
              <a:ext uri="{FF2B5EF4-FFF2-40B4-BE49-F238E27FC236}">
                <a16:creationId xmlns:a16="http://schemas.microsoft.com/office/drawing/2014/main" id="{CD84D1EC-5F8B-44EE-9FAA-061BE270D41B}"/>
              </a:ext>
            </a:extLst>
          </p:cNvPr>
          <p:cNvSpPr txBox="1">
            <a:spLocks noChangeArrowheads="1"/>
          </p:cNvSpPr>
          <p:nvPr/>
        </p:nvSpPr>
        <p:spPr bwMode="auto">
          <a:xfrm>
            <a:off x="3492500" y="1268413"/>
            <a:ext cx="5400675" cy="946150"/>
          </a:xfrm>
          <a:prstGeom prst="rect">
            <a:avLst/>
          </a:prstGeom>
          <a:noFill/>
          <a:ln w="9525">
            <a:noFill/>
            <a:miter lim="800000"/>
            <a:headEnd/>
            <a:tailEnd/>
          </a:ln>
          <a:effectLst/>
        </p:spPr>
        <p:txBody>
          <a:bodyPr>
            <a:spAutoFit/>
          </a:bodyPr>
          <a:lstStyle/>
          <a:p>
            <a:pPr algn="ct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a:t>
            </a:r>
            <a:r>
              <a:rPr lang="en-GB" sz="2800" b="1" dirty="0" err="1">
                <a:solidFill>
                  <a:schemeClr val="hlink"/>
                </a:solidFill>
                <a:effectLst>
                  <a:outerShdw blurRad="38100" dist="38100" dir="2700000" algn="tl">
                    <a:srgbClr val="000000"/>
                  </a:outerShdw>
                </a:effectLst>
                <a:latin typeface="Arial" charset="0"/>
                <a:cs typeface="Arial" charset="0"/>
              </a:rPr>
              <a:t>Adolf</a:t>
            </a:r>
            <a:r>
              <a:rPr lang="en-GB" sz="2800" b="1" dirty="0">
                <a:solidFill>
                  <a:schemeClr val="hlink"/>
                </a:solidFill>
                <a:effectLst>
                  <a:outerShdw blurRad="38100" dist="38100" dir="2700000" algn="tl">
                    <a:srgbClr val="000000"/>
                  </a:outerShdw>
                </a:effectLst>
                <a:latin typeface="Arial" charset="0"/>
                <a:cs typeface="Arial" charset="0"/>
              </a:rPr>
              <a:t> Hitler was a warrior for mankind“ (</a:t>
            </a:r>
            <a:r>
              <a:rPr lang="en-GB" sz="2800" b="1" dirty="0" err="1">
                <a:solidFill>
                  <a:srgbClr val="FFFF00"/>
                </a:solidFill>
                <a:effectLst>
                  <a:outerShdw blurRad="38100" dist="38100" dir="2700000" algn="tl">
                    <a:srgbClr val="000000"/>
                  </a:outerShdw>
                </a:effectLst>
                <a:latin typeface="Arial" charset="0"/>
                <a:cs typeface="Arial" charset="0"/>
              </a:rPr>
              <a:t>Knut</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err="1">
                <a:solidFill>
                  <a:srgbClr val="FFFF00"/>
                </a:solidFill>
                <a:effectLst>
                  <a:outerShdw blurRad="38100" dist="38100" dir="2700000" algn="tl">
                    <a:srgbClr val="000000"/>
                  </a:outerShdw>
                </a:effectLst>
                <a:latin typeface="Arial" charset="0"/>
                <a:cs typeface="Arial" charset="0"/>
              </a:rPr>
              <a:t>Hamsun</a:t>
            </a:r>
            <a:r>
              <a:rPr lang="en-GB" sz="2800" b="1" dirty="0">
                <a:solidFill>
                  <a:srgbClr val="FFFF00"/>
                </a:solidFill>
                <a:effectLst>
                  <a:outerShdw blurRad="38100" dist="38100" dir="2700000" algn="tl">
                    <a:srgbClr val="000000"/>
                  </a:outerShdw>
                </a:effectLst>
                <a:latin typeface="Arial" charset="0"/>
                <a:cs typeface="Arial" charset="0"/>
              </a:rPr>
              <a:t>)</a:t>
            </a:r>
            <a:endParaRPr lang="en-GB" sz="2800" b="1" dirty="0">
              <a:solidFill>
                <a:schemeClr val="hlink"/>
              </a:solidFill>
              <a:effectLst>
                <a:outerShdw blurRad="38100" dist="38100" dir="2700000" algn="tl">
                  <a:srgbClr val="000000"/>
                </a:outerShdw>
              </a:effectLst>
              <a:latin typeface="Arial" charset="0"/>
              <a:cs typeface="Arial" charset="0"/>
            </a:endParaRPr>
          </a:p>
        </p:txBody>
      </p:sp>
      <p:pic>
        <p:nvPicPr>
          <p:cNvPr id="122888" name="Picture 8" descr="http://lh5.ggpht.com/schaver/SHTIS9ZJLEI/AAAAAAAAAjU/FOjPYQyP8tI/hitler_thumb%5B1%5D.jpg">
            <a:extLst>
              <a:ext uri="{FF2B5EF4-FFF2-40B4-BE49-F238E27FC236}">
                <a16:creationId xmlns:a16="http://schemas.microsoft.com/office/drawing/2014/main" id="{21497EAB-6B02-47FC-BC05-D12EA5231EF1}"/>
              </a:ext>
            </a:extLst>
          </p:cNvPr>
          <p:cNvPicPr>
            <a:picLocks noChangeAspect="1" noChangeArrowheads="1"/>
          </p:cNvPicPr>
          <p:nvPr/>
        </p:nvPicPr>
        <p:blipFill>
          <a:blip r:embed="rId3" cstate="print"/>
          <a:srcRect/>
          <a:stretch>
            <a:fillRect/>
          </a:stretch>
        </p:blipFill>
        <p:spPr bwMode="auto">
          <a:xfrm>
            <a:off x="214282" y="1428736"/>
            <a:ext cx="3371850" cy="4610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2888"/>
                                        </p:tgtEl>
                                        <p:attrNameLst>
                                          <p:attrName>style.visibility</p:attrName>
                                        </p:attrNameLst>
                                      </p:cBhvr>
                                      <p:to>
                                        <p:strVal val="visible"/>
                                      </p:to>
                                    </p:set>
                                    <p:animEffect transition="in" filter="circle(in)">
                                      <p:cBhvr>
                                        <p:cTn id="7" dur="2000"/>
                                        <p:tgtEl>
                                          <p:spTgt spid="1228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317"/>
                                        </p:tgtEl>
                                        <p:attrNameLst>
                                          <p:attrName>style.visibility</p:attrName>
                                        </p:attrNameLst>
                                      </p:cBhvr>
                                      <p:to>
                                        <p:strVal val="visible"/>
                                      </p:to>
                                    </p:set>
                                    <p:anim calcmode="lin" valueType="num">
                                      <p:cBhvr additive="base">
                                        <p:cTn id="12" dur="500" fill="hold"/>
                                        <p:tgtEl>
                                          <p:spTgt spid="13317"/>
                                        </p:tgtEl>
                                        <p:attrNameLst>
                                          <p:attrName>ppt_x</p:attrName>
                                        </p:attrNameLst>
                                      </p:cBhvr>
                                      <p:tavLst>
                                        <p:tav tm="0">
                                          <p:val>
                                            <p:strVal val="#ppt_x"/>
                                          </p:val>
                                        </p:tav>
                                        <p:tav tm="100000">
                                          <p:val>
                                            <p:strVal val="#ppt_x"/>
                                          </p:val>
                                        </p:tav>
                                      </p:tavLst>
                                    </p:anim>
                                    <p:anim calcmode="lin" valueType="num">
                                      <p:cBhvr additive="base">
                                        <p:cTn id="13" dur="500" fill="hold"/>
                                        <p:tgtEl>
                                          <p:spTgt spid="1331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utoUpdateAnimBg="0"/>
      <p:bldP spid="1331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7">
            <a:extLst>
              <a:ext uri="{FF2B5EF4-FFF2-40B4-BE49-F238E27FC236}">
                <a16:creationId xmlns:a16="http://schemas.microsoft.com/office/drawing/2014/main" id="{F5A49AB1-E616-428C-A883-8566F43BCB3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944078-74C8-4FC8-A1CE-9502AB70648E}" type="slidenum">
              <a:rPr lang="en-GB" altLang="en-US"/>
              <a:pPr eaLnBrk="1" hangingPunct="1"/>
              <a:t>12</a:t>
            </a:fld>
            <a:endParaRPr lang="en-GB" altLang="en-US"/>
          </a:p>
        </p:txBody>
      </p:sp>
      <p:sp>
        <p:nvSpPr>
          <p:cNvPr id="50180" name="Rectangle 4">
            <a:extLst>
              <a:ext uri="{FF2B5EF4-FFF2-40B4-BE49-F238E27FC236}">
                <a16:creationId xmlns:a16="http://schemas.microsoft.com/office/drawing/2014/main" id="{AE646856-389A-4AA8-B9CA-90A79C8ACD74}"/>
              </a:ext>
            </a:extLst>
          </p:cNvPr>
          <p:cNvSpPr>
            <a:spLocks noGrp="1" noChangeArrowheads="1"/>
          </p:cNvSpPr>
          <p:nvPr>
            <p:ph type="title"/>
          </p:nvPr>
        </p:nvSpPr>
        <p:spPr/>
        <p:txBody>
          <a:bodyPr/>
          <a:lstStyle/>
          <a:p>
            <a:pPr eaLnBrk="1" hangingPunct="1">
              <a:defRPr/>
            </a:pPr>
            <a:r>
              <a:rPr lang="en-GB" sz="4000" b="1" dirty="0">
                <a:solidFill>
                  <a:srgbClr val="FF0000"/>
                </a:solidFill>
              </a:rPr>
              <a:t>Gog </a:t>
            </a:r>
            <a:r>
              <a:rPr lang="en-GB" sz="4000" b="1" dirty="0">
                <a:solidFill>
                  <a:srgbClr val="FFFF00"/>
                </a:solidFill>
              </a:rPr>
              <a:t>- A Short Recap</a:t>
            </a:r>
            <a:r>
              <a:rPr lang="en-GB" sz="4000" dirty="0"/>
              <a:t> </a:t>
            </a:r>
            <a:br>
              <a:rPr lang="en-GB" sz="4000" dirty="0"/>
            </a:br>
            <a:r>
              <a:rPr lang="en-GB" sz="4000" b="1" dirty="0">
                <a:solidFill>
                  <a:srgbClr val="FF0000"/>
                </a:solidFill>
              </a:rPr>
              <a:t>Gog’s Attack - In 2 Phases</a:t>
            </a:r>
          </a:p>
        </p:txBody>
      </p:sp>
      <p:pic>
        <p:nvPicPr>
          <p:cNvPr id="50182" name="Picture 6" descr="atilla">
            <a:extLst>
              <a:ext uri="{FF2B5EF4-FFF2-40B4-BE49-F238E27FC236}">
                <a16:creationId xmlns:a16="http://schemas.microsoft.com/office/drawing/2014/main" id="{9C257B9B-6B8A-49CF-9903-D7DA8D820F4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50825" y="1557338"/>
            <a:ext cx="1757363" cy="2297112"/>
          </a:xfrm>
        </p:spPr>
      </p:pic>
      <p:pic>
        <p:nvPicPr>
          <p:cNvPr id="50184" name="Picture 8" descr="Mohammad in the cave">
            <a:extLst>
              <a:ext uri="{FF2B5EF4-FFF2-40B4-BE49-F238E27FC236}">
                <a16:creationId xmlns:a16="http://schemas.microsoft.com/office/drawing/2014/main" id="{012746DE-C1F5-4223-BF7C-856BA461A15D}"/>
              </a:ext>
            </a:extLst>
          </p:cNvPr>
          <p:cNvPicPr>
            <a:picLocks noGrp="1" noChangeAspect="1" noChangeArrowheads="1"/>
          </p:cNvPicPr>
          <p:nvPr>
            <p:ph sz="quarter" idx="2"/>
          </p:nvPr>
        </p:nvPicPr>
        <p:blipFill>
          <a:blip r:embed="rId4">
            <a:grayscl/>
            <a:extLst>
              <a:ext uri="{28A0092B-C50C-407E-A947-70E740481C1C}">
                <a14:useLocalDpi xmlns:a14="http://schemas.microsoft.com/office/drawing/2010/main" val="0"/>
              </a:ext>
            </a:extLst>
          </a:blip>
          <a:srcRect/>
          <a:stretch>
            <a:fillRect/>
          </a:stretch>
        </p:blipFill>
        <p:spPr>
          <a:xfrm>
            <a:off x="468313" y="4508500"/>
            <a:ext cx="2408237" cy="2138363"/>
          </a:xfrm>
        </p:spPr>
      </p:pic>
      <p:sp>
        <p:nvSpPr>
          <p:cNvPr id="50181" name="Text Box 5">
            <a:extLst>
              <a:ext uri="{FF2B5EF4-FFF2-40B4-BE49-F238E27FC236}">
                <a16:creationId xmlns:a16="http://schemas.microsoft.com/office/drawing/2014/main" id="{BA460961-21D6-4723-B0A1-9722EEB09FF9}"/>
              </a:ext>
            </a:extLst>
          </p:cNvPr>
          <p:cNvSpPr txBox="1">
            <a:spLocks noChangeArrowheads="1"/>
          </p:cNvSpPr>
          <p:nvPr/>
        </p:nvSpPr>
        <p:spPr bwMode="auto">
          <a:xfrm>
            <a:off x="2124075" y="1557338"/>
            <a:ext cx="6480175" cy="1917700"/>
          </a:xfrm>
          <a:prstGeom prst="rect">
            <a:avLst/>
          </a:prstGeom>
          <a:noFill/>
          <a:ln w="9525">
            <a:noFill/>
            <a:miter lim="800000"/>
            <a:headEnd/>
            <a:tailEnd/>
          </a:ln>
          <a:effectLst/>
        </p:spPr>
        <p:txBody>
          <a:bodyPr>
            <a:spAutoFit/>
          </a:bodyPr>
          <a:lstStyle/>
          <a:p>
            <a:pPr>
              <a:spcBef>
                <a:spcPct val="50000"/>
              </a:spcBef>
              <a:defRPr/>
            </a:pPr>
            <a:r>
              <a:rPr lang="en-GB" sz="2400" b="1" dirty="0">
                <a:solidFill>
                  <a:schemeClr val="hlink"/>
                </a:solidFill>
                <a:effectLst>
                  <a:outerShdw blurRad="38100" dist="38100" dir="2700000" algn="tl">
                    <a:srgbClr val="000000"/>
                  </a:outerShdw>
                </a:effectLst>
                <a:latin typeface="Arial" charset="0"/>
                <a:cs typeface="Arial" charset="0"/>
              </a:rPr>
              <a:t>The presentation starts by looking at the frontal attacks against </a:t>
            </a:r>
            <a:r>
              <a:rPr lang="en-GB" sz="2400" b="1" dirty="0">
                <a:solidFill>
                  <a:srgbClr val="FFFF00"/>
                </a:solidFill>
                <a:effectLst>
                  <a:outerShdw blurRad="38100" dist="38100" dir="2700000" algn="tl">
                    <a:srgbClr val="000000"/>
                  </a:outerShdw>
                </a:effectLst>
                <a:latin typeface="Arial" charset="0"/>
                <a:cs typeface="Arial" charset="0"/>
              </a:rPr>
              <a:t>Christendom (Israel) in the west</a:t>
            </a:r>
            <a:r>
              <a:rPr lang="en-GB" sz="2400" b="1" dirty="0">
                <a:solidFill>
                  <a:schemeClr val="hlink"/>
                </a:solidFill>
                <a:effectLst>
                  <a:outerShdw blurRad="38100" dist="38100" dir="2700000" algn="tl">
                    <a:srgbClr val="000000"/>
                  </a:outerShdw>
                </a:effectLst>
                <a:latin typeface="Arial" charset="0"/>
                <a:cs typeface="Arial" charset="0"/>
              </a:rPr>
              <a:t> </a:t>
            </a:r>
            <a:r>
              <a:rPr lang="en-GB" sz="2400" b="1" dirty="0">
                <a:solidFill>
                  <a:srgbClr val="00FF00"/>
                </a:solidFill>
                <a:effectLst>
                  <a:outerShdw blurRad="38100" dist="38100" dir="2700000" algn="tl">
                    <a:srgbClr val="000000"/>
                  </a:outerShdw>
                </a:effectLst>
                <a:latin typeface="Arial" charset="0"/>
                <a:cs typeface="Arial" charset="0"/>
              </a:rPr>
              <a:t>by, namely;</a:t>
            </a:r>
            <a:r>
              <a:rPr lang="en-GB" sz="2400" b="1" dirty="0">
                <a:solidFill>
                  <a:schemeClr val="hlink"/>
                </a:solidFill>
                <a:effectLst>
                  <a:outerShdw blurRad="38100" dist="38100" dir="2700000" algn="tl">
                    <a:srgbClr val="000000"/>
                  </a:outerShdw>
                </a:effectLst>
                <a:latin typeface="Arial" charset="0"/>
                <a:cs typeface="Arial" charset="0"/>
              </a:rPr>
              <a:t> </a:t>
            </a:r>
            <a:r>
              <a:rPr lang="en-GB" sz="2400" b="1" dirty="0">
                <a:solidFill>
                  <a:srgbClr val="FF3300"/>
                </a:solidFill>
                <a:effectLst>
                  <a:outerShdw blurRad="38100" dist="38100" dir="2700000" algn="tl">
                    <a:srgbClr val="000000"/>
                  </a:outerShdw>
                </a:effectLst>
                <a:latin typeface="Arial" charset="0"/>
                <a:cs typeface="Arial" charset="0"/>
              </a:rPr>
              <a:t>Attila, Islam’s attack from the south and a further attack from the east and north by Genghis  Khan.</a:t>
            </a:r>
          </a:p>
        </p:txBody>
      </p:sp>
      <p:pic>
        <p:nvPicPr>
          <p:cNvPr id="50186" name="Picture 10" descr="gengy">
            <a:extLst>
              <a:ext uri="{FF2B5EF4-FFF2-40B4-BE49-F238E27FC236}">
                <a16:creationId xmlns:a16="http://schemas.microsoft.com/office/drawing/2014/main" id="{323075D8-D80B-4E9D-847B-4F0E1232F964}"/>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084888" y="3573463"/>
            <a:ext cx="2540000" cy="3105150"/>
          </a:xfrm>
        </p:spPr>
      </p:pic>
      <p:sp>
        <p:nvSpPr>
          <p:cNvPr id="50188" name="Text Box 12">
            <a:extLst>
              <a:ext uri="{FF2B5EF4-FFF2-40B4-BE49-F238E27FC236}">
                <a16:creationId xmlns:a16="http://schemas.microsoft.com/office/drawing/2014/main" id="{C9C69A34-DA67-438A-9BC0-8E062EEBC761}"/>
              </a:ext>
            </a:extLst>
          </p:cNvPr>
          <p:cNvSpPr txBox="1">
            <a:spLocks noChangeArrowheads="1"/>
          </p:cNvSpPr>
          <p:nvPr/>
        </p:nvSpPr>
        <p:spPr bwMode="auto">
          <a:xfrm>
            <a:off x="0" y="3716338"/>
            <a:ext cx="2555875" cy="641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9900"/>
                </a:solidFill>
                <a:effectLst>
                  <a:outerShdw blurRad="38100" dist="38100" dir="2700000" algn="tl">
                    <a:srgbClr val="000000"/>
                  </a:outerShdw>
                </a:effectLst>
                <a:latin typeface="Arial" charset="0"/>
                <a:cs typeface="Arial" charset="0"/>
              </a:rPr>
              <a:t>Above:</a:t>
            </a:r>
            <a:r>
              <a:rPr lang="en-GB" sz="2800" b="1" dirty="0">
                <a:solidFill>
                  <a:srgbClr val="FFFF00"/>
                </a:solidFill>
                <a:effectLst>
                  <a:outerShdw blurRad="38100" dist="38100" dir="2700000" algn="tl">
                    <a:srgbClr val="000000"/>
                  </a:outerShdw>
                </a:effectLst>
                <a:latin typeface="Arial" charset="0"/>
                <a:cs typeface="Arial" charset="0"/>
              </a:rPr>
              <a:t> Attila</a:t>
            </a:r>
            <a:r>
              <a:rPr lang="en-GB" sz="3600" b="1" dirty="0">
                <a:effectLst>
                  <a:outerShdw blurRad="38100" dist="38100" dir="2700000" algn="tl">
                    <a:srgbClr val="000000"/>
                  </a:outerShdw>
                </a:effectLst>
                <a:latin typeface="Arial" charset="0"/>
                <a:cs typeface="Arial" charset="0"/>
              </a:rPr>
              <a:t> </a:t>
            </a:r>
          </a:p>
        </p:txBody>
      </p:sp>
      <p:sp>
        <p:nvSpPr>
          <p:cNvPr id="50189" name="Text Box 13">
            <a:extLst>
              <a:ext uri="{FF2B5EF4-FFF2-40B4-BE49-F238E27FC236}">
                <a16:creationId xmlns:a16="http://schemas.microsoft.com/office/drawing/2014/main" id="{D483ADDA-0C29-4FB0-95BC-6922089BEC26}"/>
              </a:ext>
            </a:extLst>
          </p:cNvPr>
          <p:cNvSpPr txBox="1">
            <a:spLocks noChangeArrowheads="1"/>
          </p:cNvSpPr>
          <p:nvPr/>
        </p:nvSpPr>
        <p:spPr bwMode="auto">
          <a:xfrm>
            <a:off x="2916238" y="5734050"/>
            <a:ext cx="2808287" cy="51911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9900"/>
                </a:solidFill>
                <a:effectLst>
                  <a:outerShdw blurRad="38100" dist="38100" dir="2700000" algn="tl">
                    <a:srgbClr val="000000"/>
                  </a:outerShdw>
                </a:effectLst>
                <a:latin typeface="Arial" charset="0"/>
                <a:cs typeface="Arial" charset="0"/>
              </a:rPr>
              <a:t>Left:</a:t>
            </a:r>
            <a:r>
              <a:rPr lang="en-GB" sz="2800" b="1" dirty="0">
                <a:solidFill>
                  <a:srgbClr val="FFFF00"/>
                </a:solidFill>
                <a:effectLst>
                  <a:outerShdw blurRad="38100" dist="38100" dir="2700000" algn="tl">
                    <a:srgbClr val="000000"/>
                  </a:outerShdw>
                </a:effectLst>
                <a:latin typeface="Arial" charset="0"/>
                <a:cs typeface="Arial" charset="0"/>
              </a:rPr>
              <a:t> Mohamed</a:t>
            </a:r>
          </a:p>
        </p:txBody>
      </p:sp>
      <p:sp>
        <p:nvSpPr>
          <p:cNvPr id="50190" name="Text Box 14">
            <a:extLst>
              <a:ext uri="{FF2B5EF4-FFF2-40B4-BE49-F238E27FC236}">
                <a16:creationId xmlns:a16="http://schemas.microsoft.com/office/drawing/2014/main" id="{8A90F16E-EEF3-4D14-B3FB-5BEA5805B0B6}"/>
              </a:ext>
            </a:extLst>
          </p:cNvPr>
          <p:cNvSpPr txBox="1">
            <a:spLocks noChangeArrowheads="1"/>
          </p:cNvSpPr>
          <p:nvPr/>
        </p:nvSpPr>
        <p:spPr bwMode="auto">
          <a:xfrm>
            <a:off x="3132138" y="4149725"/>
            <a:ext cx="2735262" cy="9461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9900"/>
                </a:solidFill>
                <a:effectLst>
                  <a:outerShdw blurRad="38100" dist="38100" dir="2700000" algn="tl">
                    <a:srgbClr val="000000"/>
                  </a:outerShdw>
                </a:effectLst>
                <a:latin typeface="Arial" charset="0"/>
                <a:cs typeface="Arial" charset="0"/>
              </a:rPr>
              <a:t>Right:</a:t>
            </a:r>
            <a:r>
              <a:rPr lang="en-GB" sz="2800" b="1" dirty="0">
                <a:solidFill>
                  <a:srgbClr val="FFFF00"/>
                </a:solidFill>
                <a:effectLst>
                  <a:outerShdw blurRad="38100" dist="38100" dir="2700000" algn="tl">
                    <a:srgbClr val="000000"/>
                  </a:outerShdw>
                </a:effectLst>
                <a:latin typeface="Arial" charset="0"/>
                <a:cs typeface="Arial" charset="0"/>
              </a:rPr>
              <a:t> Genghis  Khan</a:t>
            </a:r>
            <a:r>
              <a:rPr lang="en-GB" b="1" dirty="0">
                <a:effectLst>
                  <a:outerShdw blurRad="38100" dist="38100" dir="2700000" algn="tl">
                    <a:srgbClr val="000000"/>
                  </a:outerShdw>
                </a:effectLst>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0182"/>
                                        </p:tgtEl>
                                        <p:attrNameLst>
                                          <p:attrName>style.visibility</p:attrName>
                                        </p:attrNameLst>
                                      </p:cBhvr>
                                      <p:to>
                                        <p:strVal val="visible"/>
                                      </p:to>
                                    </p:set>
                                    <p:animEffect transition="in" filter="circle(in)">
                                      <p:cBhvr>
                                        <p:cTn id="7" dur="2000"/>
                                        <p:tgtEl>
                                          <p:spTgt spid="50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0181"/>
                                        </p:tgtEl>
                                        <p:attrNameLst>
                                          <p:attrName>style.visibility</p:attrName>
                                        </p:attrNameLst>
                                      </p:cBhvr>
                                      <p:to>
                                        <p:strVal val="visible"/>
                                      </p:to>
                                    </p:set>
                                    <p:anim calcmode="discrete" valueType="clr">
                                      <p:cBhvr override="childStyle">
                                        <p:cTn id="12" dur="80"/>
                                        <p:tgtEl>
                                          <p:spTgt spid="5018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0181"/>
                                        </p:tgtEl>
                                        <p:attrNameLst>
                                          <p:attrName>fillcolor</p:attrName>
                                        </p:attrNameLst>
                                      </p:cBhvr>
                                      <p:tavLst>
                                        <p:tav tm="0">
                                          <p:val>
                                            <p:clrVal>
                                              <a:schemeClr val="accent2"/>
                                            </p:clrVal>
                                          </p:val>
                                        </p:tav>
                                        <p:tav tm="50000">
                                          <p:val>
                                            <p:clrVal>
                                              <a:schemeClr val="hlink"/>
                                            </p:clrVal>
                                          </p:val>
                                        </p:tav>
                                      </p:tavLst>
                                    </p:anim>
                                    <p:set>
                                      <p:cBhvr>
                                        <p:cTn id="14" dur="80"/>
                                        <p:tgtEl>
                                          <p:spTgt spid="50181"/>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188"/>
                                        </p:tgtEl>
                                        <p:attrNameLst>
                                          <p:attrName>style.visibility</p:attrName>
                                        </p:attrNameLst>
                                      </p:cBhvr>
                                      <p:to>
                                        <p:strVal val="visible"/>
                                      </p:to>
                                    </p:set>
                                    <p:anim calcmode="lin" valueType="num">
                                      <p:cBhvr additive="base">
                                        <p:cTn id="19" dur="500" fill="hold"/>
                                        <p:tgtEl>
                                          <p:spTgt spid="50188"/>
                                        </p:tgtEl>
                                        <p:attrNameLst>
                                          <p:attrName>ppt_x</p:attrName>
                                        </p:attrNameLst>
                                      </p:cBhvr>
                                      <p:tavLst>
                                        <p:tav tm="0">
                                          <p:val>
                                            <p:strVal val="#ppt_x"/>
                                          </p:val>
                                        </p:tav>
                                        <p:tav tm="100000">
                                          <p:val>
                                            <p:strVal val="#ppt_x"/>
                                          </p:val>
                                        </p:tav>
                                      </p:tavLst>
                                    </p:anim>
                                    <p:anim calcmode="lin" valueType="num">
                                      <p:cBhvr additive="base">
                                        <p:cTn id="20" dur="500" fill="hold"/>
                                        <p:tgtEl>
                                          <p:spTgt spid="5018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50184"/>
                                        </p:tgtEl>
                                        <p:attrNameLst>
                                          <p:attrName>style.visibility</p:attrName>
                                        </p:attrNameLst>
                                      </p:cBhvr>
                                      <p:to>
                                        <p:strVal val="visible"/>
                                      </p:to>
                                    </p:set>
                                    <p:animEffect transition="in" filter="circle(in)">
                                      <p:cBhvr>
                                        <p:cTn id="25" dur="2000"/>
                                        <p:tgtEl>
                                          <p:spTgt spid="5018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50189">
                                            <p:txEl>
                                              <p:pRg st="0" end="0"/>
                                            </p:txEl>
                                          </p:spTgt>
                                        </p:tgtEl>
                                        <p:attrNameLst>
                                          <p:attrName>style.visibility</p:attrName>
                                        </p:attrNameLst>
                                      </p:cBhvr>
                                      <p:to>
                                        <p:strVal val="visible"/>
                                      </p:to>
                                    </p:set>
                                    <p:anim calcmode="lin" valueType="num">
                                      <p:cBhvr additive="base">
                                        <p:cTn id="30" dur="500" fill="hold"/>
                                        <p:tgtEl>
                                          <p:spTgt spid="50189">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01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nodeType="clickEffect">
                                  <p:stCondLst>
                                    <p:cond delay="0"/>
                                  </p:stCondLst>
                                  <p:childTnLst>
                                    <p:set>
                                      <p:cBhvr>
                                        <p:cTn id="35" dur="1" fill="hold">
                                          <p:stCondLst>
                                            <p:cond delay="0"/>
                                          </p:stCondLst>
                                        </p:cTn>
                                        <p:tgtEl>
                                          <p:spTgt spid="50186"/>
                                        </p:tgtEl>
                                        <p:attrNameLst>
                                          <p:attrName>style.visibility</p:attrName>
                                        </p:attrNameLst>
                                      </p:cBhvr>
                                      <p:to>
                                        <p:strVal val="visible"/>
                                      </p:to>
                                    </p:set>
                                    <p:animEffect transition="in" filter="circle(in)">
                                      <p:cBhvr>
                                        <p:cTn id="36" dur="2000"/>
                                        <p:tgtEl>
                                          <p:spTgt spid="5018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0190"/>
                                        </p:tgtEl>
                                        <p:attrNameLst>
                                          <p:attrName>style.visibility</p:attrName>
                                        </p:attrNameLst>
                                      </p:cBhvr>
                                      <p:to>
                                        <p:strVal val="visible"/>
                                      </p:to>
                                    </p:set>
                                    <p:anim calcmode="lin" valueType="num">
                                      <p:cBhvr additive="base">
                                        <p:cTn id="41" dur="500" fill="hold"/>
                                        <p:tgtEl>
                                          <p:spTgt spid="50190"/>
                                        </p:tgtEl>
                                        <p:attrNameLst>
                                          <p:attrName>ppt_x</p:attrName>
                                        </p:attrNameLst>
                                      </p:cBhvr>
                                      <p:tavLst>
                                        <p:tav tm="0">
                                          <p:val>
                                            <p:strVal val="#ppt_x"/>
                                          </p:val>
                                        </p:tav>
                                        <p:tav tm="100000">
                                          <p:val>
                                            <p:strVal val="#ppt_x"/>
                                          </p:val>
                                        </p:tav>
                                      </p:tavLst>
                                    </p:anim>
                                    <p:anim calcmode="lin" valueType="num">
                                      <p:cBhvr additive="base">
                                        <p:cTn id="42" dur="500" fill="hold"/>
                                        <p:tgtEl>
                                          <p:spTgt spid="501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p:bldP spid="50188" grpId="0"/>
      <p:bldP spid="50190"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58DE6769-2973-4B02-9514-74123F7D1606}"/>
              </a:ext>
            </a:extLst>
          </p:cNvPr>
          <p:cNvSpPr>
            <a:spLocks noGrp="1" noChangeArrowheads="1"/>
          </p:cNvSpPr>
          <p:nvPr>
            <p:ph type="title"/>
          </p:nvPr>
        </p:nvSpPr>
        <p:spPr/>
        <p:txBody>
          <a:bodyPr/>
          <a:lstStyle/>
          <a:p>
            <a:pPr eaLnBrk="1" hangingPunct="1"/>
            <a:r>
              <a:rPr lang="en-GB" altLang="en-US" b="1">
                <a:solidFill>
                  <a:srgbClr val="FF0000"/>
                </a:solidFill>
                <a:effectLst/>
              </a:rPr>
              <a:t>The Story Of Gog And Magog</a:t>
            </a:r>
          </a:p>
        </p:txBody>
      </p:sp>
      <p:sp>
        <p:nvSpPr>
          <p:cNvPr id="8" name="Slide Number Placeholder 5">
            <a:extLst>
              <a:ext uri="{FF2B5EF4-FFF2-40B4-BE49-F238E27FC236}">
                <a16:creationId xmlns:a16="http://schemas.microsoft.com/office/drawing/2014/main" id="{536FFCF5-075D-4AF7-A7AF-461FBDD788D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93E329-DB7C-4C60-9C50-57F4D0213DFC}" type="slidenum">
              <a:rPr lang="en-GB" altLang="en-US"/>
              <a:pPr eaLnBrk="1" hangingPunct="1"/>
              <a:t>120</a:t>
            </a:fld>
            <a:endParaRPr lang="en-GB" altLang="en-US"/>
          </a:p>
        </p:txBody>
      </p:sp>
      <p:sp>
        <p:nvSpPr>
          <p:cNvPr id="16388" name="Text Box 4">
            <a:extLst>
              <a:ext uri="{FF2B5EF4-FFF2-40B4-BE49-F238E27FC236}">
                <a16:creationId xmlns:a16="http://schemas.microsoft.com/office/drawing/2014/main" id="{629396D8-A6F8-479B-BBFA-C47114C2A08A}"/>
              </a:ext>
            </a:extLst>
          </p:cNvPr>
          <p:cNvSpPr txBox="1">
            <a:spLocks noChangeArrowheads="1"/>
          </p:cNvSpPr>
          <p:nvPr/>
        </p:nvSpPr>
        <p:spPr bwMode="auto">
          <a:xfrm>
            <a:off x="3786188" y="2025650"/>
            <a:ext cx="5357812" cy="4832350"/>
          </a:xfrm>
          <a:prstGeom prst="rect">
            <a:avLst/>
          </a:prstGeom>
          <a:noFill/>
          <a:ln w="9525">
            <a:noFill/>
            <a:miter lim="800000"/>
            <a:headEnd/>
            <a:tailEnd/>
          </a:ln>
          <a:effectLst/>
        </p:spPr>
        <p:txBody>
          <a:bodyPr>
            <a:spAutoFit/>
          </a:bodyPr>
          <a:lstStyle/>
          <a:p>
            <a:pPr>
              <a:defRPr/>
            </a:pPr>
            <a:r>
              <a:rPr lang="en-GB" sz="2800" b="1" dirty="0">
                <a:solidFill>
                  <a:srgbClr val="00FF00"/>
                </a:solidFill>
                <a:effectLst>
                  <a:outerShdw blurRad="38100" dist="38100" dir="2700000" algn="tl">
                    <a:srgbClr val="000000"/>
                  </a:outerShdw>
                </a:effectLst>
                <a:latin typeface="Arial" charset="0"/>
                <a:cs typeface="Arial" charset="0"/>
              </a:rPr>
              <a:t>. ..and it was his historic fate that he had to work in a time of unprecedented baseness, which in the end brought him down.</a:t>
            </a:r>
          </a:p>
          <a:p>
            <a:pPr>
              <a:defRPr/>
            </a:pPr>
            <a:r>
              <a:rPr lang="en-GB" sz="2800" b="1" dirty="0">
                <a:solidFill>
                  <a:srgbClr val="FFFF00"/>
                </a:solidFill>
                <a:effectLst>
                  <a:outerShdw blurRad="38100" dist="38100" dir="2700000" algn="tl">
                    <a:srgbClr val="000000"/>
                  </a:outerShdw>
                </a:effectLst>
                <a:latin typeface="Arial" charset="0"/>
                <a:cs typeface="Arial" charset="0"/>
              </a:rPr>
              <a:t>"Thus, I suppose, must the ordinary West European look upon </a:t>
            </a:r>
            <a:r>
              <a:rPr lang="en-GB" sz="2800" b="1" dirty="0" err="1">
                <a:solidFill>
                  <a:srgbClr val="FFFF00"/>
                </a:solidFill>
                <a:effectLst>
                  <a:outerShdw blurRad="38100" dist="38100" dir="2700000" algn="tl">
                    <a:srgbClr val="000000"/>
                  </a:outerShdw>
                </a:effectLst>
                <a:latin typeface="Arial" charset="0"/>
                <a:cs typeface="Arial" charset="0"/>
              </a:rPr>
              <a:t>Adolf</a:t>
            </a:r>
            <a:r>
              <a:rPr lang="en-GB" sz="2800" b="1" dirty="0">
                <a:solidFill>
                  <a:srgbClr val="FFFF00"/>
                </a:solidFill>
                <a:effectLst>
                  <a:outerShdw blurRad="38100" dist="38100" dir="2700000" algn="tl">
                    <a:srgbClr val="000000"/>
                  </a:outerShdw>
                </a:effectLst>
                <a:latin typeface="Arial" charset="0"/>
                <a:cs typeface="Arial" charset="0"/>
              </a:rPr>
              <a:t> Hitler. And we, his close followers, now bow our heads before his mortal shroud."</a:t>
            </a:r>
          </a:p>
        </p:txBody>
      </p:sp>
      <p:sp>
        <p:nvSpPr>
          <p:cNvPr id="16389" name="Text Box 5">
            <a:extLst>
              <a:ext uri="{FF2B5EF4-FFF2-40B4-BE49-F238E27FC236}">
                <a16:creationId xmlns:a16="http://schemas.microsoft.com/office/drawing/2014/main" id="{7E3F3491-AF8E-4986-BA29-1D121B7875CA}"/>
              </a:ext>
            </a:extLst>
          </p:cNvPr>
          <p:cNvSpPr txBox="1">
            <a:spLocks noChangeArrowheads="1"/>
          </p:cNvSpPr>
          <p:nvPr/>
        </p:nvSpPr>
        <p:spPr bwMode="auto">
          <a:xfrm>
            <a:off x="3429000" y="1143000"/>
            <a:ext cx="5400675" cy="946150"/>
          </a:xfrm>
          <a:prstGeom prst="rect">
            <a:avLst/>
          </a:prstGeom>
          <a:noFill/>
          <a:ln w="9525">
            <a:noFill/>
            <a:miter lim="800000"/>
            <a:headEnd/>
            <a:tailEnd/>
          </a:ln>
          <a:effectLst/>
        </p:spPr>
        <p:txBody>
          <a:bodyPr>
            <a:spAutoFit/>
          </a:bodyPr>
          <a:lstStyle/>
          <a:p>
            <a:pPr algn="ct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a:t>
            </a:r>
            <a:r>
              <a:rPr lang="en-GB" sz="2800" b="1" dirty="0" err="1">
                <a:solidFill>
                  <a:schemeClr val="hlink"/>
                </a:solidFill>
                <a:effectLst>
                  <a:outerShdw blurRad="38100" dist="38100" dir="2700000" algn="tl">
                    <a:srgbClr val="000000"/>
                  </a:outerShdw>
                </a:effectLst>
                <a:latin typeface="Arial" charset="0"/>
                <a:cs typeface="Arial" charset="0"/>
              </a:rPr>
              <a:t>Adolf</a:t>
            </a:r>
            <a:r>
              <a:rPr lang="en-GB" sz="2800" b="1" dirty="0">
                <a:solidFill>
                  <a:schemeClr val="hlink"/>
                </a:solidFill>
                <a:effectLst>
                  <a:outerShdw blurRad="38100" dist="38100" dir="2700000" algn="tl">
                    <a:srgbClr val="000000"/>
                  </a:outerShdw>
                </a:effectLst>
                <a:latin typeface="Arial" charset="0"/>
                <a:cs typeface="Arial" charset="0"/>
              </a:rPr>
              <a:t> Hitler was a warrior for mankind"</a:t>
            </a:r>
          </a:p>
        </p:txBody>
      </p:sp>
      <p:pic>
        <p:nvPicPr>
          <p:cNvPr id="123913" name="Picture 9" descr="http://images2.makefive.com/images/200835/ee6e40b33c852a42.jpg">
            <a:extLst>
              <a:ext uri="{FF2B5EF4-FFF2-40B4-BE49-F238E27FC236}">
                <a16:creationId xmlns:a16="http://schemas.microsoft.com/office/drawing/2014/main" id="{4DA9D5AD-5BF1-4A7E-A889-649B53340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357313"/>
            <a:ext cx="3311525"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3913"/>
                                        </p:tgtEl>
                                        <p:attrNameLst>
                                          <p:attrName>style.visibility</p:attrName>
                                        </p:attrNameLst>
                                      </p:cBhvr>
                                      <p:to>
                                        <p:strVal val="visible"/>
                                      </p:to>
                                    </p:set>
                                    <p:animEffect transition="in" filter="circle(in)">
                                      <p:cBhvr>
                                        <p:cTn id="7" dur="2000"/>
                                        <p:tgtEl>
                                          <p:spTgt spid="123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0AE046D5-08AA-4D64-B633-07C91BF1C06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10BBDE4-2839-40F8-BEE9-256DB775ABE0}" type="slidenum">
              <a:rPr lang="en-GB" altLang="en-US"/>
              <a:pPr eaLnBrk="1" hangingPunct="1"/>
              <a:t>121</a:t>
            </a:fld>
            <a:endParaRPr lang="en-GB" altLang="en-US"/>
          </a:p>
        </p:txBody>
      </p:sp>
      <p:sp>
        <p:nvSpPr>
          <p:cNvPr id="234498" name="Rectangle 2">
            <a:extLst>
              <a:ext uri="{FF2B5EF4-FFF2-40B4-BE49-F238E27FC236}">
                <a16:creationId xmlns:a16="http://schemas.microsoft.com/office/drawing/2014/main" id="{4677A913-7853-48F6-AF53-43628644E569}"/>
              </a:ext>
            </a:extLst>
          </p:cNvPr>
          <p:cNvSpPr>
            <a:spLocks noGrp="1" noChangeArrowheads="1"/>
          </p:cNvSpPr>
          <p:nvPr>
            <p:ph type="title"/>
          </p:nvPr>
        </p:nvSpPr>
        <p:spPr/>
        <p:txBody>
          <a:bodyPr/>
          <a:lstStyle/>
          <a:p>
            <a:pPr eaLnBrk="1" hangingPunct="1">
              <a:defRPr/>
            </a:pPr>
            <a:r>
              <a:rPr lang="en-GB" sz="4000" b="1">
                <a:solidFill>
                  <a:srgbClr val="FF3300"/>
                </a:solidFill>
              </a:rPr>
              <a:t>Silent Weapons For Quiet Wars</a:t>
            </a:r>
          </a:p>
        </p:txBody>
      </p:sp>
      <p:sp>
        <p:nvSpPr>
          <p:cNvPr id="234500" name="Text Box 4">
            <a:extLst>
              <a:ext uri="{FF2B5EF4-FFF2-40B4-BE49-F238E27FC236}">
                <a16:creationId xmlns:a16="http://schemas.microsoft.com/office/drawing/2014/main" id="{95D7FDFB-F2F9-4522-9431-F9FAB301195F}"/>
              </a:ext>
            </a:extLst>
          </p:cNvPr>
          <p:cNvSpPr txBox="1">
            <a:spLocks noChangeArrowheads="1"/>
          </p:cNvSpPr>
          <p:nvPr/>
        </p:nvSpPr>
        <p:spPr bwMode="auto">
          <a:xfrm>
            <a:off x="395288" y="4797425"/>
            <a:ext cx="4895850" cy="18002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In the presentations to follow we see how </a:t>
            </a:r>
            <a:r>
              <a:rPr lang="en-GB" sz="2800" b="1" dirty="0">
                <a:solidFill>
                  <a:srgbClr val="FF3300"/>
                </a:solidFill>
                <a:effectLst>
                  <a:outerShdw blurRad="38100" dist="38100" dir="2700000" algn="tl">
                    <a:srgbClr val="000000"/>
                  </a:outerShdw>
                </a:effectLst>
                <a:latin typeface="Arial" charset="0"/>
                <a:cs typeface="Arial" charset="0"/>
              </a:rPr>
              <a:t>Gog is using modern technology to disable and even kill us</a:t>
            </a:r>
          </a:p>
        </p:txBody>
      </p:sp>
      <p:pic>
        <p:nvPicPr>
          <p:cNvPr id="234502" name="Picture 6" descr="microwave_02_500">
            <a:extLst>
              <a:ext uri="{FF2B5EF4-FFF2-40B4-BE49-F238E27FC236}">
                <a16:creationId xmlns:a16="http://schemas.microsoft.com/office/drawing/2014/main" id="{F9923800-D9A1-440B-A8E7-C27AD6B1C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700213"/>
            <a:ext cx="3113088"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4" name="Picture 8" descr="cell-phone-784821">
            <a:extLst>
              <a:ext uri="{FF2B5EF4-FFF2-40B4-BE49-F238E27FC236}">
                <a16:creationId xmlns:a16="http://schemas.microsoft.com/office/drawing/2014/main" id="{7B3410A3-6AAD-4768-9B3C-C9C3C10AA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1484313"/>
            <a:ext cx="22669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5" name="Text Box 9">
            <a:extLst>
              <a:ext uri="{FF2B5EF4-FFF2-40B4-BE49-F238E27FC236}">
                <a16:creationId xmlns:a16="http://schemas.microsoft.com/office/drawing/2014/main" id="{5714812F-0BC9-40E6-9E67-75B2872022EC}"/>
              </a:ext>
            </a:extLst>
          </p:cNvPr>
          <p:cNvSpPr txBox="1">
            <a:spLocks noChangeArrowheads="1"/>
          </p:cNvSpPr>
          <p:nvPr/>
        </p:nvSpPr>
        <p:spPr bwMode="auto">
          <a:xfrm>
            <a:off x="611188" y="3716338"/>
            <a:ext cx="3816350"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latin typeface="Arial" charset="0"/>
                <a:cs typeface="Arial" charset="0"/>
              </a:rPr>
              <a:t>Microwave Oven</a:t>
            </a:r>
          </a:p>
        </p:txBody>
      </p:sp>
      <p:sp>
        <p:nvSpPr>
          <p:cNvPr id="234506" name="Text Box 10">
            <a:extLst>
              <a:ext uri="{FF2B5EF4-FFF2-40B4-BE49-F238E27FC236}">
                <a16:creationId xmlns:a16="http://schemas.microsoft.com/office/drawing/2014/main" id="{3F630040-B449-455A-A68D-A138FECBAE03}"/>
              </a:ext>
            </a:extLst>
          </p:cNvPr>
          <p:cNvSpPr txBox="1">
            <a:spLocks noChangeArrowheads="1"/>
          </p:cNvSpPr>
          <p:nvPr/>
        </p:nvSpPr>
        <p:spPr bwMode="auto">
          <a:xfrm>
            <a:off x="5651500" y="5157788"/>
            <a:ext cx="3492500"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latin typeface="Arial" charset="0"/>
                <a:cs typeface="Arial" charset="0"/>
              </a:rPr>
              <a:t>Cell Phone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4502"/>
                                        </p:tgtEl>
                                        <p:attrNameLst>
                                          <p:attrName>style.visibility</p:attrName>
                                        </p:attrNameLst>
                                      </p:cBhvr>
                                      <p:to>
                                        <p:strVal val="visible"/>
                                      </p:to>
                                    </p:set>
                                    <p:animEffect transition="in" filter="circle(in)">
                                      <p:cBhvr>
                                        <p:cTn id="7" dur="2000"/>
                                        <p:tgtEl>
                                          <p:spTgt spid="2345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4505"/>
                                        </p:tgtEl>
                                        <p:attrNameLst>
                                          <p:attrName>style.visibility</p:attrName>
                                        </p:attrNameLst>
                                      </p:cBhvr>
                                      <p:to>
                                        <p:strVal val="visible"/>
                                      </p:to>
                                    </p:set>
                                    <p:anim calcmode="lin" valueType="num">
                                      <p:cBhvr additive="base">
                                        <p:cTn id="12" dur="500" fill="hold"/>
                                        <p:tgtEl>
                                          <p:spTgt spid="234505"/>
                                        </p:tgtEl>
                                        <p:attrNameLst>
                                          <p:attrName>ppt_x</p:attrName>
                                        </p:attrNameLst>
                                      </p:cBhvr>
                                      <p:tavLst>
                                        <p:tav tm="0">
                                          <p:val>
                                            <p:strVal val="#ppt_x"/>
                                          </p:val>
                                        </p:tav>
                                        <p:tav tm="100000">
                                          <p:val>
                                            <p:strVal val="#ppt_x"/>
                                          </p:val>
                                        </p:tav>
                                      </p:tavLst>
                                    </p:anim>
                                    <p:anim calcmode="lin" valueType="num">
                                      <p:cBhvr additive="base">
                                        <p:cTn id="13" dur="500" fill="hold"/>
                                        <p:tgtEl>
                                          <p:spTgt spid="23450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34504"/>
                                        </p:tgtEl>
                                        <p:attrNameLst>
                                          <p:attrName>style.visibility</p:attrName>
                                        </p:attrNameLst>
                                      </p:cBhvr>
                                      <p:to>
                                        <p:strVal val="visible"/>
                                      </p:to>
                                    </p:set>
                                    <p:animEffect transition="in" filter="circle(in)">
                                      <p:cBhvr>
                                        <p:cTn id="18" dur="2000"/>
                                        <p:tgtEl>
                                          <p:spTgt spid="23450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34506">
                                            <p:txEl>
                                              <p:pRg st="0" end="0"/>
                                            </p:txEl>
                                          </p:spTgt>
                                        </p:tgtEl>
                                        <p:attrNameLst>
                                          <p:attrName>style.visibility</p:attrName>
                                        </p:attrNameLst>
                                      </p:cBhvr>
                                      <p:to>
                                        <p:strVal val="visible"/>
                                      </p:to>
                                    </p:set>
                                    <p:anim calcmode="lin" valueType="num">
                                      <p:cBhvr additive="base">
                                        <p:cTn id="23" dur="500" fill="hold"/>
                                        <p:tgtEl>
                                          <p:spTgt spid="23450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45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234500"/>
                                        </p:tgtEl>
                                        <p:attrNameLst>
                                          <p:attrName>style.visibility</p:attrName>
                                        </p:attrNameLst>
                                      </p:cBhvr>
                                      <p:to>
                                        <p:strVal val="visible"/>
                                      </p:to>
                                    </p:set>
                                    <p:anim calcmode="discrete" valueType="clr">
                                      <p:cBhvr override="childStyle">
                                        <p:cTn id="29" dur="80"/>
                                        <p:tgtEl>
                                          <p:spTgt spid="234500"/>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34500"/>
                                        </p:tgtEl>
                                        <p:attrNameLst>
                                          <p:attrName>fillcolor</p:attrName>
                                        </p:attrNameLst>
                                      </p:cBhvr>
                                      <p:tavLst>
                                        <p:tav tm="0">
                                          <p:val>
                                            <p:clrVal>
                                              <a:schemeClr val="accent2"/>
                                            </p:clrVal>
                                          </p:val>
                                        </p:tav>
                                        <p:tav tm="50000">
                                          <p:val>
                                            <p:clrVal>
                                              <a:schemeClr val="hlink"/>
                                            </p:clrVal>
                                          </p:val>
                                        </p:tav>
                                      </p:tavLst>
                                    </p:anim>
                                    <p:set>
                                      <p:cBhvr>
                                        <p:cTn id="31" dur="80"/>
                                        <p:tgtEl>
                                          <p:spTgt spid="2345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p:bldP spid="23450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198B55E-D934-4E12-97A7-B2743929912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204BBB1-6946-42D3-8B5F-EC1B22EB49EE}" type="slidenum">
              <a:rPr lang="en-GB" altLang="en-US"/>
              <a:pPr eaLnBrk="1" hangingPunct="1"/>
              <a:t>122</a:t>
            </a:fld>
            <a:endParaRPr lang="en-GB" altLang="en-US"/>
          </a:p>
        </p:txBody>
      </p:sp>
      <p:sp>
        <p:nvSpPr>
          <p:cNvPr id="119812" name="Rectangle 4">
            <a:extLst>
              <a:ext uri="{FF2B5EF4-FFF2-40B4-BE49-F238E27FC236}">
                <a16:creationId xmlns:a16="http://schemas.microsoft.com/office/drawing/2014/main" id="{7AD210E4-03F6-48A1-9EF2-F89295BE80B5}"/>
              </a:ext>
            </a:extLst>
          </p:cNvPr>
          <p:cNvSpPr>
            <a:spLocks noGrp="1" noChangeArrowheads="1"/>
          </p:cNvSpPr>
          <p:nvPr>
            <p:ph type="title"/>
          </p:nvPr>
        </p:nvSpPr>
        <p:spPr/>
        <p:txBody>
          <a:bodyPr/>
          <a:lstStyle/>
          <a:p>
            <a:pPr eaLnBrk="1" hangingPunct="1">
              <a:defRPr/>
            </a:pPr>
            <a:endParaRPr lang="en-US"/>
          </a:p>
        </p:txBody>
      </p:sp>
      <p:pic>
        <p:nvPicPr>
          <p:cNvPr id="126980" name="Picture 6" descr="haarp2_dees">
            <a:extLst>
              <a:ext uri="{FF2B5EF4-FFF2-40B4-BE49-F238E27FC236}">
                <a16:creationId xmlns:a16="http://schemas.microsoft.com/office/drawing/2014/main" id="{D3EA2C41-4B53-4EBA-A279-E9960420B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006EF2D2-C8F0-49DC-B462-AF0C0CC8AED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22675B-081C-49C4-A20D-9F11DD5CFAB6}" type="slidenum">
              <a:rPr lang="en-GB" altLang="en-US"/>
              <a:pPr eaLnBrk="1" hangingPunct="1"/>
              <a:t>123</a:t>
            </a:fld>
            <a:endParaRPr lang="en-GB" altLang="en-US"/>
          </a:p>
        </p:txBody>
      </p:sp>
      <p:sp>
        <p:nvSpPr>
          <p:cNvPr id="238596" name="Rectangle 4">
            <a:extLst>
              <a:ext uri="{FF2B5EF4-FFF2-40B4-BE49-F238E27FC236}">
                <a16:creationId xmlns:a16="http://schemas.microsoft.com/office/drawing/2014/main" id="{C6687E2C-738A-43D4-8C3D-548FB77E929C}"/>
              </a:ext>
            </a:extLst>
          </p:cNvPr>
          <p:cNvSpPr>
            <a:spLocks noGrp="1" noChangeArrowheads="1"/>
          </p:cNvSpPr>
          <p:nvPr>
            <p:ph type="title"/>
          </p:nvPr>
        </p:nvSpPr>
        <p:spPr/>
        <p:txBody>
          <a:bodyPr/>
          <a:lstStyle/>
          <a:p>
            <a:pPr eaLnBrk="1" hangingPunct="1">
              <a:defRPr/>
            </a:pPr>
            <a:r>
              <a:rPr lang="en-GB" b="1">
                <a:solidFill>
                  <a:srgbClr val="FF3300"/>
                </a:solidFill>
              </a:rPr>
              <a:t>Gog’s Occult Societies</a:t>
            </a:r>
            <a:r>
              <a:rPr lang="en-GB"/>
              <a:t> </a:t>
            </a:r>
          </a:p>
        </p:txBody>
      </p:sp>
      <p:pic>
        <p:nvPicPr>
          <p:cNvPr id="238597" name="Picture 5" descr="Illuminati">
            <a:extLst>
              <a:ext uri="{FF2B5EF4-FFF2-40B4-BE49-F238E27FC236}">
                <a16:creationId xmlns:a16="http://schemas.microsoft.com/office/drawing/2014/main" id="{B4A9CAF0-C4C4-4964-A7F7-21595207B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12875"/>
            <a:ext cx="444817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8" name="Text Box 6">
            <a:extLst>
              <a:ext uri="{FF2B5EF4-FFF2-40B4-BE49-F238E27FC236}">
                <a16:creationId xmlns:a16="http://schemas.microsoft.com/office/drawing/2014/main" id="{67371418-F8FE-4A0C-A1D5-981717925211}"/>
              </a:ext>
            </a:extLst>
          </p:cNvPr>
          <p:cNvSpPr txBox="1">
            <a:spLocks noChangeArrowheads="1"/>
          </p:cNvSpPr>
          <p:nvPr/>
        </p:nvSpPr>
        <p:spPr bwMode="auto">
          <a:xfrm>
            <a:off x="4714875" y="1379538"/>
            <a:ext cx="4429125" cy="46164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Gog uses occult and pagan practices within its secret societies,</a:t>
            </a:r>
            <a:r>
              <a:rPr lang="en-GB" sz="2800" b="1" dirty="0">
                <a:effectLst>
                  <a:outerShdw blurRad="38100" dist="38100" dir="2700000" algn="tl">
                    <a:srgbClr val="000000"/>
                  </a:outerShdw>
                </a:effectLst>
                <a:latin typeface="Arial" charset="0"/>
                <a:cs typeface="Arial" charset="0"/>
              </a:rPr>
              <a:t> </a:t>
            </a:r>
            <a:r>
              <a:rPr lang="en-GB" sz="2800" b="1" dirty="0">
                <a:solidFill>
                  <a:srgbClr val="FF9900"/>
                </a:solidFill>
                <a:effectLst>
                  <a:outerShdw blurRad="38100" dist="38100" dir="2700000" algn="tl">
                    <a:srgbClr val="000000"/>
                  </a:outerShdw>
                </a:effectLst>
                <a:latin typeface="Arial" charset="0"/>
                <a:cs typeface="Arial" charset="0"/>
              </a:rPr>
              <a:t>such as the  masons, Scull &amp; Bones, Illuminati and Knights Templar. </a:t>
            </a:r>
          </a:p>
          <a:p>
            <a:pPr>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The presentation will give examples of buildings and cities built on occult principles.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8597"/>
                                        </p:tgtEl>
                                        <p:attrNameLst>
                                          <p:attrName>style.visibility</p:attrName>
                                        </p:attrNameLst>
                                      </p:cBhvr>
                                      <p:to>
                                        <p:strVal val="visible"/>
                                      </p:to>
                                    </p:set>
                                    <p:animEffect transition="in" filter="circle(in)">
                                      <p:cBhvr>
                                        <p:cTn id="7" dur="2000"/>
                                        <p:tgtEl>
                                          <p:spTgt spid="238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38598"/>
                                        </p:tgtEl>
                                        <p:attrNameLst>
                                          <p:attrName>style.visibility</p:attrName>
                                        </p:attrNameLst>
                                      </p:cBhvr>
                                      <p:to>
                                        <p:strVal val="visible"/>
                                      </p:to>
                                    </p:set>
                                    <p:anim calcmode="discrete" valueType="clr">
                                      <p:cBhvr override="childStyle">
                                        <p:cTn id="12" dur="80"/>
                                        <p:tgtEl>
                                          <p:spTgt spid="23859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38598"/>
                                        </p:tgtEl>
                                        <p:attrNameLst>
                                          <p:attrName>fillcolor</p:attrName>
                                        </p:attrNameLst>
                                      </p:cBhvr>
                                      <p:tavLst>
                                        <p:tav tm="0">
                                          <p:val>
                                            <p:clrVal>
                                              <a:schemeClr val="accent2"/>
                                            </p:clrVal>
                                          </p:val>
                                        </p:tav>
                                        <p:tav tm="50000">
                                          <p:val>
                                            <p:clrVal>
                                              <a:schemeClr val="hlink"/>
                                            </p:clrVal>
                                          </p:val>
                                        </p:tav>
                                      </p:tavLst>
                                    </p:anim>
                                    <p:set>
                                      <p:cBhvr>
                                        <p:cTn id="14" dur="80"/>
                                        <p:tgtEl>
                                          <p:spTgt spid="2385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6F85961D-D90D-4042-BDE4-A40EE475CC7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274C612-348A-45A1-A6C9-5EA9DF6EFEB0}" type="slidenum">
              <a:rPr lang="en-GB" altLang="en-US"/>
              <a:pPr eaLnBrk="1" hangingPunct="1"/>
              <a:t>124</a:t>
            </a:fld>
            <a:endParaRPr lang="en-GB" altLang="en-US"/>
          </a:p>
        </p:txBody>
      </p:sp>
      <p:sp>
        <p:nvSpPr>
          <p:cNvPr id="240644" name="Rectangle 4">
            <a:extLst>
              <a:ext uri="{FF2B5EF4-FFF2-40B4-BE49-F238E27FC236}">
                <a16:creationId xmlns:a16="http://schemas.microsoft.com/office/drawing/2014/main" id="{F1800CD3-400A-482A-AFB7-B592E23445FF}"/>
              </a:ext>
            </a:extLst>
          </p:cNvPr>
          <p:cNvSpPr>
            <a:spLocks noGrp="1" noChangeArrowheads="1"/>
          </p:cNvSpPr>
          <p:nvPr>
            <p:ph type="title"/>
          </p:nvPr>
        </p:nvSpPr>
        <p:spPr/>
        <p:txBody>
          <a:bodyPr/>
          <a:lstStyle/>
          <a:p>
            <a:pPr eaLnBrk="1" hangingPunct="1">
              <a:defRPr/>
            </a:pPr>
            <a:r>
              <a:rPr lang="en-GB" b="1">
                <a:solidFill>
                  <a:srgbClr val="FF3300"/>
                </a:solidFill>
              </a:rPr>
              <a:t>Gog </a:t>
            </a:r>
            <a:r>
              <a:rPr lang="en-GB" b="1">
                <a:solidFill>
                  <a:srgbClr val="00FF00"/>
                </a:solidFill>
              </a:rPr>
              <a:t>Uses Drugs To Subdue</a:t>
            </a:r>
          </a:p>
        </p:txBody>
      </p:sp>
      <p:pic>
        <p:nvPicPr>
          <p:cNvPr id="240646" name="Picture 6" descr="5745709-lg">
            <a:extLst>
              <a:ext uri="{FF2B5EF4-FFF2-40B4-BE49-F238E27FC236}">
                <a16:creationId xmlns:a16="http://schemas.microsoft.com/office/drawing/2014/main" id="{980DDCF3-8899-4C38-A4D7-14402BFFB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1152525"/>
            <a:ext cx="6929437"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7" name="Text Box 7">
            <a:extLst>
              <a:ext uri="{FF2B5EF4-FFF2-40B4-BE49-F238E27FC236}">
                <a16:creationId xmlns:a16="http://schemas.microsoft.com/office/drawing/2014/main" id="{9DE9E648-26AE-4F9E-811F-6FF4BFD9A552}"/>
              </a:ext>
            </a:extLst>
          </p:cNvPr>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It is no coincidence that the poppy is used to represent the fallen of the last 2 world wars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40646"/>
                                        </p:tgtEl>
                                        <p:attrNameLst>
                                          <p:attrName>style.visibility</p:attrName>
                                        </p:attrNameLst>
                                      </p:cBhvr>
                                      <p:to>
                                        <p:strVal val="visible"/>
                                      </p:to>
                                    </p:set>
                                    <p:animEffect transition="in" filter="circle(in)">
                                      <p:cBhvr>
                                        <p:cTn id="7" dur="2000"/>
                                        <p:tgtEl>
                                          <p:spTgt spid="240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231370EC-EFD2-4157-8C7D-FDCE294F997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BC617FA-2A10-4250-BDD5-E7B3DED9D3F1}" type="slidenum">
              <a:rPr lang="en-GB" altLang="en-US"/>
              <a:pPr eaLnBrk="1" hangingPunct="1"/>
              <a:t>125</a:t>
            </a:fld>
            <a:endParaRPr lang="en-GB" altLang="en-US"/>
          </a:p>
        </p:txBody>
      </p:sp>
      <p:pic>
        <p:nvPicPr>
          <p:cNvPr id="130051" name="Picture 6" descr="bombay-5">
            <a:extLst>
              <a:ext uri="{FF2B5EF4-FFF2-40B4-BE49-F238E27FC236}">
                <a16:creationId xmlns:a16="http://schemas.microsoft.com/office/drawing/2014/main" id="{B07469B5-C74E-4A93-99A9-59B329FC0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9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a:extLst>
              <a:ext uri="{FF2B5EF4-FFF2-40B4-BE49-F238E27FC236}">
                <a16:creationId xmlns:a16="http://schemas.microsoft.com/office/drawing/2014/main" id="{4390042B-D489-458C-B457-4193CF92A2F9}"/>
              </a:ext>
            </a:extLst>
          </p:cNvPr>
          <p:cNvSpPr>
            <a:spLocks noGrp="1" noChangeArrowheads="1"/>
          </p:cNvSpPr>
          <p:nvPr>
            <p:ph type="title"/>
          </p:nvPr>
        </p:nvSpPr>
        <p:spPr/>
        <p:txBody>
          <a:bodyPr/>
          <a:lstStyle/>
          <a:p>
            <a:pPr eaLnBrk="1" hangingPunct="1">
              <a:defRPr/>
            </a:pPr>
            <a:r>
              <a:rPr lang="en-GB" b="1">
                <a:solidFill>
                  <a:srgbClr val="FF3300"/>
                </a:solidFill>
              </a:rPr>
              <a:t>Sassoon - Jewish</a:t>
            </a:r>
          </a:p>
        </p:txBody>
      </p:sp>
      <p:sp>
        <p:nvSpPr>
          <p:cNvPr id="36868" name="Text Box 4">
            <a:extLst>
              <a:ext uri="{FF2B5EF4-FFF2-40B4-BE49-F238E27FC236}">
                <a16:creationId xmlns:a16="http://schemas.microsoft.com/office/drawing/2014/main" id="{DEA494C8-A617-41EE-8F66-73C03B3B8538}"/>
              </a:ext>
            </a:extLst>
          </p:cNvPr>
          <p:cNvSpPr txBox="1">
            <a:spLocks noChangeArrowheads="1"/>
          </p:cNvSpPr>
          <p:nvPr/>
        </p:nvSpPr>
        <p:spPr bwMode="auto">
          <a:xfrm>
            <a:off x="0" y="4611688"/>
            <a:ext cx="9144000" cy="2246312"/>
          </a:xfrm>
          <a:prstGeom prst="rect">
            <a:avLst/>
          </a:prstGeom>
          <a:noFill/>
          <a:ln w="9525">
            <a:noFill/>
            <a:miter lim="800000"/>
            <a:headEnd/>
            <a:tailEnd/>
          </a:ln>
          <a:effectLst/>
        </p:spPr>
        <p:txBody>
          <a:bodyPr>
            <a:spAutoFit/>
          </a:bodyPr>
          <a:lstStyle/>
          <a:p>
            <a:pPr algn="ct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It is interesting to note that the Jews of Bombay in India controlled the drug trade and especially </a:t>
            </a:r>
            <a:r>
              <a:rPr lang="en-GB" sz="2800" b="1" dirty="0">
                <a:solidFill>
                  <a:srgbClr val="FF3300"/>
                </a:solidFill>
                <a:effectLst>
                  <a:outerShdw blurRad="38100" dist="38100" dir="2700000" algn="tl">
                    <a:srgbClr val="000000"/>
                  </a:outerShdw>
                </a:effectLst>
                <a:latin typeface="Arial" charset="0"/>
                <a:cs typeface="Arial" charset="0"/>
              </a:rPr>
              <a:t>the Chinese opium trade,</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their chiefs took the name Sassoon which was no doubt taken from the pagan </a:t>
            </a:r>
            <a:r>
              <a:rPr lang="en-GB" sz="2800" b="1" dirty="0" err="1">
                <a:solidFill>
                  <a:srgbClr val="00FF00"/>
                </a:solidFill>
                <a:effectLst>
                  <a:outerShdw blurRad="38100" dist="38100" dir="2700000" algn="tl">
                    <a:srgbClr val="000000"/>
                  </a:outerShdw>
                </a:effectLst>
                <a:latin typeface="Arial" charset="0"/>
                <a:cs typeface="Arial" charset="0"/>
              </a:rPr>
              <a:t>Sassonades</a:t>
            </a:r>
            <a:r>
              <a:rPr lang="en-GB" sz="2800" b="1" dirty="0">
                <a:solidFill>
                  <a:srgbClr val="00FF00"/>
                </a:solidFill>
                <a:effectLst>
                  <a:outerShdw blurRad="38100" dist="38100" dir="2700000" algn="tl">
                    <a:srgbClr val="000000"/>
                  </a:outerShdw>
                </a:effectLst>
                <a:latin typeface="Arial" charset="0"/>
                <a:cs typeface="Arial" charset="0"/>
              </a:rPr>
              <a:t> who ruled Persia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additive="base">
                                        <p:cTn id="7" dur="500" fill="hold"/>
                                        <p:tgtEl>
                                          <p:spTgt spid="36868"/>
                                        </p:tgtEl>
                                        <p:attrNameLst>
                                          <p:attrName>ppt_x</p:attrName>
                                        </p:attrNameLst>
                                      </p:cBhvr>
                                      <p:tavLst>
                                        <p:tav tm="0">
                                          <p:val>
                                            <p:strVal val="#ppt_x"/>
                                          </p:val>
                                        </p:tav>
                                        <p:tav tm="100000">
                                          <p:val>
                                            <p:strVal val="#ppt_x"/>
                                          </p:val>
                                        </p:tav>
                                      </p:tavLst>
                                    </p:anim>
                                    <p:anim calcmode="lin" valueType="num">
                                      <p:cBhvr additive="base">
                                        <p:cTn id="8" dur="500" fill="hold"/>
                                        <p:tgtEl>
                                          <p:spTgt spid="368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0">
          <a:blip r:link="rId3"/>
          <a:srcRect/>
          <a:tile tx="0" ty="0" sx="100000" sy="100000" flip="none" algn="tl"/>
        </a:blipFill>
        <a:effectLst/>
      </p:bgPr>
    </p:bg>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6DADDD9A-601F-4CA1-AF5B-435D4921666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E7A47D-79D3-43B7-8F8B-D01544C632FA}" type="slidenum">
              <a:rPr lang="en-GB" altLang="en-US"/>
              <a:pPr eaLnBrk="1" hangingPunct="1"/>
              <a:t>126</a:t>
            </a:fld>
            <a:endParaRPr lang="en-GB" altLang="en-US"/>
          </a:p>
        </p:txBody>
      </p:sp>
      <p:sp>
        <p:nvSpPr>
          <p:cNvPr id="242692" name="Rectangle 4">
            <a:extLst>
              <a:ext uri="{FF2B5EF4-FFF2-40B4-BE49-F238E27FC236}">
                <a16:creationId xmlns:a16="http://schemas.microsoft.com/office/drawing/2014/main" id="{94E90B82-0953-4368-A06D-9A296EABBD27}"/>
              </a:ext>
            </a:extLst>
          </p:cNvPr>
          <p:cNvSpPr>
            <a:spLocks noGrp="1" noChangeArrowheads="1"/>
          </p:cNvSpPr>
          <p:nvPr>
            <p:ph type="title"/>
          </p:nvPr>
        </p:nvSpPr>
        <p:spPr/>
        <p:txBody>
          <a:bodyPr/>
          <a:lstStyle/>
          <a:p>
            <a:pPr eaLnBrk="1" hangingPunct="1">
              <a:defRPr/>
            </a:pPr>
            <a:r>
              <a:rPr lang="en-GB" b="1" dirty="0">
                <a:solidFill>
                  <a:srgbClr val="FF3300"/>
                </a:solidFill>
              </a:rPr>
              <a:t>Gog </a:t>
            </a:r>
            <a:r>
              <a:rPr lang="en-GB" b="1" dirty="0">
                <a:solidFill>
                  <a:srgbClr val="00FF00"/>
                </a:solidFill>
              </a:rPr>
              <a:t>Uses Drugs To Subdue</a:t>
            </a:r>
          </a:p>
        </p:txBody>
      </p:sp>
      <p:pic>
        <p:nvPicPr>
          <p:cNvPr id="242694" name="Picture 6" descr="afghanistan">
            <a:hlinkClick r:id="rId4"/>
            <a:extLst>
              <a:ext uri="{FF2B5EF4-FFF2-40B4-BE49-F238E27FC236}">
                <a16:creationId xmlns:a16="http://schemas.microsoft.com/office/drawing/2014/main" id="{673BFA3C-9B00-4E9E-ADBA-D7FAC9150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1773238"/>
            <a:ext cx="33496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7" name="Text Box 9">
            <a:extLst>
              <a:ext uri="{FF2B5EF4-FFF2-40B4-BE49-F238E27FC236}">
                <a16:creationId xmlns:a16="http://schemas.microsoft.com/office/drawing/2014/main" id="{D6517B1B-6389-48A7-8E5B-323E8F380885}"/>
              </a:ext>
            </a:extLst>
          </p:cNvPr>
          <p:cNvSpPr txBox="1">
            <a:spLocks noChangeArrowheads="1"/>
          </p:cNvSpPr>
          <p:nvPr/>
        </p:nvSpPr>
        <p:spPr bwMode="auto">
          <a:xfrm>
            <a:off x="4000500" y="1500188"/>
            <a:ext cx="4929188" cy="5078412"/>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9900"/>
                </a:solidFill>
                <a:effectLst>
                  <a:outerShdw blurRad="38100" dist="38100" dir="2700000" algn="tl">
                    <a:srgbClr val="000000"/>
                  </a:outerShdw>
                </a:effectLst>
                <a:latin typeface="Arial" charset="0"/>
                <a:cs typeface="Arial" charset="0"/>
              </a:rPr>
              <a:t>One of the reasons for the war in Afghanistan</a:t>
            </a:r>
            <a:r>
              <a:rPr lang="en-GB" sz="3600" b="1" dirty="0">
                <a:effectLst>
                  <a:outerShdw blurRad="38100" dist="38100" dir="2700000" algn="tl">
                    <a:srgbClr val="000000"/>
                  </a:outerShdw>
                </a:effectLst>
                <a:latin typeface="Arial" charset="0"/>
                <a:cs typeface="Arial" charset="0"/>
              </a:rPr>
              <a:t> </a:t>
            </a:r>
            <a:r>
              <a:rPr lang="en-GB" sz="3600" b="1" dirty="0">
                <a:solidFill>
                  <a:schemeClr val="hlink"/>
                </a:solidFill>
                <a:effectLst>
                  <a:outerShdw blurRad="38100" dist="38100" dir="2700000" algn="tl">
                    <a:srgbClr val="000000"/>
                  </a:outerShdw>
                </a:effectLst>
                <a:latin typeface="Arial" charset="0"/>
                <a:cs typeface="Arial" charset="0"/>
              </a:rPr>
              <a:t>was to safeguard the opium trade after the Taliban refused to supply after big pharmacy</a:t>
            </a:r>
            <a:r>
              <a:rPr lang="en-GB" sz="3600" b="1" dirty="0">
                <a:effectLst>
                  <a:outerShdw blurRad="38100" dist="38100" dir="2700000" algn="tl">
                    <a:srgbClr val="000000"/>
                  </a:outerShdw>
                </a:effectLst>
                <a:latin typeface="Arial" charset="0"/>
                <a:cs typeface="Arial" charset="0"/>
              </a:rPr>
              <a:t> </a:t>
            </a:r>
            <a:r>
              <a:rPr lang="en-GB" sz="3600" b="1" dirty="0">
                <a:solidFill>
                  <a:srgbClr val="FF3300"/>
                </a:solidFill>
                <a:effectLst>
                  <a:outerShdw blurRad="38100" dist="38100" dir="2700000" algn="tl">
                    <a:srgbClr val="000000"/>
                  </a:outerShdw>
                </a:effectLst>
                <a:latin typeface="Arial" charset="0"/>
                <a:cs typeface="Arial" charset="0"/>
              </a:rPr>
              <a:t>declined to give them an increase of price</a:t>
            </a:r>
            <a:r>
              <a:rPr lang="en-GB" sz="2400" b="1" dirty="0">
                <a:solidFill>
                  <a:srgbClr val="FF3300"/>
                </a:solidFill>
                <a:effectLst>
                  <a:outerShdw blurRad="38100" dist="38100" dir="2700000" algn="tl">
                    <a:srgbClr val="000000"/>
                  </a:outerShdw>
                </a:effectLst>
                <a:latin typeface="Arial" charset="0"/>
                <a:cs typeface="Arial" charset="0"/>
              </a:rPr>
              <a:t>. </a:t>
            </a:r>
            <a:endParaRPr lang="en-GB" sz="2400" b="1" dirty="0">
              <a:solidFill>
                <a:srgbClr val="FFFF00"/>
              </a:solidFill>
              <a:effectLst>
                <a:outerShdw blurRad="38100" dist="38100" dir="2700000" algn="tl">
                  <a:srgbClr val="000000"/>
                </a:outerShdw>
              </a:effectLst>
              <a:latin typeface="Arial" charset="0"/>
              <a:cs typeface="Arial" charset="0"/>
            </a:endParaRPr>
          </a:p>
        </p:txBody>
      </p:sp>
      <p:sp>
        <p:nvSpPr>
          <p:cNvPr id="8" name="TextBox 7">
            <a:extLst>
              <a:ext uri="{FF2B5EF4-FFF2-40B4-BE49-F238E27FC236}">
                <a16:creationId xmlns:a16="http://schemas.microsoft.com/office/drawing/2014/main" id="{35F4DB7F-4BCA-450D-8C31-C5EB740FE854}"/>
              </a:ext>
            </a:extLst>
          </p:cNvPr>
          <p:cNvSpPr txBox="1"/>
          <p:nvPr/>
        </p:nvSpPr>
        <p:spPr>
          <a:xfrm>
            <a:off x="285750" y="5429250"/>
            <a:ext cx="3571875"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latin typeface="Arial" charset="0"/>
                <a:cs typeface="Arial" charset="0"/>
              </a:rPr>
              <a:t>Afghanistan</a:t>
            </a:r>
            <a:endParaRPr lang="en-GB" sz="3600" dirty="0">
              <a:solidFill>
                <a:srgbClr val="FF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42694"/>
                                        </p:tgtEl>
                                        <p:attrNameLst>
                                          <p:attrName>style.visibility</p:attrName>
                                        </p:attrNameLst>
                                      </p:cBhvr>
                                      <p:to>
                                        <p:strVal val="visible"/>
                                      </p:to>
                                    </p:set>
                                    <p:animEffect transition="in" filter="circle(in)">
                                      <p:cBhvr>
                                        <p:cTn id="7" dur="2000"/>
                                        <p:tgtEl>
                                          <p:spTgt spid="2426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2697"/>
                                        </p:tgtEl>
                                        <p:attrNameLst>
                                          <p:attrName>style.visibility</p:attrName>
                                        </p:attrNameLst>
                                      </p:cBhvr>
                                      <p:to>
                                        <p:strVal val="visible"/>
                                      </p:to>
                                    </p:set>
                                    <p:anim calcmode="lin" valueType="num">
                                      <p:cBhvr additive="base">
                                        <p:cTn id="18" dur="500" fill="hold"/>
                                        <p:tgtEl>
                                          <p:spTgt spid="242697"/>
                                        </p:tgtEl>
                                        <p:attrNameLst>
                                          <p:attrName>ppt_x</p:attrName>
                                        </p:attrNameLst>
                                      </p:cBhvr>
                                      <p:tavLst>
                                        <p:tav tm="0">
                                          <p:val>
                                            <p:strVal val="#ppt_x"/>
                                          </p:val>
                                        </p:tav>
                                        <p:tav tm="100000">
                                          <p:val>
                                            <p:strVal val="#ppt_x"/>
                                          </p:val>
                                        </p:tav>
                                      </p:tavLst>
                                    </p:anim>
                                    <p:anim calcmode="lin" valueType="num">
                                      <p:cBhvr additive="base">
                                        <p:cTn id="19" dur="500" fill="hold"/>
                                        <p:tgtEl>
                                          <p:spTgt spid="2426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7" grpId="0"/>
      <p:bldP spid="8"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674DF-3130-4911-B6E2-327EFE4CF40D}"/>
              </a:ext>
            </a:extLst>
          </p:cNvPr>
          <p:cNvSpPr>
            <a:spLocks noGrp="1"/>
          </p:cNvSpPr>
          <p:nvPr>
            <p:ph type="title"/>
          </p:nvPr>
        </p:nvSpPr>
        <p:spPr/>
        <p:txBody>
          <a:bodyPr/>
          <a:lstStyle/>
          <a:p>
            <a:pPr>
              <a:defRPr/>
            </a:pPr>
            <a:r>
              <a:rPr lang="en-GB" b="1" dirty="0">
                <a:solidFill>
                  <a:srgbClr val="FF3300"/>
                </a:solidFill>
              </a:rPr>
              <a:t>Gog </a:t>
            </a:r>
            <a:r>
              <a:rPr lang="en-GB" b="1" dirty="0">
                <a:solidFill>
                  <a:srgbClr val="00FF00"/>
                </a:solidFill>
              </a:rPr>
              <a:t>Uses Drugs To Subdue</a:t>
            </a:r>
            <a:endParaRPr lang="en-GB" dirty="0"/>
          </a:p>
        </p:txBody>
      </p:sp>
      <p:sp>
        <p:nvSpPr>
          <p:cNvPr id="3" name="Slide Number Placeholder 2">
            <a:extLst>
              <a:ext uri="{FF2B5EF4-FFF2-40B4-BE49-F238E27FC236}">
                <a16:creationId xmlns:a16="http://schemas.microsoft.com/office/drawing/2014/main" id="{178F4013-B43A-4862-AC91-AC1BED9781B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B16652D-DADD-47F4-8BB8-E0B934021D8E}" type="slidenum">
              <a:rPr lang="en-GB" altLang="en-US"/>
              <a:pPr eaLnBrk="1" hangingPunct="1"/>
              <a:t>127</a:t>
            </a:fld>
            <a:endParaRPr lang="en-GB" altLang="en-US"/>
          </a:p>
        </p:txBody>
      </p:sp>
      <p:pic>
        <p:nvPicPr>
          <p:cNvPr id="4" name="Picture 8" descr="IPB Image">
            <a:extLst>
              <a:ext uri="{FF2B5EF4-FFF2-40B4-BE49-F238E27FC236}">
                <a16:creationId xmlns:a16="http://schemas.microsoft.com/office/drawing/2014/main" id="{1A385FB5-D4E9-4224-AFBE-2B6E1C165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928813"/>
            <a:ext cx="466725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1086C9C-F55F-437D-A91A-003D5B1E728A}"/>
              </a:ext>
            </a:extLst>
          </p:cNvPr>
          <p:cNvSpPr txBox="1"/>
          <p:nvPr/>
        </p:nvSpPr>
        <p:spPr>
          <a:xfrm>
            <a:off x="5286375" y="2286000"/>
            <a:ext cx="3714750" cy="3816350"/>
          </a:xfrm>
          <a:prstGeom prst="rect">
            <a:avLst/>
          </a:prstGeom>
          <a:noFill/>
        </p:spPr>
        <p:txBody>
          <a:bodyPr>
            <a:spAutoFit/>
          </a:bodyPr>
          <a:lstStyle/>
          <a:p>
            <a:pPr>
              <a:defRPr/>
            </a:pPr>
            <a:r>
              <a:rPr lang="en-GB" sz="2800" b="1" dirty="0">
                <a:solidFill>
                  <a:srgbClr val="00FFCC"/>
                </a:solidFill>
                <a:effectLst>
                  <a:outerShdw blurRad="38100" dist="38100" dir="2700000" algn="tl">
                    <a:srgbClr val="000000"/>
                  </a:outerShdw>
                </a:effectLst>
                <a:latin typeface="Arial" charset="0"/>
                <a:cs typeface="Arial" charset="0"/>
              </a:rPr>
              <a:t>Opium is the basis for many medical drugs as well as street drugs. </a:t>
            </a:r>
            <a:r>
              <a:rPr lang="en-GB" sz="2800" b="1" dirty="0">
                <a:solidFill>
                  <a:srgbClr val="FFC000"/>
                </a:solidFill>
                <a:effectLst>
                  <a:outerShdw blurRad="38100" dist="38100" dir="2700000" algn="tl">
                    <a:srgbClr val="000000"/>
                  </a:outerShdw>
                </a:effectLst>
                <a:latin typeface="Arial" charset="0"/>
                <a:cs typeface="Arial" charset="0"/>
              </a:rPr>
              <a:t>A small amount of opium is added to tobacco to keep users </a:t>
            </a:r>
            <a:r>
              <a:rPr lang="en-GB" sz="2800" b="1" dirty="0">
                <a:solidFill>
                  <a:srgbClr val="FFFF00"/>
                </a:solidFill>
                <a:effectLst>
                  <a:outerShdw blurRad="38100" dist="38100" dir="2700000" algn="tl">
                    <a:srgbClr val="000000"/>
                  </a:outerShdw>
                </a:effectLst>
                <a:latin typeface="Arial" charset="0"/>
                <a:cs typeface="Arial" charset="0"/>
              </a:rPr>
              <a:t>“hooked”.</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813EB9FA-6F7F-4F2A-BE7D-E9257641B48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FDB0F97-AF75-4BB3-B5F7-8AA12D5646CB}" type="slidenum">
              <a:rPr lang="en-GB" altLang="en-US"/>
              <a:pPr eaLnBrk="1" hangingPunct="1"/>
              <a:t>128</a:t>
            </a:fld>
            <a:endParaRPr lang="en-GB" altLang="en-US"/>
          </a:p>
        </p:txBody>
      </p:sp>
      <p:sp>
        <p:nvSpPr>
          <p:cNvPr id="244740" name="Rectangle 4">
            <a:extLst>
              <a:ext uri="{FF2B5EF4-FFF2-40B4-BE49-F238E27FC236}">
                <a16:creationId xmlns:a16="http://schemas.microsoft.com/office/drawing/2014/main" id="{A2A5E121-9C50-4847-8F3D-6F7F51124C03}"/>
              </a:ext>
            </a:extLst>
          </p:cNvPr>
          <p:cNvSpPr>
            <a:spLocks noGrp="1" noChangeArrowheads="1"/>
          </p:cNvSpPr>
          <p:nvPr>
            <p:ph type="title"/>
          </p:nvPr>
        </p:nvSpPr>
        <p:spPr/>
        <p:txBody>
          <a:bodyPr/>
          <a:lstStyle/>
          <a:p>
            <a:pPr eaLnBrk="1" hangingPunct="1">
              <a:defRPr/>
            </a:pPr>
            <a:r>
              <a:rPr lang="en-GB" b="1">
                <a:solidFill>
                  <a:srgbClr val="FF3300"/>
                </a:solidFill>
              </a:rPr>
              <a:t>Gog’s Three Control Centre</a:t>
            </a:r>
          </a:p>
        </p:txBody>
      </p:sp>
      <p:pic>
        <p:nvPicPr>
          <p:cNvPr id="244742" name="Picture 6" descr="p348701-London-St_Pauls">
            <a:extLst>
              <a:ext uri="{FF2B5EF4-FFF2-40B4-BE49-F238E27FC236}">
                <a16:creationId xmlns:a16="http://schemas.microsoft.com/office/drawing/2014/main" id="{4A8E9122-D93C-41B4-BA2E-5F2625B8A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688" y="1428750"/>
            <a:ext cx="2938462"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4" name="Picture 8" descr="vatican">
            <a:extLst>
              <a:ext uri="{FF2B5EF4-FFF2-40B4-BE49-F238E27FC236}">
                <a16:creationId xmlns:a16="http://schemas.microsoft.com/office/drawing/2014/main" id="{887FC3DE-5760-4EFC-A871-64A9DC8F7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933825"/>
            <a:ext cx="28416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8" name="Picture 12" descr="capitol">
            <a:extLst>
              <a:ext uri="{FF2B5EF4-FFF2-40B4-BE49-F238E27FC236}">
                <a16:creationId xmlns:a16="http://schemas.microsoft.com/office/drawing/2014/main" id="{F0EC4F85-B372-4504-8020-9DAB936257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086" r="7184"/>
          <a:stretch>
            <a:fillRect/>
          </a:stretch>
        </p:blipFill>
        <p:spPr bwMode="auto">
          <a:xfrm>
            <a:off x="6443663" y="3644900"/>
            <a:ext cx="2176462"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9" name="Text Box 13">
            <a:extLst>
              <a:ext uri="{FF2B5EF4-FFF2-40B4-BE49-F238E27FC236}">
                <a16:creationId xmlns:a16="http://schemas.microsoft.com/office/drawing/2014/main" id="{1D034A57-B1B7-4946-BC99-1DF12A60B62F}"/>
              </a:ext>
            </a:extLst>
          </p:cNvPr>
          <p:cNvSpPr txBox="1">
            <a:spLocks noChangeArrowheads="1"/>
          </p:cNvSpPr>
          <p:nvPr/>
        </p:nvSpPr>
        <p:spPr bwMode="auto">
          <a:xfrm>
            <a:off x="3419475" y="3789363"/>
            <a:ext cx="2232025" cy="523875"/>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London</a:t>
            </a:r>
          </a:p>
        </p:txBody>
      </p:sp>
      <p:sp>
        <p:nvSpPr>
          <p:cNvPr id="244750" name="Text Box 14">
            <a:extLst>
              <a:ext uri="{FF2B5EF4-FFF2-40B4-BE49-F238E27FC236}">
                <a16:creationId xmlns:a16="http://schemas.microsoft.com/office/drawing/2014/main" id="{A790B3EC-C187-4FBB-BFE1-C6CE7E4B285B}"/>
              </a:ext>
            </a:extLst>
          </p:cNvPr>
          <p:cNvSpPr txBox="1">
            <a:spLocks noChangeArrowheads="1"/>
          </p:cNvSpPr>
          <p:nvPr/>
        </p:nvSpPr>
        <p:spPr bwMode="auto">
          <a:xfrm>
            <a:off x="611188" y="6165850"/>
            <a:ext cx="2663825" cy="523875"/>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The Vatican</a:t>
            </a:r>
          </a:p>
        </p:txBody>
      </p:sp>
      <p:sp>
        <p:nvSpPr>
          <p:cNvPr id="244751" name="Text Box 15">
            <a:extLst>
              <a:ext uri="{FF2B5EF4-FFF2-40B4-BE49-F238E27FC236}">
                <a16:creationId xmlns:a16="http://schemas.microsoft.com/office/drawing/2014/main" id="{8BE8B232-EA20-4980-A255-49ECDDCBCFC4}"/>
              </a:ext>
            </a:extLst>
          </p:cNvPr>
          <p:cNvSpPr txBox="1">
            <a:spLocks noChangeArrowheads="1"/>
          </p:cNvSpPr>
          <p:nvPr/>
        </p:nvSpPr>
        <p:spPr bwMode="auto">
          <a:xfrm>
            <a:off x="6000750" y="6334125"/>
            <a:ext cx="3143250" cy="523875"/>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Washington DC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44742"/>
                                        </p:tgtEl>
                                        <p:attrNameLst>
                                          <p:attrName>style.visibility</p:attrName>
                                        </p:attrNameLst>
                                      </p:cBhvr>
                                      <p:to>
                                        <p:strVal val="visible"/>
                                      </p:to>
                                    </p:set>
                                    <p:animEffect transition="in" filter="circle(in)">
                                      <p:cBhvr>
                                        <p:cTn id="7" dur="2000"/>
                                        <p:tgtEl>
                                          <p:spTgt spid="2447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44749">
                                            <p:txEl>
                                              <p:pRg st="0" end="0"/>
                                            </p:txEl>
                                          </p:spTgt>
                                        </p:tgtEl>
                                        <p:attrNameLst>
                                          <p:attrName>style.visibility</p:attrName>
                                        </p:attrNameLst>
                                      </p:cBhvr>
                                      <p:to>
                                        <p:strVal val="visible"/>
                                      </p:to>
                                    </p:set>
                                    <p:anim calcmode="lin" valueType="num">
                                      <p:cBhvr additive="base">
                                        <p:cTn id="12" dur="500" fill="hold"/>
                                        <p:tgtEl>
                                          <p:spTgt spid="24474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447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44744"/>
                                        </p:tgtEl>
                                        <p:attrNameLst>
                                          <p:attrName>style.visibility</p:attrName>
                                        </p:attrNameLst>
                                      </p:cBhvr>
                                      <p:to>
                                        <p:strVal val="visible"/>
                                      </p:to>
                                    </p:set>
                                    <p:animEffect transition="in" filter="circle(in)">
                                      <p:cBhvr>
                                        <p:cTn id="18" dur="2000"/>
                                        <p:tgtEl>
                                          <p:spTgt spid="24474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44750">
                                            <p:txEl>
                                              <p:pRg st="0" end="0"/>
                                            </p:txEl>
                                          </p:spTgt>
                                        </p:tgtEl>
                                        <p:attrNameLst>
                                          <p:attrName>style.visibility</p:attrName>
                                        </p:attrNameLst>
                                      </p:cBhvr>
                                      <p:to>
                                        <p:strVal val="visible"/>
                                      </p:to>
                                    </p:set>
                                    <p:anim calcmode="lin" valueType="num">
                                      <p:cBhvr additive="base">
                                        <p:cTn id="23" dur="500" fill="hold"/>
                                        <p:tgtEl>
                                          <p:spTgt spid="24475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447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244748"/>
                                        </p:tgtEl>
                                        <p:attrNameLst>
                                          <p:attrName>style.visibility</p:attrName>
                                        </p:attrNameLst>
                                      </p:cBhvr>
                                      <p:to>
                                        <p:strVal val="visible"/>
                                      </p:to>
                                    </p:set>
                                    <p:animEffect transition="in" filter="circle(in)">
                                      <p:cBhvr>
                                        <p:cTn id="29" dur="2000"/>
                                        <p:tgtEl>
                                          <p:spTgt spid="24474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44751"/>
                                        </p:tgtEl>
                                        <p:attrNameLst>
                                          <p:attrName>style.visibility</p:attrName>
                                        </p:attrNameLst>
                                      </p:cBhvr>
                                      <p:to>
                                        <p:strVal val="visible"/>
                                      </p:to>
                                    </p:set>
                                    <p:anim calcmode="lin" valueType="num">
                                      <p:cBhvr additive="base">
                                        <p:cTn id="34" dur="500" fill="hold"/>
                                        <p:tgtEl>
                                          <p:spTgt spid="244751"/>
                                        </p:tgtEl>
                                        <p:attrNameLst>
                                          <p:attrName>ppt_x</p:attrName>
                                        </p:attrNameLst>
                                      </p:cBhvr>
                                      <p:tavLst>
                                        <p:tav tm="0">
                                          <p:val>
                                            <p:strVal val="#ppt_x"/>
                                          </p:val>
                                        </p:tav>
                                        <p:tav tm="100000">
                                          <p:val>
                                            <p:strVal val="#ppt_x"/>
                                          </p:val>
                                        </p:tav>
                                      </p:tavLst>
                                    </p:anim>
                                    <p:anim calcmode="lin" valueType="num">
                                      <p:cBhvr additive="base">
                                        <p:cTn id="35" dur="500" fill="hold"/>
                                        <p:tgtEl>
                                          <p:spTgt spid="2447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51"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3B90B87D-C83B-4A8D-94F8-318503E6CAC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009B1E5-74EA-47CF-8543-62DD1B0E3F14}" type="slidenum">
              <a:rPr lang="en-GB" altLang="en-US"/>
              <a:pPr eaLnBrk="1" hangingPunct="1"/>
              <a:t>129</a:t>
            </a:fld>
            <a:endParaRPr lang="en-GB" altLang="en-US"/>
          </a:p>
        </p:txBody>
      </p:sp>
      <p:sp>
        <p:nvSpPr>
          <p:cNvPr id="250884" name="Rectangle 4">
            <a:extLst>
              <a:ext uri="{FF2B5EF4-FFF2-40B4-BE49-F238E27FC236}">
                <a16:creationId xmlns:a16="http://schemas.microsoft.com/office/drawing/2014/main" id="{5F9130F7-3440-45B6-806D-6C52D95DC575}"/>
              </a:ext>
            </a:extLst>
          </p:cNvPr>
          <p:cNvSpPr>
            <a:spLocks noGrp="1" noChangeArrowheads="1"/>
          </p:cNvSpPr>
          <p:nvPr>
            <p:ph type="title"/>
          </p:nvPr>
        </p:nvSpPr>
        <p:spPr/>
        <p:txBody>
          <a:bodyPr/>
          <a:lstStyle/>
          <a:p>
            <a:pPr eaLnBrk="1" hangingPunct="1">
              <a:defRPr/>
            </a:pPr>
            <a:r>
              <a:rPr lang="en-GB" sz="4000" b="1">
                <a:solidFill>
                  <a:srgbClr val="FF3300"/>
                </a:solidFill>
              </a:rPr>
              <a:t>Gog’s </a:t>
            </a:r>
            <a:r>
              <a:rPr lang="en-GB" sz="4000" b="1">
                <a:solidFill>
                  <a:srgbClr val="FFFF00"/>
                </a:solidFill>
              </a:rPr>
              <a:t>Control Of US</a:t>
            </a:r>
            <a:r>
              <a:rPr lang="en-GB" sz="4000" b="1">
                <a:solidFill>
                  <a:srgbClr val="FF3300"/>
                </a:solidFill>
              </a:rPr>
              <a:t> Presidents</a:t>
            </a:r>
          </a:p>
        </p:txBody>
      </p:sp>
      <p:pic>
        <p:nvPicPr>
          <p:cNvPr id="250886" name="Picture 6" descr="abraham_lincoln">
            <a:extLst>
              <a:ext uri="{FF2B5EF4-FFF2-40B4-BE49-F238E27FC236}">
                <a16:creationId xmlns:a16="http://schemas.microsoft.com/office/drawing/2014/main" id="{87BF3803-4F63-4278-95B6-A966A2E96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00213"/>
            <a:ext cx="3532188"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7" name="Text Box 7">
            <a:extLst>
              <a:ext uri="{FF2B5EF4-FFF2-40B4-BE49-F238E27FC236}">
                <a16:creationId xmlns:a16="http://schemas.microsoft.com/office/drawing/2014/main" id="{ECBB43C8-5214-4509-8767-707C94B97E75}"/>
              </a:ext>
            </a:extLst>
          </p:cNvPr>
          <p:cNvSpPr txBox="1">
            <a:spLocks noChangeArrowheads="1"/>
          </p:cNvSpPr>
          <p:nvPr/>
        </p:nvSpPr>
        <p:spPr bwMode="auto">
          <a:xfrm>
            <a:off x="4211638" y="1700213"/>
            <a:ext cx="4681537"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CC"/>
                </a:solidFill>
                <a:effectLst>
                  <a:outerShdw blurRad="38100" dist="38100" dir="2700000" algn="tl">
                    <a:srgbClr val="000000"/>
                  </a:outerShdw>
                </a:effectLst>
                <a:latin typeface="Arial" charset="0"/>
                <a:cs typeface="Arial" charset="0"/>
              </a:rPr>
              <a:t>Gog has been in control of most USA presidents. </a:t>
            </a:r>
            <a:r>
              <a:rPr lang="en-GB" sz="2800" b="1" dirty="0">
                <a:solidFill>
                  <a:srgbClr val="FFC000"/>
                </a:solidFill>
                <a:effectLst>
                  <a:outerShdw blurRad="38100" dist="38100" dir="2700000" algn="tl">
                    <a:srgbClr val="000000"/>
                  </a:outerShdw>
                </a:effectLst>
                <a:latin typeface="Arial" charset="0"/>
                <a:cs typeface="Arial" charset="0"/>
              </a:rPr>
              <a:t>Those who did not follow orders were assassinated such as Abraham Lincoln and J. F. Kennedy. </a:t>
            </a:r>
            <a:r>
              <a:rPr lang="en-GB" sz="2800" b="1" dirty="0">
                <a:solidFill>
                  <a:srgbClr val="00FF00"/>
                </a:solidFill>
                <a:effectLst>
                  <a:outerShdw blurRad="38100" dist="38100" dir="2700000" algn="tl">
                    <a:srgbClr val="000000"/>
                  </a:outerShdw>
                </a:effectLst>
                <a:latin typeface="Arial" charset="0"/>
                <a:cs typeface="Arial" charset="0"/>
              </a:rPr>
              <a:t>The presentation will go into more details and show how the US is controlled from the </a:t>
            </a:r>
            <a:r>
              <a:rPr lang="en-GB" sz="2800" b="1" dirty="0">
                <a:solidFill>
                  <a:srgbClr val="FF3300"/>
                </a:solidFill>
                <a:effectLst>
                  <a:outerShdw blurRad="38100" dist="38100" dir="2700000" algn="tl">
                    <a:srgbClr val="000000"/>
                  </a:outerShdw>
                </a:effectLst>
                <a:latin typeface="Arial" charset="0"/>
                <a:cs typeface="Arial" charset="0"/>
              </a:rPr>
              <a:t>City of London.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50886"/>
                                        </p:tgtEl>
                                        <p:attrNameLst>
                                          <p:attrName>style.visibility</p:attrName>
                                        </p:attrNameLst>
                                      </p:cBhvr>
                                      <p:to>
                                        <p:strVal val="visible"/>
                                      </p:to>
                                    </p:set>
                                    <p:animEffect transition="in" filter="circle(in)">
                                      <p:cBhvr>
                                        <p:cTn id="7" dur="2000"/>
                                        <p:tgtEl>
                                          <p:spTgt spid="2508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50887"/>
                                        </p:tgtEl>
                                        <p:attrNameLst>
                                          <p:attrName>style.visibility</p:attrName>
                                        </p:attrNameLst>
                                      </p:cBhvr>
                                      <p:to>
                                        <p:strVal val="visible"/>
                                      </p:to>
                                    </p:set>
                                    <p:anim calcmode="discrete" valueType="clr">
                                      <p:cBhvr override="childStyle">
                                        <p:cTn id="12" dur="80"/>
                                        <p:tgtEl>
                                          <p:spTgt spid="25088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50887"/>
                                        </p:tgtEl>
                                        <p:attrNameLst>
                                          <p:attrName>fillcolor</p:attrName>
                                        </p:attrNameLst>
                                      </p:cBhvr>
                                      <p:tavLst>
                                        <p:tav tm="0">
                                          <p:val>
                                            <p:clrVal>
                                              <a:schemeClr val="accent2"/>
                                            </p:clrVal>
                                          </p:val>
                                        </p:tav>
                                        <p:tav tm="50000">
                                          <p:val>
                                            <p:clrVal>
                                              <a:schemeClr val="hlink"/>
                                            </p:clrVal>
                                          </p:val>
                                        </p:tav>
                                      </p:tavLst>
                                    </p:anim>
                                    <p:set>
                                      <p:cBhvr>
                                        <p:cTn id="14" dur="80"/>
                                        <p:tgtEl>
                                          <p:spTgt spid="25088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D05B30EC-2407-42CC-B13A-6E541681209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EE8524D-4A29-4D50-A4C5-DDF6407E698A}" type="slidenum">
              <a:rPr lang="en-GB" altLang="en-US"/>
              <a:pPr eaLnBrk="1" hangingPunct="1"/>
              <a:t>13</a:t>
            </a:fld>
            <a:endParaRPr lang="en-GB" altLang="en-US"/>
          </a:p>
        </p:txBody>
      </p:sp>
      <p:sp>
        <p:nvSpPr>
          <p:cNvPr id="162818" name="Rectangle 2">
            <a:extLst>
              <a:ext uri="{FF2B5EF4-FFF2-40B4-BE49-F238E27FC236}">
                <a16:creationId xmlns:a16="http://schemas.microsoft.com/office/drawing/2014/main" id="{02695FB8-A1A7-4E11-ADDC-2E2B021C26AB}"/>
              </a:ext>
            </a:extLst>
          </p:cNvPr>
          <p:cNvSpPr>
            <a:spLocks noGrp="1" noChangeArrowheads="1"/>
          </p:cNvSpPr>
          <p:nvPr>
            <p:ph type="title"/>
          </p:nvPr>
        </p:nvSpPr>
        <p:spPr>
          <a:xfrm>
            <a:off x="468313" y="260350"/>
            <a:ext cx="8229600" cy="1143000"/>
          </a:xfrm>
        </p:spPr>
        <p:txBody>
          <a:bodyPr/>
          <a:lstStyle/>
          <a:p>
            <a:pPr eaLnBrk="1" hangingPunct="1">
              <a:defRPr/>
            </a:pPr>
            <a:r>
              <a:rPr lang="en-GB" sz="4000" b="1" dirty="0">
                <a:solidFill>
                  <a:srgbClr val="FF0000"/>
                </a:solidFill>
              </a:rPr>
              <a:t>Gog </a:t>
            </a:r>
            <a:r>
              <a:rPr lang="en-GB" sz="4000" b="1" dirty="0">
                <a:solidFill>
                  <a:srgbClr val="FFFF00"/>
                </a:solidFill>
              </a:rPr>
              <a:t>- A Short Recap</a:t>
            </a:r>
            <a:r>
              <a:rPr lang="en-GB" sz="4000" dirty="0"/>
              <a:t> </a:t>
            </a:r>
            <a:br>
              <a:rPr lang="en-GB" sz="4000" dirty="0"/>
            </a:br>
            <a:r>
              <a:rPr lang="en-GB" sz="4000" b="1" dirty="0">
                <a:solidFill>
                  <a:srgbClr val="FF0000"/>
                </a:solidFill>
              </a:rPr>
              <a:t>Gog’s Attack - In 2 Phases</a:t>
            </a:r>
          </a:p>
        </p:txBody>
      </p:sp>
      <p:pic>
        <p:nvPicPr>
          <p:cNvPr id="162821" name="Picture 5" descr="prophet-mohammed-b_14082008">
            <a:hlinkClick r:id="rId3"/>
            <a:extLst>
              <a:ext uri="{FF2B5EF4-FFF2-40B4-BE49-F238E27FC236}">
                <a16:creationId xmlns:a16="http://schemas.microsoft.com/office/drawing/2014/main" id="{25BFAFE4-3BF9-4657-833E-582292359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773238"/>
            <a:ext cx="29622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2" name="Text Box 6">
            <a:extLst>
              <a:ext uri="{FF2B5EF4-FFF2-40B4-BE49-F238E27FC236}">
                <a16:creationId xmlns:a16="http://schemas.microsoft.com/office/drawing/2014/main" id="{E335B944-2737-4938-8429-0CA1F219B92B}"/>
              </a:ext>
            </a:extLst>
          </p:cNvPr>
          <p:cNvSpPr txBox="1">
            <a:spLocks noChangeArrowheads="1"/>
          </p:cNvSpPr>
          <p:nvPr/>
        </p:nvSpPr>
        <p:spPr bwMode="auto">
          <a:xfrm>
            <a:off x="3276600" y="1773238"/>
            <a:ext cx="5651500" cy="393541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In the presentations to follow,</a:t>
            </a:r>
            <a:r>
              <a:rPr lang="en-GB" sz="2800" b="1" dirty="0">
                <a:effectLst>
                  <a:outerShdw blurRad="38100" dist="38100" dir="2700000" algn="tl">
                    <a:srgbClr val="000000"/>
                  </a:outerShdw>
                </a:effectLst>
                <a:latin typeface="Arial" charset="0"/>
                <a:cs typeface="Arial" charset="0"/>
              </a:rPr>
              <a:t> </a:t>
            </a:r>
            <a:r>
              <a:rPr lang="en-GB" sz="2800" b="1" dirty="0">
                <a:solidFill>
                  <a:srgbClr val="CCCC00"/>
                </a:solidFill>
                <a:effectLst>
                  <a:outerShdw blurRad="38100" dist="38100" dir="2700000" algn="tl">
                    <a:srgbClr val="000000"/>
                  </a:outerShdw>
                </a:effectLst>
                <a:latin typeface="Arial" charset="0"/>
                <a:cs typeface="Arial" charset="0"/>
              </a:rPr>
              <a:t>it will be shown that as well as attacking Israel through Islam,</a:t>
            </a:r>
            <a:r>
              <a:rPr lang="en-GB" sz="2800" b="1" dirty="0">
                <a:effectLst>
                  <a:outerShdw blurRad="38100" dist="38100" dir="2700000" algn="tl">
                    <a:srgbClr val="000000"/>
                  </a:outerShdw>
                </a:effectLst>
                <a:latin typeface="Arial" charset="0"/>
                <a:cs typeface="Arial" charset="0"/>
              </a:rPr>
              <a:t> </a:t>
            </a:r>
            <a:r>
              <a:rPr lang="en-GB" sz="2800" b="1" dirty="0">
                <a:solidFill>
                  <a:schemeClr val="hlink"/>
                </a:solidFill>
                <a:effectLst>
                  <a:outerShdw blurRad="38100" dist="38100" dir="2700000" algn="tl">
                    <a:srgbClr val="000000"/>
                  </a:outerShdw>
                </a:effectLst>
                <a:latin typeface="Arial" charset="0"/>
                <a:cs typeface="Arial" charset="0"/>
              </a:rPr>
              <a:t>they infiltrated all religions and in particular the Catholic church,</a:t>
            </a:r>
            <a:r>
              <a:rPr lang="en-GB" sz="2800" b="1" dirty="0">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the Orthodox church and even the Protestant church and twisting these into their</a:t>
            </a:r>
            <a:r>
              <a:rPr lang="en-GB" sz="2800" b="1" dirty="0">
                <a:effectLst>
                  <a:outerShdw blurRad="38100" dist="38100" dir="2700000" algn="tl">
                    <a:srgbClr val="000000"/>
                  </a:outerShdw>
                </a:effectLst>
                <a:latin typeface="Arial" charset="0"/>
                <a:cs typeface="Arial" charset="0"/>
              </a:rPr>
              <a:t> </a:t>
            </a:r>
            <a:r>
              <a:rPr lang="en-GB" sz="2800" b="1" dirty="0">
                <a:solidFill>
                  <a:srgbClr val="FF3300"/>
                </a:solidFill>
                <a:effectLst>
                  <a:outerShdw blurRad="38100" dist="38100" dir="2700000" algn="tl">
                    <a:srgbClr val="000000"/>
                  </a:outerShdw>
                </a:effectLst>
                <a:latin typeface="Arial" charset="0"/>
                <a:cs typeface="Arial" charset="0"/>
              </a:rPr>
              <a:t>Talmudic precepts.</a:t>
            </a:r>
          </a:p>
        </p:txBody>
      </p:sp>
      <p:sp>
        <p:nvSpPr>
          <p:cNvPr id="162823" name="Text Box 7">
            <a:extLst>
              <a:ext uri="{FF2B5EF4-FFF2-40B4-BE49-F238E27FC236}">
                <a16:creationId xmlns:a16="http://schemas.microsoft.com/office/drawing/2014/main" id="{849553DC-FD3C-4AF0-8846-0D61F9E6187E}"/>
              </a:ext>
            </a:extLst>
          </p:cNvPr>
          <p:cNvSpPr txBox="1">
            <a:spLocks noChangeArrowheads="1"/>
          </p:cNvSpPr>
          <p:nvPr/>
        </p:nvSpPr>
        <p:spPr bwMode="auto">
          <a:xfrm>
            <a:off x="395288" y="6216650"/>
            <a:ext cx="2736850" cy="6413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latin typeface="Arial" charset="0"/>
                <a:cs typeface="Arial" charset="0"/>
              </a:rPr>
              <a:t>Mohamed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2821"/>
                                        </p:tgtEl>
                                        <p:attrNameLst>
                                          <p:attrName>style.visibility</p:attrName>
                                        </p:attrNameLst>
                                      </p:cBhvr>
                                      <p:to>
                                        <p:strVal val="visible"/>
                                      </p:to>
                                    </p:set>
                                    <p:animEffect transition="in" filter="circle(in)">
                                      <p:cBhvr>
                                        <p:cTn id="7" dur="2000"/>
                                        <p:tgtEl>
                                          <p:spTgt spid="1628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62823">
                                            <p:txEl>
                                              <p:pRg st="0" end="0"/>
                                            </p:txEl>
                                          </p:spTgt>
                                        </p:tgtEl>
                                        <p:attrNameLst>
                                          <p:attrName>style.visibility</p:attrName>
                                        </p:attrNameLst>
                                      </p:cBhvr>
                                      <p:to>
                                        <p:strVal val="visible"/>
                                      </p:to>
                                    </p:set>
                                    <p:anim calcmode="lin" valueType="num">
                                      <p:cBhvr additive="base">
                                        <p:cTn id="12" dur="500" fill="hold"/>
                                        <p:tgtEl>
                                          <p:spTgt spid="16282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628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62822"/>
                                        </p:tgtEl>
                                        <p:attrNameLst>
                                          <p:attrName>style.visibility</p:attrName>
                                        </p:attrNameLst>
                                      </p:cBhvr>
                                      <p:to>
                                        <p:strVal val="visible"/>
                                      </p:to>
                                    </p:set>
                                    <p:anim calcmode="discrete" valueType="clr">
                                      <p:cBhvr override="childStyle">
                                        <p:cTn id="18" dur="80"/>
                                        <p:tgtEl>
                                          <p:spTgt spid="16282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62822"/>
                                        </p:tgtEl>
                                        <p:attrNameLst>
                                          <p:attrName>fillcolor</p:attrName>
                                        </p:attrNameLst>
                                      </p:cBhvr>
                                      <p:tavLst>
                                        <p:tav tm="0">
                                          <p:val>
                                            <p:clrVal>
                                              <a:schemeClr val="accent2"/>
                                            </p:clrVal>
                                          </p:val>
                                        </p:tav>
                                        <p:tav tm="50000">
                                          <p:val>
                                            <p:clrVal>
                                              <a:schemeClr val="hlink"/>
                                            </p:clrVal>
                                          </p:val>
                                        </p:tav>
                                      </p:tavLst>
                                    </p:anim>
                                    <p:set>
                                      <p:cBhvr>
                                        <p:cTn id="20" dur="80"/>
                                        <p:tgtEl>
                                          <p:spTgt spid="1628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A0F74037-A8C6-483A-81AE-8A6D0339ED0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3A6EBB5-5C2E-4505-B490-AD6E6F7A32B5}" type="slidenum">
              <a:rPr lang="en-GB" altLang="en-US"/>
              <a:pPr eaLnBrk="1" hangingPunct="1"/>
              <a:t>130</a:t>
            </a:fld>
            <a:endParaRPr lang="en-GB" altLang="en-US"/>
          </a:p>
        </p:txBody>
      </p:sp>
      <p:sp>
        <p:nvSpPr>
          <p:cNvPr id="248836" name="Rectangle 4">
            <a:extLst>
              <a:ext uri="{FF2B5EF4-FFF2-40B4-BE49-F238E27FC236}">
                <a16:creationId xmlns:a16="http://schemas.microsoft.com/office/drawing/2014/main" id="{0C9E4F98-6F46-4B24-BD1B-B2A28A04D41B}"/>
              </a:ext>
            </a:extLst>
          </p:cNvPr>
          <p:cNvSpPr>
            <a:spLocks noGrp="1" noChangeArrowheads="1"/>
          </p:cNvSpPr>
          <p:nvPr>
            <p:ph type="title"/>
          </p:nvPr>
        </p:nvSpPr>
        <p:spPr/>
        <p:txBody>
          <a:bodyPr/>
          <a:lstStyle/>
          <a:p>
            <a:pPr eaLnBrk="1" hangingPunct="1">
              <a:defRPr/>
            </a:pPr>
            <a:r>
              <a:rPr lang="en-GB" sz="4000" b="1">
                <a:solidFill>
                  <a:srgbClr val="FF3300"/>
                </a:solidFill>
              </a:rPr>
              <a:t>Gog’s </a:t>
            </a:r>
            <a:r>
              <a:rPr lang="en-GB" sz="4000" b="1">
                <a:solidFill>
                  <a:srgbClr val="FFFF00"/>
                </a:solidFill>
              </a:rPr>
              <a:t>Control Of US</a:t>
            </a:r>
            <a:r>
              <a:rPr lang="en-GB" sz="4000" b="1">
                <a:solidFill>
                  <a:srgbClr val="FF3300"/>
                </a:solidFill>
              </a:rPr>
              <a:t> Presidents</a:t>
            </a:r>
          </a:p>
        </p:txBody>
      </p:sp>
      <p:pic>
        <p:nvPicPr>
          <p:cNvPr id="248837" name="Picture 5" descr="http://www.chicagojewishnews.com/Images/stories/08-22-08_cover.gif">
            <a:extLst>
              <a:ext uri="{FF2B5EF4-FFF2-40B4-BE49-F238E27FC236}">
                <a16:creationId xmlns:a16="http://schemas.microsoft.com/office/drawing/2014/main" id="{C8574ACD-13E0-43E6-91D6-90B0D212A6E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l="4248" t="3621" r="4715" b="4213"/>
          <a:stretch>
            <a:fillRect/>
          </a:stretch>
        </p:blipFill>
        <p:spPr bwMode="auto">
          <a:xfrm>
            <a:off x="250825" y="1196975"/>
            <a:ext cx="4278313"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Text Box 6">
            <a:extLst>
              <a:ext uri="{FF2B5EF4-FFF2-40B4-BE49-F238E27FC236}">
                <a16:creationId xmlns:a16="http://schemas.microsoft.com/office/drawing/2014/main" id="{97B95748-9CFB-46B0-BB14-0ECB57AD5F06}"/>
              </a:ext>
            </a:extLst>
          </p:cNvPr>
          <p:cNvSpPr txBox="1">
            <a:spLocks noChangeArrowheads="1"/>
          </p:cNvSpPr>
          <p:nvPr/>
        </p:nvSpPr>
        <p:spPr bwMode="auto">
          <a:xfrm>
            <a:off x="4787900" y="1412875"/>
            <a:ext cx="39608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248839" name="Text Box 7">
            <a:extLst>
              <a:ext uri="{FF2B5EF4-FFF2-40B4-BE49-F238E27FC236}">
                <a16:creationId xmlns:a16="http://schemas.microsoft.com/office/drawing/2014/main" id="{8F78206C-3412-42F0-BD59-AA2DEDB13D04}"/>
              </a:ext>
            </a:extLst>
          </p:cNvPr>
          <p:cNvSpPr txBox="1">
            <a:spLocks noChangeArrowheads="1"/>
          </p:cNvSpPr>
          <p:nvPr/>
        </p:nvSpPr>
        <p:spPr bwMode="auto">
          <a:xfrm>
            <a:off x="4786313" y="1785938"/>
            <a:ext cx="3960812" cy="4524375"/>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00FFCC"/>
                </a:solidFill>
                <a:effectLst>
                  <a:outerShdw blurRad="38100" dist="38100" dir="2700000" algn="tl">
                    <a:srgbClr val="000000"/>
                  </a:outerShdw>
                </a:effectLst>
                <a:latin typeface="Arial" charset="0"/>
                <a:cs typeface="Arial" charset="0"/>
              </a:rPr>
              <a:t>Today because of the power of the Jewish lobby, </a:t>
            </a:r>
            <a:r>
              <a:rPr lang="en-GB" sz="3600" b="1" dirty="0">
                <a:solidFill>
                  <a:srgbClr val="FFC000"/>
                </a:solidFill>
                <a:effectLst>
                  <a:outerShdw blurRad="38100" dist="38100" dir="2700000" algn="tl">
                    <a:srgbClr val="000000"/>
                  </a:outerShdw>
                </a:effectLst>
                <a:latin typeface="Arial" charset="0"/>
                <a:cs typeface="Arial" charset="0"/>
              </a:rPr>
              <a:t>modern US presidents count it as good PR to flout </a:t>
            </a:r>
            <a:r>
              <a:rPr lang="en-GB" sz="3600" b="1" dirty="0">
                <a:solidFill>
                  <a:srgbClr val="FF3300"/>
                </a:solidFill>
                <a:effectLst>
                  <a:outerShdw blurRad="38100" dist="38100" dir="2700000" algn="tl">
                    <a:srgbClr val="000000"/>
                  </a:outerShdw>
                </a:effectLst>
                <a:latin typeface="Arial" charset="0"/>
                <a:cs typeface="Arial" charset="0"/>
              </a:rPr>
              <a:t>their </a:t>
            </a:r>
            <a:r>
              <a:rPr lang="en-GB" sz="3600" b="1" dirty="0" err="1">
                <a:solidFill>
                  <a:srgbClr val="FF3300"/>
                </a:solidFill>
                <a:effectLst>
                  <a:outerShdw blurRad="38100" dist="38100" dir="2700000" algn="tl">
                    <a:srgbClr val="000000"/>
                  </a:outerShdw>
                </a:effectLst>
                <a:latin typeface="Arial" charset="0"/>
                <a:cs typeface="Arial" charset="0"/>
              </a:rPr>
              <a:t>Jewishness</a:t>
            </a:r>
            <a:r>
              <a:rPr lang="en-GB" sz="3600" b="1" dirty="0">
                <a:solidFill>
                  <a:srgbClr val="FF3300"/>
                </a:solidFill>
                <a:effectLst>
                  <a:outerShdw blurRad="38100" dist="38100" dir="2700000" algn="tl">
                    <a:srgbClr val="000000"/>
                  </a:outerShdw>
                </a:effectLst>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48837"/>
                                        </p:tgtEl>
                                        <p:attrNameLst>
                                          <p:attrName>style.visibility</p:attrName>
                                        </p:attrNameLst>
                                      </p:cBhvr>
                                      <p:to>
                                        <p:strVal val="visible"/>
                                      </p:to>
                                    </p:set>
                                    <p:animEffect transition="in" filter="circle(in)">
                                      <p:cBhvr>
                                        <p:cTn id="7" dur="2000"/>
                                        <p:tgtEl>
                                          <p:spTgt spid="2488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48839">
                                            <p:txEl>
                                              <p:pRg st="0" end="0"/>
                                            </p:txEl>
                                          </p:spTgt>
                                        </p:tgtEl>
                                        <p:attrNameLst>
                                          <p:attrName>style.visibility</p:attrName>
                                        </p:attrNameLst>
                                      </p:cBhvr>
                                      <p:to>
                                        <p:strVal val="visible"/>
                                      </p:to>
                                    </p:set>
                                    <p:anim calcmode="discrete" valueType="clr">
                                      <p:cBhvr override="childStyle">
                                        <p:cTn id="12" dur="80"/>
                                        <p:tgtEl>
                                          <p:spTgt spid="24883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48839">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4883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A7DAC3E-F28F-4038-8684-72938A2BC11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1854A33-AA77-4592-8D80-16E13C38EF33}" type="slidenum">
              <a:rPr lang="en-GB" altLang="en-US"/>
              <a:pPr eaLnBrk="1" hangingPunct="1"/>
              <a:t>131</a:t>
            </a:fld>
            <a:endParaRPr lang="en-GB" altLang="en-US"/>
          </a:p>
        </p:txBody>
      </p:sp>
      <p:sp>
        <p:nvSpPr>
          <p:cNvPr id="14338" name="Rectangle 2">
            <a:extLst>
              <a:ext uri="{FF2B5EF4-FFF2-40B4-BE49-F238E27FC236}">
                <a16:creationId xmlns:a16="http://schemas.microsoft.com/office/drawing/2014/main" id="{9BE28C6D-6DF5-4DBE-835F-CCB02623103E}"/>
              </a:ext>
            </a:extLst>
          </p:cNvPr>
          <p:cNvSpPr>
            <a:spLocks noGrp="1" noChangeArrowheads="1"/>
          </p:cNvSpPr>
          <p:nvPr>
            <p:ph type="title"/>
          </p:nvPr>
        </p:nvSpPr>
        <p:spPr/>
        <p:txBody>
          <a:bodyPr/>
          <a:lstStyle/>
          <a:p>
            <a:pPr eaLnBrk="1" hangingPunct="1">
              <a:defRPr/>
            </a:pPr>
            <a:r>
              <a:rPr lang="en-GB" sz="4000" b="1">
                <a:solidFill>
                  <a:srgbClr val="FF3300"/>
                </a:solidFill>
              </a:rPr>
              <a:t>Gog’s </a:t>
            </a:r>
            <a:r>
              <a:rPr lang="en-GB" sz="4000" b="1">
                <a:solidFill>
                  <a:srgbClr val="FFFF00"/>
                </a:solidFill>
              </a:rPr>
              <a:t>Control Of US</a:t>
            </a:r>
            <a:r>
              <a:rPr lang="en-GB" sz="4000" b="1">
                <a:solidFill>
                  <a:srgbClr val="FF3300"/>
                </a:solidFill>
              </a:rPr>
              <a:t> Presidents</a:t>
            </a:r>
          </a:p>
        </p:txBody>
      </p:sp>
      <p:pic>
        <p:nvPicPr>
          <p:cNvPr id="14339" name="Picture 3" descr="shots_dees">
            <a:extLst>
              <a:ext uri="{FF2B5EF4-FFF2-40B4-BE49-F238E27FC236}">
                <a16:creationId xmlns:a16="http://schemas.microsoft.com/office/drawing/2014/main" id="{3ADB2D3B-D188-4E58-9BE2-6FCE5D76A58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341438"/>
            <a:ext cx="5080000" cy="4495800"/>
          </a:xfrm>
        </p:spPr>
      </p:pic>
      <p:sp>
        <p:nvSpPr>
          <p:cNvPr id="14340" name="Text Box 4">
            <a:extLst>
              <a:ext uri="{FF2B5EF4-FFF2-40B4-BE49-F238E27FC236}">
                <a16:creationId xmlns:a16="http://schemas.microsoft.com/office/drawing/2014/main" id="{27D1178A-B59E-4684-A06E-82F5281A189A}"/>
              </a:ext>
            </a:extLst>
          </p:cNvPr>
          <p:cNvSpPr txBox="1">
            <a:spLocks noChangeArrowheads="1"/>
          </p:cNvSpPr>
          <p:nvPr/>
        </p:nvSpPr>
        <p:spPr bwMode="auto">
          <a:xfrm>
            <a:off x="5508625" y="1628775"/>
            <a:ext cx="3635375"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However corrupt or however low in the opinion poll ratings a government is,</a:t>
            </a:r>
            <a:r>
              <a:rPr lang="en-GB" sz="2800" b="1" dirty="0">
                <a:effectLst>
                  <a:outerShdw blurRad="38100" dist="38100" dir="2700000" algn="tl">
                    <a:srgbClr val="000000"/>
                  </a:outerShdw>
                </a:effectLst>
                <a:latin typeface="Arial" charset="0"/>
                <a:cs typeface="Arial" charset="0"/>
              </a:rPr>
              <a:t> </a:t>
            </a:r>
            <a:r>
              <a:rPr lang="en-GB" sz="2800" b="1" dirty="0">
                <a:solidFill>
                  <a:srgbClr val="FF3300"/>
                </a:solidFill>
                <a:effectLst>
                  <a:outerShdw blurRad="38100" dist="38100" dir="2700000" algn="tl">
                    <a:srgbClr val="000000"/>
                  </a:outerShdw>
                </a:effectLst>
                <a:latin typeface="Arial" charset="0"/>
                <a:cs typeface="Arial" charset="0"/>
              </a:rPr>
              <a:t>Gog, </a:t>
            </a:r>
            <a:r>
              <a:rPr lang="en-GB" sz="2800" b="1" dirty="0">
                <a:solidFill>
                  <a:srgbClr val="00FF00"/>
                </a:solidFill>
                <a:effectLst>
                  <a:outerShdw blurRad="38100" dist="38100" dir="2700000" algn="tl">
                    <a:srgbClr val="000000"/>
                  </a:outerShdw>
                </a:effectLst>
                <a:latin typeface="Arial" charset="0"/>
                <a:cs typeface="Arial" charset="0"/>
              </a:rPr>
              <a:t>with its control of the media can always ensure that the chosen candidate reaches the actuality of power!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circle(in)">
                                      <p:cBhvr>
                                        <p:cTn id="7" dur="2000"/>
                                        <p:tgtEl>
                                          <p:spTgt spid="14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340"/>
                                        </p:tgtEl>
                                        <p:attrNameLst>
                                          <p:attrName>style.visibility</p:attrName>
                                        </p:attrNameLst>
                                      </p:cBhvr>
                                      <p:to>
                                        <p:strVal val="visible"/>
                                      </p:to>
                                    </p:set>
                                    <p:anim calcmode="discrete" valueType="clr">
                                      <p:cBhvr override="childStyle">
                                        <p:cTn id="12" dur="80"/>
                                        <p:tgtEl>
                                          <p:spTgt spid="1434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340"/>
                                        </p:tgtEl>
                                        <p:attrNameLst>
                                          <p:attrName>fillcolor</p:attrName>
                                        </p:attrNameLst>
                                      </p:cBhvr>
                                      <p:tavLst>
                                        <p:tav tm="0">
                                          <p:val>
                                            <p:clrVal>
                                              <a:schemeClr val="accent2"/>
                                            </p:clrVal>
                                          </p:val>
                                        </p:tav>
                                        <p:tav tm="50000">
                                          <p:val>
                                            <p:clrVal>
                                              <a:schemeClr val="hlink"/>
                                            </p:clrVal>
                                          </p:val>
                                        </p:tav>
                                      </p:tavLst>
                                    </p:anim>
                                    <p:set>
                                      <p:cBhvr>
                                        <p:cTn id="14" dur="80"/>
                                        <p:tgtEl>
                                          <p:spTgt spid="143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1E3BB7F-AC6A-442C-BA7B-19BA5712EC0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61046DB-8611-41F0-B801-2532122372ED}" type="slidenum">
              <a:rPr lang="en-GB" altLang="en-US"/>
              <a:pPr eaLnBrk="1" hangingPunct="1"/>
              <a:t>132</a:t>
            </a:fld>
            <a:endParaRPr lang="en-GB" altLang="en-US"/>
          </a:p>
        </p:txBody>
      </p:sp>
      <p:sp>
        <p:nvSpPr>
          <p:cNvPr id="256002" name="Rectangle 2">
            <a:extLst>
              <a:ext uri="{FF2B5EF4-FFF2-40B4-BE49-F238E27FC236}">
                <a16:creationId xmlns:a16="http://schemas.microsoft.com/office/drawing/2014/main" id="{33811B18-979F-4CE0-99F1-42CAFE4B3ACD}"/>
              </a:ext>
            </a:extLst>
          </p:cNvPr>
          <p:cNvSpPr>
            <a:spLocks noGrp="1" noChangeArrowheads="1"/>
          </p:cNvSpPr>
          <p:nvPr>
            <p:ph type="title"/>
          </p:nvPr>
        </p:nvSpPr>
        <p:spPr>
          <a:xfrm>
            <a:off x="500063" y="428625"/>
            <a:ext cx="8229600" cy="1143000"/>
          </a:xfrm>
        </p:spPr>
        <p:txBody>
          <a:bodyPr/>
          <a:lstStyle/>
          <a:p>
            <a:pPr eaLnBrk="1" hangingPunct="1">
              <a:defRPr/>
            </a:pPr>
            <a:r>
              <a:rPr lang="en-GB" sz="4000" b="1" dirty="0">
                <a:solidFill>
                  <a:srgbClr val="FF3300"/>
                </a:solidFill>
              </a:rPr>
              <a:t>This Alien Rule is Signalled By </a:t>
            </a:r>
            <a:r>
              <a:rPr lang="en-GB" sz="4000" b="1" dirty="0">
                <a:solidFill>
                  <a:srgbClr val="00FF00"/>
                </a:solidFill>
              </a:rPr>
              <a:t>Subtle Changes to National Insignias</a:t>
            </a:r>
            <a:r>
              <a:rPr lang="en-GB" sz="4000" dirty="0">
                <a:solidFill>
                  <a:srgbClr val="00FF00"/>
                </a:solidFill>
              </a:rPr>
              <a:t> </a:t>
            </a:r>
          </a:p>
        </p:txBody>
      </p:sp>
      <p:pic>
        <p:nvPicPr>
          <p:cNvPr id="256003" name="Picture 3" descr="union-jack">
            <a:extLst>
              <a:ext uri="{FF2B5EF4-FFF2-40B4-BE49-F238E27FC236}">
                <a16:creationId xmlns:a16="http://schemas.microsoft.com/office/drawing/2014/main" id="{1D519685-BE09-4C0B-9970-543FA87EF53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68313" y="2276475"/>
            <a:ext cx="3811587" cy="2351088"/>
          </a:xfrm>
        </p:spPr>
      </p:pic>
      <p:pic>
        <p:nvPicPr>
          <p:cNvPr id="256004" name="Picture 4" descr="usa-flag-stars-and-stripes-american-large">
            <a:extLst>
              <a:ext uri="{FF2B5EF4-FFF2-40B4-BE49-F238E27FC236}">
                <a16:creationId xmlns:a16="http://schemas.microsoft.com/office/drawing/2014/main" id="{1819E2BE-A1C5-40F4-8A35-6446589DF87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219700" y="2276475"/>
            <a:ext cx="3524250" cy="2487613"/>
          </a:xfrm>
        </p:spPr>
      </p:pic>
      <p:sp>
        <p:nvSpPr>
          <p:cNvPr id="256005" name="Text Box 5">
            <a:extLst>
              <a:ext uri="{FF2B5EF4-FFF2-40B4-BE49-F238E27FC236}">
                <a16:creationId xmlns:a16="http://schemas.microsoft.com/office/drawing/2014/main" id="{34E2C3CB-8E36-4577-BAFA-79FEB8CFA8B9}"/>
              </a:ext>
            </a:extLst>
          </p:cNvPr>
          <p:cNvSpPr txBox="1">
            <a:spLocks noChangeArrowheads="1"/>
          </p:cNvSpPr>
          <p:nvPr/>
        </p:nvSpPr>
        <p:spPr bwMode="auto">
          <a:xfrm>
            <a:off x="0" y="5667375"/>
            <a:ext cx="9144000" cy="119062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We Shall now look at some of these changes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56003"/>
                                        </p:tgtEl>
                                        <p:attrNameLst>
                                          <p:attrName>style.visibility</p:attrName>
                                        </p:attrNameLst>
                                      </p:cBhvr>
                                      <p:to>
                                        <p:strVal val="visible"/>
                                      </p:to>
                                    </p:set>
                                    <p:animEffect transition="in" filter="circle(in)">
                                      <p:cBhvr>
                                        <p:cTn id="7" dur="2000"/>
                                        <p:tgtEl>
                                          <p:spTgt spid="2560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56004"/>
                                        </p:tgtEl>
                                        <p:attrNameLst>
                                          <p:attrName>style.visibility</p:attrName>
                                        </p:attrNameLst>
                                      </p:cBhvr>
                                      <p:to>
                                        <p:strVal val="visible"/>
                                      </p:to>
                                    </p:set>
                                    <p:animEffect transition="in" filter="circle(in)">
                                      <p:cBhvr>
                                        <p:cTn id="12" dur="2000"/>
                                        <p:tgtEl>
                                          <p:spTgt spid="2560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 calcmode="lin" valueType="num">
                                      <p:cBhvr additive="base">
                                        <p:cTn id="17" dur="500" fill="hold"/>
                                        <p:tgtEl>
                                          <p:spTgt spid="256005"/>
                                        </p:tgtEl>
                                        <p:attrNameLst>
                                          <p:attrName>ppt_x</p:attrName>
                                        </p:attrNameLst>
                                      </p:cBhvr>
                                      <p:tavLst>
                                        <p:tav tm="0">
                                          <p:val>
                                            <p:strVal val="#ppt_x"/>
                                          </p:val>
                                        </p:tav>
                                        <p:tav tm="100000">
                                          <p:val>
                                            <p:strVal val="#ppt_x"/>
                                          </p:val>
                                        </p:tav>
                                      </p:tavLst>
                                    </p:anim>
                                    <p:anim calcmode="lin" valueType="num">
                                      <p:cBhvr additive="base">
                                        <p:cTn id="18" dur="500" fill="hold"/>
                                        <p:tgtEl>
                                          <p:spTgt spid="2560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6">
            <a:extLst>
              <a:ext uri="{FF2B5EF4-FFF2-40B4-BE49-F238E27FC236}">
                <a16:creationId xmlns:a16="http://schemas.microsoft.com/office/drawing/2014/main" id="{C51C3AF5-530A-457E-92C0-7402A44B8AF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613A3C2-4566-427F-B367-FC070730E4B4}" type="slidenum">
              <a:rPr lang="en-GB" altLang="en-US"/>
              <a:pPr eaLnBrk="1" hangingPunct="1"/>
              <a:t>133</a:t>
            </a:fld>
            <a:endParaRPr lang="en-GB" altLang="en-US"/>
          </a:p>
        </p:txBody>
      </p:sp>
      <p:pic>
        <p:nvPicPr>
          <p:cNvPr id="257026" name="Picture 2" descr="untitled">
            <a:extLst>
              <a:ext uri="{FF2B5EF4-FFF2-40B4-BE49-F238E27FC236}">
                <a16:creationId xmlns:a16="http://schemas.microsoft.com/office/drawing/2014/main" id="{435573BE-2A28-430A-A091-C479BBBB800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3438" y="1844675"/>
            <a:ext cx="3889375" cy="4484688"/>
          </a:xfrm>
        </p:spPr>
      </p:pic>
      <p:pic>
        <p:nvPicPr>
          <p:cNvPr id="257027" name="Picture 3" descr="elizabeth_queen">
            <a:extLst>
              <a:ext uri="{FF2B5EF4-FFF2-40B4-BE49-F238E27FC236}">
                <a16:creationId xmlns:a16="http://schemas.microsoft.com/office/drawing/2014/main" id="{12698ED5-679B-4BAE-B0BB-80AF0202BB18}"/>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900113" y="1844675"/>
            <a:ext cx="3165475" cy="4495800"/>
          </a:xfrm>
        </p:spPr>
      </p:pic>
      <p:sp>
        <p:nvSpPr>
          <p:cNvPr id="257028" name="Rectangle 4">
            <a:extLst>
              <a:ext uri="{FF2B5EF4-FFF2-40B4-BE49-F238E27FC236}">
                <a16:creationId xmlns:a16="http://schemas.microsoft.com/office/drawing/2014/main" id="{A4D2B351-824A-4551-8F6F-DE5D4A20DEE3}"/>
              </a:ext>
            </a:extLst>
          </p:cNvPr>
          <p:cNvSpPr>
            <a:spLocks noGrp="1" noChangeArrowheads="1"/>
          </p:cNvSpPr>
          <p:nvPr>
            <p:ph type="title"/>
          </p:nvPr>
        </p:nvSpPr>
        <p:spPr>
          <a:xfrm>
            <a:off x="250825" y="620713"/>
            <a:ext cx="8229600" cy="1143000"/>
          </a:xfrm>
        </p:spPr>
        <p:txBody>
          <a:bodyPr/>
          <a:lstStyle/>
          <a:p>
            <a:pPr eaLnBrk="1" hangingPunct="1">
              <a:defRPr/>
            </a:pPr>
            <a:r>
              <a:rPr lang="en-GB" sz="4000" b="1">
                <a:solidFill>
                  <a:srgbClr val="FFFF00"/>
                </a:solidFill>
              </a:rPr>
              <a:t>The</a:t>
            </a:r>
            <a:r>
              <a:rPr lang="en-GB" sz="4000" b="1">
                <a:solidFill>
                  <a:srgbClr val="993300"/>
                </a:solidFill>
              </a:rPr>
              <a:t> </a:t>
            </a:r>
            <a:r>
              <a:rPr lang="en-GB" sz="4000" b="1">
                <a:solidFill>
                  <a:srgbClr val="FFFF00"/>
                </a:solidFill>
              </a:rPr>
              <a:t>Crown’s</a:t>
            </a:r>
            <a:r>
              <a:rPr lang="en-GB" sz="4000" b="1">
                <a:solidFill>
                  <a:srgbClr val="993300"/>
                </a:solidFill>
              </a:rPr>
              <a:t> </a:t>
            </a:r>
            <a:r>
              <a:rPr lang="en-GB" sz="4000" b="1">
                <a:solidFill>
                  <a:srgbClr val="FF3300"/>
                </a:solidFill>
              </a:rPr>
              <a:t>&amp;</a:t>
            </a:r>
            <a:r>
              <a:rPr lang="en-GB" sz="4000" b="1">
                <a:solidFill>
                  <a:srgbClr val="993300"/>
                </a:solidFill>
              </a:rPr>
              <a:t> </a:t>
            </a:r>
            <a:r>
              <a:rPr lang="en-GB" sz="4000" b="1">
                <a:solidFill>
                  <a:srgbClr val="FF0000"/>
                </a:solidFill>
              </a:rPr>
              <a:t>Gog’s</a:t>
            </a:r>
            <a:r>
              <a:rPr lang="en-GB" sz="4000" b="1">
                <a:solidFill>
                  <a:srgbClr val="993300"/>
                </a:solidFill>
              </a:rPr>
              <a:t> </a:t>
            </a:r>
            <a:r>
              <a:rPr lang="en-GB" sz="4000" b="1">
                <a:solidFill>
                  <a:srgbClr val="FFFF00"/>
                </a:solidFill>
              </a:rPr>
              <a:t>Coat of Arms</a:t>
            </a:r>
          </a:p>
        </p:txBody>
      </p:sp>
      <p:sp>
        <p:nvSpPr>
          <p:cNvPr id="138246" name="Rectangle 5">
            <a:extLst>
              <a:ext uri="{FF2B5EF4-FFF2-40B4-BE49-F238E27FC236}">
                <a16:creationId xmlns:a16="http://schemas.microsoft.com/office/drawing/2014/main" id="{3C7C50F3-B37F-4FE9-8FD7-3E2C1305FCC0}"/>
              </a:ext>
            </a:extLst>
          </p:cNvPr>
          <p:cNvSpPr>
            <a:spLocks noGrp="1" noChangeArrowheads="1"/>
          </p:cNvSpPr>
          <p:nvPr>
            <p:ph type="body" idx="4294967295"/>
          </p:nvPr>
        </p:nvSpPr>
        <p:spPr>
          <a:xfrm>
            <a:off x="0" y="1600200"/>
            <a:ext cx="8229600" cy="4456113"/>
          </a:xfrm>
        </p:spPr>
        <p:txBody>
          <a:bodyPr/>
          <a:lstStyle/>
          <a:p>
            <a:pPr algn="ctr" eaLnBrk="1" hangingPunct="1">
              <a:buFontTx/>
              <a:buNone/>
            </a:pPr>
            <a:r>
              <a:rPr lang="en-GB" altLang="en-US"/>
              <a:t> </a:t>
            </a:r>
          </a:p>
        </p:txBody>
      </p:sp>
      <p:sp>
        <p:nvSpPr>
          <p:cNvPr id="257030" name="Text Box 6">
            <a:extLst>
              <a:ext uri="{FF2B5EF4-FFF2-40B4-BE49-F238E27FC236}">
                <a16:creationId xmlns:a16="http://schemas.microsoft.com/office/drawing/2014/main" id="{988B5F5E-0707-4DF8-B35A-9541040CEDEE}"/>
              </a:ext>
            </a:extLst>
          </p:cNvPr>
          <p:cNvSpPr txBox="1">
            <a:spLocks noChangeArrowheads="1"/>
          </p:cNvSpPr>
          <p:nvPr/>
        </p:nvSpPr>
        <p:spPr bwMode="auto">
          <a:xfrm>
            <a:off x="755650" y="6338888"/>
            <a:ext cx="36718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GB" altLang="en-US" sz="2800" b="1">
                <a:solidFill>
                  <a:srgbClr val="FFFF00"/>
                </a:solidFill>
              </a:rPr>
              <a:t>The Genuine Arms</a:t>
            </a:r>
            <a:endParaRPr lang="en-GB" altLang="en-US" sz="2000" b="1"/>
          </a:p>
        </p:txBody>
      </p:sp>
      <p:sp>
        <p:nvSpPr>
          <p:cNvPr id="257031" name="Text Box 7">
            <a:extLst>
              <a:ext uri="{FF2B5EF4-FFF2-40B4-BE49-F238E27FC236}">
                <a16:creationId xmlns:a16="http://schemas.microsoft.com/office/drawing/2014/main" id="{335B24AE-3AE7-4ABC-97B2-DD9298305378}"/>
              </a:ext>
            </a:extLst>
          </p:cNvPr>
          <p:cNvSpPr txBox="1">
            <a:spLocks noChangeArrowheads="1"/>
          </p:cNvSpPr>
          <p:nvPr/>
        </p:nvSpPr>
        <p:spPr bwMode="auto">
          <a:xfrm>
            <a:off x="4500563" y="6338888"/>
            <a:ext cx="4500562" cy="519112"/>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a:solidFill>
                  <a:srgbClr val="FF0000"/>
                </a:solidFill>
                <a:effectLst>
                  <a:outerShdw blurRad="38100" dist="38100" dir="2700000" algn="tl">
                    <a:srgbClr val="000000"/>
                  </a:outerShdw>
                </a:effectLst>
                <a:latin typeface="Arial" charset="0"/>
                <a:cs typeface="Arial" charset="0"/>
              </a:rPr>
              <a:t>The “Counterfeit” Arms</a:t>
            </a:r>
          </a:p>
        </p:txBody>
      </p:sp>
      <p:sp>
        <p:nvSpPr>
          <p:cNvPr id="257032" name="Text Box 8">
            <a:extLst>
              <a:ext uri="{FF2B5EF4-FFF2-40B4-BE49-F238E27FC236}">
                <a16:creationId xmlns:a16="http://schemas.microsoft.com/office/drawing/2014/main" id="{035A97E3-3BDE-4B38-89DC-B346D7A0ECC5}"/>
              </a:ext>
            </a:extLst>
          </p:cNvPr>
          <p:cNvSpPr txBox="1">
            <a:spLocks noChangeArrowheads="1"/>
          </p:cNvSpPr>
          <p:nvPr/>
        </p:nvSpPr>
        <p:spPr bwMode="auto">
          <a:xfrm>
            <a:off x="1042988" y="0"/>
            <a:ext cx="7200900" cy="762000"/>
          </a:xfrm>
          <a:prstGeom prst="rect">
            <a:avLst/>
          </a:prstGeom>
          <a:noFill/>
          <a:ln w="9525">
            <a:noFill/>
            <a:miter lim="800000"/>
            <a:headEnd/>
            <a:tailEnd/>
          </a:ln>
          <a:effectLst/>
        </p:spPr>
        <p:txBody>
          <a:bodyPr>
            <a:spAutoFit/>
          </a:bodyPr>
          <a:lstStyle/>
          <a:p>
            <a:pPr algn="ctr" eaLnBrk="0" hangingPunct="0">
              <a:spcBef>
                <a:spcPct val="50000"/>
              </a:spcBef>
              <a:defRPr/>
            </a:pPr>
            <a:r>
              <a:rPr lang="en-GB" sz="4400" b="1">
                <a:solidFill>
                  <a:srgbClr val="FFFF00"/>
                </a:solidFill>
                <a:effectLst>
                  <a:outerShdw blurRad="38100" dist="38100" dir="2700000" algn="tl">
                    <a:srgbClr val="000000"/>
                  </a:outerShdw>
                </a:effectLst>
                <a:latin typeface="Arial" charset="0"/>
                <a:cs typeface="Arial" charset="0"/>
              </a:rPr>
              <a:t>Spot the Difference!!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57027"/>
                                        </p:tgtEl>
                                        <p:attrNameLst>
                                          <p:attrName>style.visibility</p:attrName>
                                        </p:attrNameLst>
                                      </p:cBhvr>
                                      <p:to>
                                        <p:strVal val="visible"/>
                                      </p:to>
                                    </p:set>
                                    <p:animEffect transition="in" filter="circle(in)">
                                      <p:cBhvr>
                                        <p:cTn id="7" dur="2000"/>
                                        <p:tgtEl>
                                          <p:spTgt spid="2570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7030"/>
                                        </p:tgtEl>
                                        <p:attrNameLst>
                                          <p:attrName>style.visibility</p:attrName>
                                        </p:attrNameLst>
                                      </p:cBhvr>
                                      <p:to>
                                        <p:strVal val="visible"/>
                                      </p:to>
                                    </p:set>
                                    <p:anim calcmode="lin" valueType="num">
                                      <p:cBhvr additive="base">
                                        <p:cTn id="12" dur="500" fill="hold"/>
                                        <p:tgtEl>
                                          <p:spTgt spid="257030"/>
                                        </p:tgtEl>
                                        <p:attrNameLst>
                                          <p:attrName>ppt_x</p:attrName>
                                        </p:attrNameLst>
                                      </p:cBhvr>
                                      <p:tavLst>
                                        <p:tav tm="0">
                                          <p:val>
                                            <p:strVal val="#ppt_x"/>
                                          </p:val>
                                        </p:tav>
                                        <p:tav tm="100000">
                                          <p:val>
                                            <p:strVal val="#ppt_x"/>
                                          </p:val>
                                        </p:tav>
                                      </p:tavLst>
                                    </p:anim>
                                    <p:anim calcmode="lin" valueType="num">
                                      <p:cBhvr additive="base">
                                        <p:cTn id="13" dur="500" fill="hold"/>
                                        <p:tgtEl>
                                          <p:spTgt spid="25703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57026"/>
                                        </p:tgtEl>
                                        <p:attrNameLst>
                                          <p:attrName>style.visibility</p:attrName>
                                        </p:attrNameLst>
                                      </p:cBhvr>
                                      <p:to>
                                        <p:strVal val="visible"/>
                                      </p:to>
                                    </p:set>
                                    <p:animEffect transition="in" filter="circle(in)">
                                      <p:cBhvr>
                                        <p:cTn id="18" dur="2000"/>
                                        <p:tgtEl>
                                          <p:spTgt spid="25702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57031"/>
                                        </p:tgtEl>
                                        <p:attrNameLst>
                                          <p:attrName>style.visibility</p:attrName>
                                        </p:attrNameLst>
                                      </p:cBhvr>
                                      <p:to>
                                        <p:strVal val="visible"/>
                                      </p:to>
                                    </p:set>
                                    <p:anim calcmode="lin" valueType="num">
                                      <p:cBhvr additive="base">
                                        <p:cTn id="23" dur="500" fill="hold"/>
                                        <p:tgtEl>
                                          <p:spTgt spid="257031"/>
                                        </p:tgtEl>
                                        <p:attrNameLst>
                                          <p:attrName>ppt_x</p:attrName>
                                        </p:attrNameLst>
                                      </p:cBhvr>
                                      <p:tavLst>
                                        <p:tav tm="0">
                                          <p:val>
                                            <p:strVal val="#ppt_x"/>
                                          </p:val>
                                        </p:tav>
                                        <p:tav tm="100000">
                                          <p:val>
                                            <p:strVal val="#ppt_x"/>
                                          </p:val>
                                        </p:tav>
                                      </p:tavLst>
                                    </p:anim>
                                    <p:anim calcmode="lin" valueType="num">
                                      <p:cBhvr additive="base">
                                        <p:cTn id="24" dur="500" fill="hold"/>
                                        <p:tgtEl>
                                          <p:spTgt spid="2570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p:bldP spid="257031"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59D0179-4155-49D7-ACA9-9D3FF55FA62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BDB1B62-E181-4E95-86E5-B09BA5BFB7D8}" type="slidenum">
              <a:rPr lang="en-GB" altLang="en-US"/>
              <a:pPr eaLnBrk="1" hangingPunct="1"/>
              <a:t>134</a:t>
            </a:fld>
            <a:endParaRPr lang="en-GB" altLang="en-US"/>
          </a:p>
        </p:txBody>
      </p:sp>
      <p:sp>
        <p:nvSpPr>
          <p:cNvPr id="259074" name="Rectangle 2">
            <a:extLst>
              <a:ext uri="{FF2B5EF4-FFF2-40B4-BE49-F238E27FC236}">
                <a16:creationId xmlns:a16="http://schemas.microsoft.com/office/drawing/2014/main" id="{BFC528C2-ADF5-4F7D-A572-F121A7263B0A}"/>
              </a:ext>
            </a:extLst>
          </p:cNvPr>
          <p:cNvSpPr>
            <a:spLocks noGrp="1" noChangeArrowheads="1"/>
          </p:cNvSpPr>
          <p:nvPr>
            <p:ph type="title"/>
          </p:nvPr>
        </p:nvSpPr>
        <p:spPr/>
        <p:txBody>
          <a:bodyPr/>
          <a:lstStyle/>
          <a:p>
            <a:pPr eaLnBrk="1" hangingPunct="1">
              <a:defRPr/>
            </a:pPr>
            <a:r>
              <a:rPr lang="en-GB" b="1">
                <a:solidFill>
                  <a:srgbClr val="00FF00"/>
                </a:solidFill>
              </a:rPr>
              <a:t>The True Flag Of The USA?</a:t>
            </a:r>
          </a:p>
        </p:txBody>
      </p:sp>
      <p:pic>
        <p:nvPicPr>
          <p:cNvPr id="259075" name="Picture 3" descr="vertticle">
            <a:extLst>
              <a:ext uri="{FF2B5EF4-FFF2-40B4-BE49-F238E27FC236}">
                <a16:creationId xmlns:a16="http://schemas.microsoft.com/office/drawing/2014/main" id="{4A40E6C1-E36E-4C4B-AC3A-EC9A41C0902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57250" y="1428750"/>
            <a:ext cx="7358063" cy="4117975"/>
          </a:xfrm>
        </p:spPr>
      </p:pic>
      <p:sp>
        <p:nvSpPr>
          <p:cNvPr id="259076" name="Text Box 4">
            <a:extLst>
              <a:ext uri="{FF2B5EF4-FFF2-40B4-BE49-F238E27FC236}">
                <a16:creationId xmlns:a16="http://schemas.microsoft.com/office/drawing/2014/main" id="{7CAA8E61-766D-47F4-8797-A2E698DD460D}"/>
              </a:ext>
            </a:extLst>
          </p:cNvPr>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b="1" dirty="0">
                <a:solidFill>
                  <a:srgbClr val="FFFF00"/>
                </a:solidFill>
                <a:effectLst>
                  <a:outerShdw blurRad="38100" dist="38100" dir="2700000" algn="tl">
                    <a:srgbClr val="000000"/>
                  </a:outerShdw>
                </a:effectLst>
              </a:rPr>
              <a:t>By 1951 The Civil Flag Flown by US Customs was completely phased out.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59075"/>
                                        </p:tgtEl>
                                        <p:attrNameLst>
                                          <p:attrName>style.visibility</p:attrName>
                                        </p:attrNameLst>
                                      </p:cBhvr>
                                      <p:to>
                                        <p:strVal val="visible"/>
                                      </p:to>
                                    </p:set>
                                    <p:animEffect transition="in" filter="circle(in)">
                                      <p:cBhvr>
                                        <p:cTn id="7" dur="2000"/>
                                        <p:tgtEl>
                                          <p:spTgt spid="2590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59076"/>
                                        </p:tgtEl>
                                        <p:attrNameLst>
                                          <p:attrName>style.visibility</p:attrName>
                                        </p:attrNameLst>
                                      </p:cBhvr>
                                      <p:to>
                                        <p:strVal val="visible"/>
                                      </p:to>
                                    </p:set>
                                    <p:anim calcmode="lin" valueType="num">
                                      <p:cBhvr additive="base">
                                        <p:cTn id="12" dur="500" fill="hold"/>
                                        <p:tgtEl>
                                          <p:spTgt spid="259076"/>
                                        </p:tgtEl>
                                        <p:attrNameLst>
                                          <p:attrName>ppt_x</p:attrName>
                                        </p:attrNameLst>
                                      </p:cBhvr>
                                      <p:tavLst>
                                        <p:tav tm="0">
                                          <p:val>
                                            <p:strVal val="#ppt_x"/>
                                          </p:val>
                                        </p:tav>
                                        <p:tav tm="100000">
                                          <p:val>
                                            <p:strVal val="#ppt_x"/>
                                          </p:val>
                                        </p:tav>
                                      </p:tavLst>
                                    </p:anim>
                                    <p:anim calcmode="lin" valueType="num">
                                      <p:cBhvr additive="base">
                                        <p:cTn id="13" dur="500" fill="hold"/>
                                        <p:tgtEl>
                                          <p:spTgt spid="259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66CA51D2-CDDA-4DAE-8C76-01E43368726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85C813C-215F-46B2-95A5-B7F9AB651BC1}" type="slidenum">
              <a:rPr lang="en-GB" altLang="en-US"/>
              <a:pPr eaLnBrk="1" hangingPunct="1"/>
              <a:t>135</a:t>
            </a:fld>
            <a:endParaRPr lang="en-GB" altLang="en-US"/>
          </a:p>
        </p:txBody>
      </p:sp>
      <p:sp>
        <p:nvSpPr>
          <p:cNvPr id="252932" name="Rectangle 4">
            <a:extLst>
              <a:ext uri="{FF2B5EF4-FFF2-40B4-BE49-F238E27FC236}">
                <a16:creationId xmlns:a16="http://schemas.microsoft.com/office/drawing/2014/main" id="{0D61A117-AFD5-4545-B898-4FCADAF4C8AD}"/>
              </a:ext>
            </a:extLst>
          </p:cNvPr>
          <p:cNvSpPr>
            <a:spLocks noGrp="1" noChangeArrowheads="1"/>
          </p:cNvSpPr>
          <p:nvPr>
            <p:ph type="title"/>
          </p:nvPr>
        </p:nvSpPr>
        <p:spPr/>
        <p:txBody>
          <a:bodyPr/>
          <a:lstStyle/>
          <a:p>
            <a:pPr eaLnBrk="1" hangingPunct="1">
              <a:defRPr/>
            </a:pPr>
            <a:r>
              <a:rPr lang="en-GB" b="1">
                <a:solidFill>
                  <a:srgbClr val="FF3300"/>
                </a:solidFill>
              </a:rPr>
              <a:t>Gog’s False Flag Operations </a:t>
            </a:r>
          </a:p>
        </p:txBody>
      </p:sp>
      <p:pic>
        <p:nvPicPr>
          <p:cNvPr id="252934" name="Picture 6" descr="Twin%20Towers">
            <a:extLst>
              <a:ext uri="{FF2B5EF4-FFF2-40B4-BE49-F238E27FC236}">
                <a16:creationId xmlns:a16="http://schemas.microsoft.com/office/drawing/2014/main" id="{627E8B29-D90B-486F-B1E2-222DD611E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628775"/>
            <a:ext cx="34004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5" name="Text Box 7">
            <a:extLst>
              <a:ext uri="{FF2B5EF4-FFF2-40B4-BE49-F238E27FC236}">
                <a16:creationId xmlns:a16="http://schemas.microsoft.com/office/drawing/2014/main" id="{554AEAA9-3C76-45BC-B1DC-E0B3D7D0ECD5}"/>
              </a:ext>
            </a:extLst>
          </p:cNvPr>
          <p:cNvSpPr txBox="1">
            <a:spLocks noChangeArrowheads="1"/>
          </p:cNvSpPr>
          <p:nvPr/>
        </p:nvSpPr>
        <p:spPr bwMode="auto">
          <a:xfrm>
            <a:off x="4357688" y="1500188"/>
            <a:ext cx="4786312"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Some of Gog’s more recent false flag operations will be looked into in detail</a:t>
            </a:r>
            <a:r>
              <a:rPr lang="en-GB" sz="2800" b="1" dirty="0">
                <a:effectLst>
                  <a:outerShdw blurRad="38100" dist="38100" dir="2700000" algn="tl">
                    <a:srgbClr val="000000"/>
                  </a:outerShdw>
                </a:effectLst>
                <a:latin typeface="Arial" charset="0"/>
                <a:cs typeface="Arial" charset="0"/>
              </a:rPr>
              <a:t> </a:t>
            </a:r>
            <a:r>
              <a:rPr lang="en-GB" sz="2800" b="1" dirty="0">
                <a:solidFill>
                  <a:srgbClr val="FF00FF"/>
                </a:solidFill>
                <a:effectLst>
                  <a:outerShdw blurRad="38100" dist="38100" dir="2700000" algn="tl">
                    <a:srgbClr val="000000"/>
                  </a:outerShdw>
                </a:effectLst>
                <a:latin typeface="Arial" charset="0"/>
                <a:cs typeface="Arial" charset="0"/>
              </a:rPr>
              <a:t>such as 911 and why these happen on special dates.</a:t>
            </a:r>
            <a:r>
              <a:rPr lang="en-GB" sz="2800" b="1" dirty="0">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For instance when one makes allowance for calendar adjustments</a:t>
            </a:r>
            <a:r>
              <a:rPr lang="en-GB" sz="2800" b="1" dirty="0">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the great fire of London also occurred on the 11</a:t>
            </a:r>
            <a:r>
              <a:rPr lang="en-GB" sz="2800" b="1" baseline="30000" dirty="0">
                <a:solidFill>
                  <a:srgbClr val="FFFF00"/>
                </a:solidFill>
                <a:effectLst>
                  <a:outerShdw blurRad="38100" dist="38100" dir="2700000" algn="tl">
                    <a:srgbClr val="000000"/>
                  </a:outerShdw>
                </a:effectLst>
                <a:latin typeface="Arial" charset="0"/>
                <a:cs typeface="Arial" charset="0"/>
              </a:rPr>
              <a:t>th</a:t>
            </a:r>
            <a:r>
              <a:rPr lang="en-GB" sz="2800" b="1" dirty="0">
                <a:solidFill>
                  <a:srgbClr val="FFFF00"/>
                </a:solidFill>
                <a:effectLst>
                  <a:outerShdw blurRad="38100" dist="38100" dir="2700000" algn="tl">
                    <a:srgbClr val="000000"/>
                  </a:outerShdw>
                </a:effectLst>
                <a:latin typeface="Arial" charset="0"/>
                <a:cs typeface="Arial" charset="0"/>
              </a:rPr>
              <a:t> September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52934"/>
                                        </p:tgtEl>
                                        <p:attrNameLst>
                                          <p:attrName>style.visibility</p:attrName>
                                        </p:attrNameLst>
                                      </p:cBhvr>
                                      <p:to>
                                        <p:strVal val="visible"/>
                                      </p:to>
                                    </p:set>
                                    <p:animEffect transition="in" filter="circle(in)">
                                      <p:cBhvr>
                                        <p:cTn id="7" dur="2000"/>
                                        <p:tgtEl>
                                          <p:spTgt spid="2529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52935">
                                            <p:txEl>
                                              <p:pRg st="0" end="0"/>
                                            </p:txEl>
                                          </p:spTgt>
                                        </p:tgtEl>
                                        <p:attrNameLst>
                                          <p:attrName>style.visibility</p:attrName>
                                        </p:attrNameLst>
                                      </p:cBhvr>
                                      <p:to>
                                        <p:strVal val="visible"/>
                                      </p:to>
                                    </p:set>
                                    <p:anim calcmode="discrete" valueType="clr">
                                      <p:cBhvr override="childStyle">
                                        <p:cTn id="12" dur="80"/>
                                        <p:tgtEl>
                                          <p:spTgt spid="25293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52935">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5293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37EC13BF-7A50-4E00-ACA9-AD424975FD7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D7A35C-458A-450A-B651-9EC29694C89B}" type="slidenum">
              <a:rPr lang="en-GB" altLang="en-US"/>
              <a:pPr eaLnBrk="1" hangingPunct="1"/>
              <a:t>136</a:t>
            </a:fld>
            <a:endParaRPr lang="en-GB" altLang="en-US"/>
          </a:p>
        </p:txBody>
      </p:sp>
      <p:sp>
        <p:nvSpPr>
          <p:cNvPr id="254978" name="Rectangle 2">
            <a:extLst>
              <a:ext uri="{FF2B5EF4-FFF2-40B4-BE49-F238E27FC236}">
                <a16:creationId xmlns:a16="http://schemas.microsoft.com/office/drawing/2014/main" id="{DC79F0F6-BED3-4EC0-8DCA-050B50DDA532}"/>
              </a:ext>
            </a:extLst>
          </p:cNvPr>
          <p:cNvSpPr>
            <a:spLocks noGrp="1" noChangeArrowheads="1"/>
          </p:cNvSpPr>
          <p:nvPr>
            <p:ph type="title"/>
          </p:nvPr>
        </p:nvSpPr>
        <p:spPr/>
        <p:txBody>
          <a:bodyPr/>
          <a:lstStyle/>
          <a:p>
            <a:pPr eaLnBrk="1" hangingPunct="1">
              <a:defRPr/>
            </a:pPr>
            <a:r>
              <a:rPr lang="en-GB" b="1">
                <a:solidFill>
                  <a:srgbClr val="FF3300"/>
                </a:solidFill>
              </a:rPr>
              <a:t>Gog’s False Flag Operations</a:t>
            </a:r>
          </a:p>
        </p:txBody>
      </p:sp>
      <p:pic>
        <p:nvPicPr>
          <p:cNvPr id="254980" name="Picture 4" descr="19666-london-bombing">
            <a:extLst>
              <a:ext uri="{FF2B5EF4-FFF2-40B4-BE49-F238E27FC236}">
                <a16:creationId xmlns:a16="http://schemas.microsoft.com/office/drawing/2014/main" id="{843FBC5C-1B92-45C9-B7AA-D76A6D991EEF}"/>
              </a:ext>
            </a:extLst>
          </p:cNvPr>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285750" y="1214438"/>
            <a:ext cx="4013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1" name="Text Box 5">
            <a:extLst>
              <a:ext uri="{FF2B5EF4-FFF2-40B4-BE49-F238E27FC236}">
                <a16:creationId xmlns:a16="http://schemas.microsoft.com/office/drawing/2014/main" id="{282EC573-6FB3-4748-B4F1-204261C4A17E}"/>
              </a:ext>
            </a:extLst>
          </p:cNvPr>
          <p:cNvSpPr txBox="1">
            <a:spLocks noChangeArrowheads="1"/>
          </p:cNvSpPr>
          <p:nvPr/>
        </p:nvSpPr>
        <p:spPr bwMode="auto">
          <a:xfrm>
            <a:off x="4572000" y="1484313"/>
            <a:ext cx="4321175" cy="39703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The Government’s misinformation regarding the perpetuators of the</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3300"/>
                </a:solidFill>
                <a:effectLst>
                  <a:outerShdw blurRad="38100" dist="38100" dir="2700000" algn="tl">
                    <a:srgbClr val="000000"/>
                  </a:outerShdw>
                </a:effectLst>
                <a:latin typeface="Arial" charset="0"/>
                <a:cs typeface="Arial" charset="0"/>
              </a:rPr>
              <a:t>London bombings on 7</a:t>
            </a:r>
            <a:r>
              <a:rPr lang="en-GB" sz="2800" b="1" baseline="30000" dirty="0">
                <a:solidFill>
                  <a:srgbClr val="FF3300"/>
                </a:solidFill>
                <a:effectLst>
                  <a:outerShdw blurRad="38100" dist="38100" dir="2700000" algn="tl">
                    <a:srgbClr val="000000"/>
                  </a:outerShdw>
                </a:effectLst>
                <a:latin typeface="Arial" charset="0"/>
                <a:cs typeface="Arial" charset="0"/>
              </a:rPr>
              <a:t>th</a:t>
            </a:r>
            <a:r>
              <a:rPr lang="en-GB" sz="2800" b="1" dirty="0">
                <a:solidFill>
                  <a:srgbClr val="FF3300"/>
                </a:solidFill>
                <a:effectLst>
                  <a:outerShdw blurRad="38100" dist="38100" dir="2700000" algn="tl">
                    <a:srgbClr val="000000"/>
                  </a:outerShdw>
                </a:effectLst>
                <a:latin typeface="Arial" charset="0"/>
                <a:cs typeface="Arial" charset="0"/>
              </a:rPr>
              <a:t> July, 2005</a:t>
            </a:r>
            <a:r>
              <a:rPr lang="en-GB" sz="2800" b="1" dirty="0">
                <a:solidFill>
                  <a:srgbClr val="FFFF00"/>
                </a:solidFill>
                <a:effectLst>
                  <a:outerShdw blurRad="38100" dist="38100" dir="2700000" algn="tl">
                    <a:srgbClr val="000000"/>
                  </a:outerShdw>
                </a:effectLst>
                <a:latin typeface="Arial" charset="0"/>
                <a:cs typeface="Arial" charset="0"/>
              </a:rPr>
              <a:t> will be looked into in some detail in the presentations to follow.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54980"/>
                                        </p:tgtEl>
                                        <p:attrNameLst>
                                          <p:attrName>style.visibility</p:attrName>
                                        </p:attrNameLst>
                                      </p:cBhvr>
                                      <p:to>
                                        <p:strVal val="visible"/>
                                      </p:to>
                                    </p:set>
                                    <p:animEffect transition="in" filter="circle(in)">
                                      <p:cBhvr>
                                        <p:cTn id="7" dur="2000"/>
                                        <p:tgtEl>
                                          <p:spTgt spid="2549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54981"/>
                                        </p:tgtEl>
                                        <p:attrNameLst>
                                          <p:attrName>style.visibility</p:attrName>
                                        </p:attrNameLst>
                                      </p:cBhvr>
                                      <p:to>
                                        <p:strVal val="visible"/>
                                      </p:to>
                                    </p:set>
                                    <p:anim calcmode="discrete" valueType="clr">
                                      <p:cBhvr override="childStyle">
                                        <p:cTn id="12" dur="80"/>
                                        <p:tgtEl>
                                          <p:spTgt spid="25498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54981"/>
                                        </p:tgtEl>
                                        <p:attrNameLst>
                                          <p:attrName>fillcolor</p:attrName>
                                        </p:attrNameLst>
                                      </p:cBhvr>
                                      <p:tavLst>
                                        <p:tav tm="0">
                                          <p:val>
                                            <p:clrVal>
                                              <a:schemeClr val="accent2"/>
                                            </p:clrVal>
                                          </p:val>
                                        </p:tav>
                                        <p:tav tm="50000">
                                          <p:val>
                                            <p:clrVal>
                                              <a:schemeClr val="hlink"/>
                                            </p:clrVal>
                                          </p:val>
                                        </p:tav>
                                      </p:tavLst>
                                    </p:anim>
                                    <p:set>
                                      <p:cBhvr>
                                        <p:cTn id="14" dur="80"/>
                                        <p:tgtEl>
                                          <p:spTgt spid="2549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1"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5B2F6623-2D02-4C03-928A-82104075490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B2EC92-1EB3-4BF7-8FD6-44259A1E362B}" type="slidenum">
              <a:rPr lang="en-GB" altLang="en-US"/>
              <a:pPr eaLnBrk="1" hangingPunct="1"/>
              <a:t>137</a:t>
            </a:fld>
            <a:endParaRPr lang="en-GB" altLang="en-US"/>
          </a:p>
        </p:txBody>
      </p:sp>
      <p:sp>
        <p:nvSpPr>
          <p:cNvPr id="115716" name="Rectangle 4">
            <a:extLst>
              <a:ext uri="{FF2B5EF4-FFF2-40B4-BE49-F238E27FC236}">
                <a16:creationId xmlns:a16="http://schemas.microsoft.com/office/drawing/2014/main" id="{A274933A-4F0A-4419-A442-1E51AAC5F93E}"/>
              </a:ext>
            </a:extLst>
          </p:cNvPr>
          <p:cNvSpPr>
            <a:spLocks noGrp="1" noChangeArrowheads="1"/>
          </p:cNvSpPr>
          <p:nvPr>
            <p:ph type="title"/>
          </p:nvPr>
        </p:nvSpPr>
        <p:spPr/>
        <p:txBody>
          <a:bodyPr/>
          <a:lstStyle/>
          <a:p>
            <a:pPr eaLnBrk="1" hangingPunct="1">
              <a:defRPr/>
            </a:pPr>
            <a:r>
              <a:rPr lang="en-GB" sz="4000" b="1">
                <a:solidFill>
                  <a:srgbClr val="FF3300"/>
                </a:solidFill>
              </a:rPr>
              <a:t>911 </a:t>
            </a:r>
            <a:r>
              <a:rPr lang="en-GB" sz="4000" b="1">
                <a:solidFill>
                  <a:srgbClr val="FFFF00"/>
                </a:solidFill>
              </a:rPr>
              <a:t>Used To Remove Freedoms</a:t>
            </a:r>
          </a:p>
        </p:txBody>
      </p:sp>
      <p:pic>
        <p:nvPicPr>
          <p:cNvPr id="115718" name="Picture 6" descr="chertoff3.jpg">
            <a:extLst>
              <a:ext uri="{FF2B5EF4-FFF2-40B4-BE49-F238E27FC236}">
                <a16:creationId xmlns:a16="http://schemas.microsoft.com/office/drawing/2014/main" id="{23439974-DF9B-4578-B4CC-5C642FF91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341438"/>
            <a:ext cx="483552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Text Box 7">
            <a:extLst>
              <a:ext uri="{FF2B5EF4-FFF2-40B4-BE49-F238E27FC236}">
                <a16:creationId xmlns:a16="http://schemas.microsoft.com/office/drawing/2014/main" id="{A16D310A-BFAD-4538-A987-F1441E054363}"/>
              </a:ext>
            </a:extLst>
          </p:cNvPr>
          <p:cNvSpPr txBox="1">
            <a:spLocks noChangeArrowheads="1"/>
          </p:cNvSpPr>
          <p:nvPr/>
        </p:nvSpPr>
        <p:spPr bwMode="auto">
          <a:xfrm>
            <a:off x="5508625" y="1989138"/>
            <a:ext cx="3168650" cy="265430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False flag operations such as 911 have and are being used to curtail our freedoms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5718"/>
                                        </p:tgtEl>
                                        <p:attrNameLst>
                                          <p:attrName>style.visibility</p:attrName>
                                        </p:attrNameLst>
                                      </p:cBhvr>
                                      <p:to>
                                        <p:strVal val="visible"/>
                                      </p:to>
                                    </p:set>
                                    <p:animEffect transition="in" filter="circle(in)">
                                      <p:cBhvr>
                                        <p:cTn id="7" dur="2000"/>
                                        <p:tgtEl>
                                          <p:spTgt spid="1157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5719"/>
                                        </p:tgtEl>
                                        <p:attrNameLst>
                                          <p:attrName>style.visibility</p:attrName>
                                        </p:attrNameLst>
                                      </p:cBhvr>
                                      <p:to>
                                        <p:strVal val="visible"/>
                                      </p:to>
                                    </p:set>
                                    <p:anim calcmode="discrete" valueType="clr">
                                      <p:cBhvr override="childStyle">
                                        <p:cTn id="12" dur="80"/>
                                        <p:tgtEl>
                                          <p:spTgt spid="11571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5719"/>
                                        </p:tgtEl>
                                        <p:attrNameLst>
                                          <p:attrName>fillcolor</p:attrName>
                                        </p:attrNameLst>
                                      </p:cBhvr>
                                      <p:tavLst>
                                        <p:tav tm="0">
                                          <p:val>
                                            <p:clrVal>
                                              <a:schemeClr val="accent2"/>
                                            </p:clrVal>
                                          </p:val>
                                        </p:tav>
                                        <p:tav tm="50000">
                                          <p:val>
                                            <p:clrVal>
                                              <a:schemeClr val="hlink"/>
                                            </p:clrVal>
                                          </p:val>
                                        </p:tav>
                                      </p:tavLst>
                                    </p:anim>
                                    <p:set>
                                      <p:cBhvr>
                                        <p:cTn id="14" dur="80"/>
                                        <p:tgtEl>
                                          <p:spTgt spid="1157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9"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6A635D-C004-44EE-867D-F565033A2BE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00CB5D4-D49E-4545-95B4-320B2C77B845}" type="slidenum">
              <a:rPr lang="en-GB" altLang="en-US"/>
              <a:pPr eaLnBrk="1" hangingPunct="1"/>
              <a:t>138</a:t>
            </a:fld>
            <a:endParaRPr lang="en-GB" altLang="en-US"/>
          </a:p>
        </p:txBody>
      </p:sp>
      <p:sp>
        <p:nvSpPr>
          <p:cNvPr id="117764" name="Rectangle 4">
            <a:extLst>
              <a:ext uri="{FF2B5EF4-FFF2-40B4-BE49-F238E27FC236}">
                <a16:creationId xmlns:a16="http://schemas.microsoft.com/office/drawing/2014/main" id="{EF6F6E75-5023-4C98-A549-DB839FF6637E}"/>
              </a:ext>
            </a:extLst>
          </p:cNvPr>
          <p:cNvSpPr>
            <a:spLocks noGrp="1" noChangeArrowheads="1"/>
          </p:cNvSpPr>
          <p:nvPr>
            <p:ph type="title"/>
          </p:nvPr>
        </p:nvSpPr>
        <p:spPr/>
        <p:txBody>
          <a:bodyPr/>
          <a:lstStyle/>
          <a:p>
            <a:pPr eaLnBrk="1" hangingPunct="1">
              <a:defRPr/>
            </a:pPr>
            <a:r>
              <a:rPr lang="en-GB" b="1">
                <a:solidFill>
                  <a:srgbClr val="FF3300"/>
                </a:solidFill>
              </a:rPr>
              <a:t>Gog Destroying Africa</a:t>
            </a:r>
          </a:p>
        </p:txBody>
      </p:sp>
      <p:pic>
        <p:nvPicPr>
          <p:cNvPr id="117765" name="Picture 5" descr="image00211">
            <a:extLst>
              <a:ext uri="{FF2B5EF4-FFF2-40B4-BE49-F238E27FC236}">
                <a16:creationId xmlns:a16="http://schemas.microsoft.com/office/drawing/2014/main" id="{1A43397D-0F3E-4EA0-ABF2-9CC5EB144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628775"/>
            <a:ext cx="6008688" cy="47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Text Box 6">
            <a:extLst>
              <a:ext uri="{FF2B5EF4-FFF2-40B4-BE49-F238E27FC236}">
                <a16:creationId xmlns:a16="http://schemas.microsoft.com/office/drawing/2014/main" id="{05043495-3155-4A81-BD9D-0FF0620946E5}"/>
              </a:ext>
            </a:extLst>
          </p:cNvPr>
          <p:cNvSpPr txBox="1">
            <a:spLocks noChangeArrowheads="1"/>
          </p:cNvSpPr>
          <p:nvPr/>
        </p:nvSpPr>
        <p:spPr bwMode="auto">
          <a:xfrm>
            <a:off x="6516688" y="1628775"/>
            <a:ext cx="2627312"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CC"/>
                </a:solidFill>
                <a:effectLst>
                  <a:outerShdw blurRad="38100" dist="38100" dir="2700000" algn="tl">
                    <a:srgbClr val="000000"/>
                  </a:outerShdw>
                </a:effectLst>
                <a:latin typeface="Arial" charset="0"/>
                <a:cs typeface="Arial" charset="0"/>
              </a:rPr>
              <a:t>Having seized the gold and diamonds in South Africa Gog </a:t>
            </a:r>
            <a:r>
              <a:rPr lang="en-GB" sz="2800" b="1" dirty="0">
                <a:solidFill>
                  <a:srgbClr val="FFC000"/>
                </a:solidFill>
                <a:effectLst>
                  <a:outerShdw blurRad="38100" dist="38100" dir="2700000" algn="tl">
                    <a:srgbClr val="000000"/>
                  </a:outerShdw>
                </a:effectLst>
                <a:latin typeface="Arial" charset="0"/>
                <a:cs typeface="Arial" charset="0"/>
              </a:rPr>
              <a:t>would accelerate plans for the elimination of the white race in Africa.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circle(in)">
                                      <p:cBhvr>
                                        <p:cTn id="7" dur="2000"/>
                                        <p:tgtEl>
                                          <p:spTgt spid="1177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7766"/>
                                        </p:tgtEl>
                                        <p:attrNameLst>
                                          <p:attrName>style.visibility</p:attrName>
                                        </p:attrNameLst>
                                      </p:cBhvr>
                                      <p:to>
                                        <p:strVal val="visible"/>
                                      </p:to>
                                    </p:set>
                                    <p:anim calcmode="discrete" valueType="clr">
                                      <p:cBhvr override="childStyle">
                                        <p:cTn id="12" dur="80"/>
                                        <p:tgtEl>
                                          <p:spTgt spid="11776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7766"/>
                                        </p:tgtEl>
                                        <p:attrNameLst>
                                          <p:attrName>fillcolor</p:attrName>
                                        </p:attrNameLst>
                                      </p:cBhvr>
                                      <p:tavLst>
                                        <p:tav tm="0">
                                          <p:val>
                                            <p:clrVal>
                                              <a:schemeClr val="accent2"/>
                                            </p:clrVal>
                                          </p:val>
                                        </p:tav>
                                        <p:tav tm="50000">
                                          <p:val>
                                            <p:clrVal>
                                              <a:schemeClr val="hlink"/>
                                            </p:clrVal>
                                          </p:val>
                                        </p:tav>
                                      </p:tavLst>
                                    </p:anim>
                                    <p:set>
                                      <p:cBhvr>
                                        <p:cTn id="14" dur="80"/>
                                        <p:tgtEl>
                                          <p:spTgt spid="1177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F8E2B7D7-2F27-45F3-8D1C-97791F5BFE6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CDC7261-2992-44EE-B78D-ED8772044B6C}" type="slidenum">
              <a:rPr lang="en-GB" altLang="en-US"/>
              <a:pPr eaLnBrk="1" hangingPunct="1"/>
              <a:t>139</a:t>
            </a:fld>
            <a:endParaRPr lang="en-GB" altLang="en-US"/>
          </a:p>
        </p:txBody>
      </p:sp>
      <p:sp>
        <p:nvSpPr>
          <p:cNvPr id="280580" name="Rectangle 4">
            <a:extLst>
              <a:ext uri="{FF2B5EF4-FFF2-40B4-BE49-F238E27FC236}">
                <a16:creationId xmlns:a16="http://schemas.microsoft.com/office/drawing/2014/main" id="{62AC8B76-F156-45BF-9C63-9B604DE4B5CC}"/>
              </a:ext>
            </a:extLst>
          </p:cNvPr>
          <p:cNvSpPr>
            <a:spLocks noGrp="1" noChangeArrowheads="1"/>
          </p:cNvSpPr>
          <p:nvPr>
            <p:ph type="title"/>
          </p:nvPr>
        </p:nvSpPr>
        <p:spPr/>
        <p:txBody>
          <a:bodyPr/>
          <a:lstStyle/>
          <a:p>
            <a:pPr eaLnBrk="1" hangingPunct="1">
              <a:defRPr/>
            </a:pPr>
            <a:r>
              <a:rPr lang="en-GB" b="1">
                <a:solidFill>
                  <a:srgbClr val="FF3300"/>
                </a:solidFill>
              </a:rPr>
              <a:t>Gog Seizes Palestine</a:t>
            </a:r>
          </a:p>
        </p:txBody>
      </p:sp>
      <p:pic>
        <p:nvPicPr>
          <p:cNvPr id="280582" name="Picture 6" descr="israeli%20flag">
            <a:extLst>
              <a:ext uri="{FF2B5EF4-FFF2-40B4-BE49-F238E27FC236}">
                <a16:creationId xmlns:a16="http://schemas.microsoft.com/office/drawing/2014/main" id="{CA21165D-AB88-489F-B5E0-D3E999F2D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285875"/>
            <a:ext cx="572770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3" name="Text Box 7">
            <a:extLst>
              <a:ext uri="{FF2B5EF4-FFF2-40B4-BE49-F238E27FC236}">
                <a16:creationId xmlns:a16="http://schemas.microsoft.com/office/drawing/2014/main" id="{8860B85C-2554-45FD-9BDA-A7A88DE2139C}"/>
              </a:ext>
            </a:extLst>
          </p:cNvPr>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The seizure of Palestine was essential in order to deceive the gullible Christians into believing </a:t>
            </a:r>
            <a:r>
              <a:rPr lang="en-GB" sz="2800" b="1" dirty="0">
                <a:solidFill>
                  <a:srgbClr val="FF3300"/>
                </a:solidFill>
                <a:effectLst>
                  <a:outerShdw blurRad="38100" dist="38100" dir="2700000" algn="tl">
                    <a:srgbClr val="000000"/>
                  </a:outerShdw>
                </a:effectLst>
              </a:rPr>
              <a:t>that the Jews are God’s chosen people</a:t>
            </a:r>
            <a:r>
              <a:rPr lang="en-GB" sz="2800" dirty="0">
                <a:solidFill>
                  <a:srgbClr val="FF33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0582"/>
                                        </p:tgtEl>
                                        <p:attrNameLst>
                                          <p:attrName>style.visibility</p:attrName>
                                        </p:attrNameLst>
                                      </p:cBhvr>
                                      <p:to>
                                        <p:strVal val="visible"/>
                                      </p:to>
                                    </p:set>
                                    <p:animEffect transition="in" filter="circle(in)">
                                      <p:cBhvr>
                                        <p:cTn id="7" dur="2000"/>
                                        <p:tgtEl>
                                          <p:spTgt spid="280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5F1FF4B4-269E-45EE-9BCB-CAF0B9700B84}"/>
              </a:ext>
            </a:extLst>
          </p:cNvPr>
          <p:cNvSpPr>
            <a:spLocks noGrp="1" noChangeArrowheads="1"/>
          </p:cNvSpPr>
          <p:nvPr>
            <p:ph type="title"/>
          </p:nvPr>
        </p:nvSpPr>
        <p:spPr/>
        <p:txBody>
          <a:bodyPr/>
          <a:lstStyle/>
          <a:p>
            <a:pPr eaLnBrk="1" hangingPunct="1">
              <a:defRPr/>
            </a:pPr>
            <a:r>
              <a:rPr lang="en-GB" b="1" dirty="0">
                <a:solidFill>
                  <a:srgbClr val="FF3300"/>
                </a:solidFill>
              </a:rPr>
              <a:t>Islam - Jewish</a:t>
            </a:r>
          </a:p>
        </p:txBody>
      </p:sp>
      <p:sp>
        <p:nvSpPr>
          <p:cNvPr id="9" name="Slide Number Placeholder 6">
            <a:extLst>
              <a:ext uri="{FF2B5EF4-FFF2-40B4-BE49-F238E27FC236}">
                <a16:creationId xmlns:a16="http://schemas.microsoft.com/office/drawing/2014/main" id="{592B2A24-CC41-4F64-BDDC-A593BB3EFA5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0871EA1-0283-4568-A828-90DC8B164E44}" type="slidenum">
              <a:rPr lang="en-GB" altLang="en-US"/>
              <a:pPr eaLnBrk="1" hangingPunct="1"/>
              <a:t>14</a:t>
            </a:fld>
            <a:endParaRPr lang="en-GB" altLang="en-US"/>
          </a:p>
        </p:txBody>
      </p:sp>
      <p:pic>
        <p:nvPicPr>
          <p:cNvPr id="29704" name="Picture 8" descr="Mohammad in the cave">
            <a:extLst>
              <a:ext uri="{FF2B5EF4-FFF2-40B4-BE49-F238E27FC236}">
                <a16:creationId xmlns:a16="http://schemas.microsoft.com/office/drawing/2014/main" id="{4CB6F971-4E78-4A00-9F61-5B50372AFA48}"/>
              </a:ext>
            </a:extLst>
          </p:cNvPr>
          <p:cNvPicPr>
            <a:picLocks noGrp="1" noChangeAspect="1" noChangeArrowheads="1"/>
          </p:cNvPicPr>
          <p:nvPr>
            <p:ph sz="half" idx="4294967295"/>
          </p:nvPr>
        </p:nvPicPr>
        <p:blipFill>
          <a:blip r:embed="rId3" cstate="print">
            <a:duotone>
              <a:prstClr val="black"/>
              <a:schemeClr val="accent2">
                <a:tint val="45000"/>
                <a:satMod val="400000"/>
              </a:schemeClr>
            </a:duotone>
          </a:blip>
          <a:srcRect/>
          <a:stretch>
            <a:fillRect/>
          </a:stretch>
        </p:blipFill>
        <p:spPr>
          <a:xfrm>
            <a:off x="357158" y="1571612"/>
            <a:ext cx="3861575" cy="3429024"/>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29700" name="Text Box 4">
            <a:extLst>
              <a:ext uri="{FF2B5EF4-FFF2-40B4-BE49-F238E27FC236}">
                <a16:creationId xmlns:a16="http://schemas.microsoft.com/office/drawing/2014/main" id="{44F699C3-2DC9-4814-B0C7-11D5BC9B2F51}"/>
              </a:ext>
            </a:extLst>
          </p:cNvPr>
          <p:cNvSpPr txBox="1">
            <a:spLocks noChangeArrowheads="1"/>
          </p:cNvSpPr>
          <p:nvPr/>
        </p:nvSpPr>
        <p:spPr bwMode="auto">
          <a:xfrm>
            <a:off x="4429125" y="1349375"/>
            <a:ext cx="4500563" cy="5508625"/>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00"/>
                </a:solidFill>
                <a:effectLst>
                  <a:outerShdw blurRad="38100" dist="38100" dir="2700000" algn="tl">
                    <a:srgbClr val="000000"/>
                  </a:outerShdw>
                </a:effectLst>
                <a:latin typeface="Arial" charset="0"/>
                <a:cs typeface="Arial" charset="0"/>
              </a:rPr>
              <a:t>Islam is Jewish</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00FFCC"/>
                </a:solidFill>
                <a:effectLst>
                  <a:outerShdw blurRad="38100" dist="38100" dir="2700000" algn="tl">
                    <a:srgbClr val="000000"/>
                  </a:outerShdw>
                </a:effectLst>
                <a:latin typeface="Arial" charset="0"/>
                <a:cs typeface="Arial" charset="0"/>
              </a:rPr>
              <a:t>– that is it was conceived by Jewish minds and a man with a charismatic personality  having a vision and </a:t>
            </a:r>
            <a:r>
              <a:rPr lang="en-GB" sz="3200" b="1" dirty="0">
                <a:solidFill>
                  <a:srgbClr val="FF3300"/>
                </a:solidFill>
                <a:effectLst>
                  <a:outerShdw blurRad="38100" dist="38100" dir="2700000" algn="tl">
                    <a:srgbClr val="000000"/>
                  </a:outerShdw>
                </a:effectLst>
                <a:latin typeface="Arial" charset="0"/>
                <a:cs typeface="Arial" charset="0"/>
              </a:rPr>
              <a:t>“being in touch with God”</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FF00FF"/>
                </a:solidFill>
                <a:effectLst>
                  <a:outerShdw blurRad="38100" dist="38100" dir="2700000" algn="tl">
                    <a:srgbClr val="000000"/>
                  </a:outerShdw>
                </a:effectLst>
                <a:latin typeface="Arial" charset="0"/>
                <a:cs typeface="Arial" charset="0"/>
              </a:rPr>
              <a:t>and being instructed to write another </a:t>
            </a:r>
            <a:r>
              <a:rPr lang="en-GB" sz="3200" b="1" dirty="0">
                <a:solidFill>
                  <a:srgbClr val="00FF00"/>
                </a:solidFill>
                <a:effectLst>
                  <a:outerShdw blurRad="38100" dist="38100" dir="2700000" algn="tl">
                    <a:srgbClr val="000000"/>
                  </a:outerShdw>
                </a:effectLst>
                <a:latin typeface="Arial" charset="0"/>
                <a:cs typeface="Arial" charset="0"/>
              </a:rPr>
              <a:t>“holy” book. </a:t>
            </a:r>
          </a:p>
        </p:txBody>
      </p:sp>
      <p:sp>
        <p:nvSpPr>
          <p:cNvPr id="29706" name="Text Box 10">
            <a:extLst>
              <a:ext uri="{FF2B5EF4-FFF2-40B4-BE49-F238E27FC236}">
                <a16:creationId xmlns:a16="http://schemas.microsoft.com/office/drawing/2014/main" id="{59581F84-CA02-48F0-94AB-DFB017E7B749}"/>
              </a:ext>
            </a:extLst>
          </p:cNvPr>
          <p:cNvSpPr txBox="1">
            <a:spLocks noChangeArrowheads="1"/>
          </p:cNvSpPr>
          <p:nvPr/>
        </p:nvSpPr>
        <p:spPr bwMode="auto">
          <a:xfrm>
            <a:off x="642938" y="5357813"/>
            <a:ext cx="3168650"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latin typeface="Arial" charset="0"/>
                <a:cs typeface="Arial" charset="0"/>
              </a:rPr>
              <a:t>Mohamed had a vision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704"/>
                                        </p:tgtEl>
                                        <p:attrNameLst>
                                          <p:attrName>style.visibility</p:attrName>
                                        </p:attrNameLst>
                                      </p:cBhvr>
                                      <p:to>
                                        <p:strVal val="visible"/>
                                      </p:to>
                                    </p:set>
                                    <p:animEffect transition="in" filter="circle(in)">
                                      <p:cBhvr>
                                        <p:cTn id="7" dur="2000"/>
                                        <p:tgtEl>
                                          <p:spTgt spid="297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9706">
                                            <p:txEl>
                                              <p:pRg st="0" end="0"/>
                                            </p:txEl>
                                          </p:spTgt>
                                        </p:tgtEl>
                                        <p:attrNameLst>
                                          <p:attrName>style.visibility</p:attrName>
                                        </p:attrNameLst>
                                      </p:cBhvr>
                                      <p:to>
                                        <p:strVal val="visible"/>
                                      </p:to>
                                    </p:set>
                                    <p:anim calcmode="lin" valueType="num">
                                      <p:cBhvr additive="base">
                                        <p:cTn id="12" dur="500" fill="hold"/>
                                        <p:tgtEl>
                                          <p:spTgt spid="2970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97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9700"/>
                                        </p:tgtEl>
                                        <p:attrNameLst>
                                          <p:attrName>style.visibility</p:attrName>
                                        </p:attrNameLst>
                                      </p:cBhvr>
                                      <p:to>
                                        <p:strVal val="visible"/>
                                      </p:to>
                                    </p:set>
                                    <p:anim calcmode="discrete" valueType="clr">
                                      <p:cBhvr override="childStyle">
                                        <p:cTn id="18" dur="80"/>
                                        <p:tgtEl>
                                          <p:spTgt spid="2970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9700"/>
                                        </p:tgtEl>
                                        <p:attrNameLst>
                                          <p:attrName>fillcolor</p:attrName>
                                        </p:attrNameLst>
                                      </p:cBhvr>
                                      <p:tavLst>
                                        <p:tav tm="0">
                                          <p:val>
                                            <p:clrVal>
                                              <a:schemeClr val="accent2"/>
                                            </p:clrVal>
                                          </p:val>
                                        </p:tav>
                                        <p:tav tm="50000">
                                          <p:val>
                                            <p:clrVal>
                                              <a:schemeClr val="hlink"/>
                                            </p:clrVal>
                                          </p:val>
                                        </p:tav>
                                      </p:tavLst>
                                    </p:anim>
                                    <p:set>
                                      <p:cBhvr>
                                        <p:cTn id="20" dur="80"/>
                                        <p:tgtEl>
                                          <p:spTgt spid="297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E66B3599-87DA-4B89-A038-44FFEC04787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53EA88-47C8-4A98-B5E1-80A68069728B}" type="slidenum">
              <a:rPr lang="en-GB" altLang="en-US"/>
              <a:pPr eaLnBrk="1" hangingPunct="1"/>
              <a:t>140</a:t>
            </a:fld>
            <a:endParaRPr lang="en-GB" altLang="en-US"/>
          </a:p>
        </p:txBody>
      </p:sp>
      <p:sp>
        <p:nvSpPr>
          <p:cNvPr id="266244" name="Rectangle 4">
            <a:extLst>
              <a:ext uri="{FF2B5EF4-FFF2-40B4-BE49-F238E27FC236}">
                <a16:creationId xmlns:a16="http://schemas.microsoft.com/office/drawing/2014/main" id="{72284CAE-1AFB-4B53-ADE3-1C6591D12F3C}"/>
              </a:ext>
            </a:extLst>
          </p:cNvPr>
          <p:cNvSpPr>
            <a:spLocks noGrp="1" noChangeArrowheads="1"/>
          </p:cNvSpPr>
          <p:nvPr>
            <p:ph type="title"/>
          </p:nvPr>
        </p:nvSpPr>
        <p:spPr/>
        <p:txBody>
          <a:bodyPr/>
          <a:lstStyle/>
          <a:p>
            <a:pPr eaLnBrk="1" hangingPunct="1">
              <a:defRPr/>
            </a:pPr>
            <a:r>
              <a:rPr lang="en-GB" b="1" dirty="0">
                <a:solidFill>
                  <a:srgbClr val="FF3300"/>
                </a:solidFill>
              </a:rPr>
              <a:t>Gog Seizes Palestine</a:t>
            </a:r>
          </a:p>
        </p:txBody>
      </p:sp>
      <p:pic>
        <p:nvPicPr>
          <p:cNvPr id="266246" name="Picture 6" descr="128Han7">
            <a:extLst>
              <a:ext uri="{FF2B5EF4-FFF2-40B4-BE49-F238E27FC236}">
                <a16:creationId xmlns:a16="http://schemas.microsoft.com/office/drawing/2014/main" id="{028120DD-962E-4B3A-BCB2-3322883F2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75" t="3345" r="1610" b="3308"/>
          <a:stretch>
            <a:fillRect/>
          </a:stretch>
        </p:blipFill>
        <p:spPr bwMode="auto">
          <a:xfrm>
            <a:off x="323850" y="1484313"/>
            <a:ext cx="4968875" cy="45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7" name="Text Box 7">
            <a:extLst>
              <a:ext uri="{FF2B5EF4-FFF2-40B4-BE49-F238E27FC236}">
                <a16:creationId xmlns:a16="http://schemas.microsoft.com/office/drawing/2014/main" id="{8AD0B648-7F9D-4231-A16D-14B12A6C230C}"/>
              </a:ext>
            </a:extLst>
          </p:cNvPr>
          <p:cNvSpPr txBox="1">
            <a:spLocks noChangeArrowheads="1"/>
          </p:cNvSpPr>
          <p:nvPr/>
        </p:nvSpPr>
        <p:spPr bwMode="auto">
          <a:xfrm>
            <a:off x="5508625" y="1214438"/>
            <a:ext cx="3635375" cy="5140325"/>
          </a:xfrm>
          <a:prstGeom prst="rect">
            <a:avLst/>
          </a:prstGeom>
          <a:noFill/>
          <a:ln w="9525">
            <a:noFill/>
            <a:miter lim="800000"/>
            <a:headEnd/>
            <a:tailEnd/>
          </a:ln>
          <a:effectLst/>
        </p:spPr>
        <p:txBody>
          <a:bodyPr>
            <a:spAutoFit/>
          </a:bodyPr>
          <a:lstStyle/>
          <a:p>
            <a:pPr marL="342900" indent="-342900" algn="ctr">
              <a:defRPr/>
            </a:pPr>
            <a:r>
              <a:rPr lang="en-GB" sz="2400" b="1" dirty="0">
                <a:solidFill>
                  <a:srgbClr val="00FF00"/>
                </a:solidFill>
                <a:effectLst>
                  <a:outerShdw blurRad="38100" dist="38100" dir="2700000" algn="tl">
                    <a:srgbClr val="000000"/>
                  </a:outerShdw>
                </a:effectLst>
                <a:latin typeface="Arial" charset="0"/>
                <a:cs typeface="Arial" charset="0"/>
              </a:rPr>
              <a:t>British Mandate</a:t>
            </a:r>
          </a:p>
          <a:p>
            <a:pPr marL="342900" indent="-342900">
              <a:defRPr/>
            </a:pPr>
            <a:endParaRPr lang="en-GB" sz="2400" b="1" dirty="0">
              <a:solidFill>
                <a:srgbClr val="00FF00"/>
              </a:solidFill>
              <a:effectLst>
                <a:outerShdw blurRad="38100" dist="38100" dir="2700000" algn="tl">
                  <a:srgbClr val="000000"/>
                </a:outerShdw>
              </a:effectLst>
              <a:latin typeface="Arial" charset="0"/>
              <a:cs typeface="Arial" charset="0"/>
            </a:endParaRPr>
          </a:p>
          <a:p>
            <a:pPr marL="342900" indent="-342900">
              <a:defRPr/>
            </a:pPr>
            <a:r>
              <a:rPr lang="en-GB" sz="2800" b="1" dirty="0">
                <a:solidFill>
                  <a:srgbClr val="FF00FF"/>
                </a:solidFill>
                <a:effectLst>
                  <a:outerShdw blurRad="38100" dist="38100" dir="2700000" algn="tl">
                    <a:srgbClr val="000000"/>
                  </a:outerShdw>
                </a:effectLst>
                <a:latin typeface="Arial" charset="0"/>
                <a:cs typeface="Arial" charset="0"/>
              </a:rPr>
              <a:t>To the Zionists gaining control of Palestine was essential for at least two reasons:</a:t>
            </a:r>
          </a:p>
          <a:p>
            <a:pPr marL="342900" indent="-342900">
              <a:defRPr/>
            </a:pPr>
            <a:endParaRPr lang="en-GB" sz="2800" b="1" dirty="0">
              <a:solidFill>
                <a:srgbClr val="FF00FF"/>
              </a:solidFill>
              <a:effectLst>
                <a:outerShdw blurRad="38100" dist="38100" dir="2700000" algn="tl">
                  <a:srgbClr val="000000"/>
                </a:outerShdw>
              </a:effectLst>
              <a:latin typeface="Arial" charset="0"/>
              <a:cs typeface="Arial" charset="0"/>
            </a:endParaRPr>
          </a:p>
          <a:p>
            <a:pPr marL="514350" indent="-514350">
              <a:buFontTx/>
              <a:buAutoNum type="arabicParenR"/>
              <a:defRPr/>
            </a:pPr>
            <a:r>
              <a:rPr lang="en-GB" sz="2800" b="1" dirty="0">
                <a:solidFill>
                  <a:srgbClr val="FFC000"/>
                </a:solidFill>
                <a:effectLst>
                  <a:outerShdw blurRad="38100" dist="38100" dir="2700000" algn="tl">
                    <a:srgbClr val="000000"/>
                  </a:outerShdw>
                </a:effectLst>
                <a:latin typeface="Arial" charset="0"/>
                <a:cs typeface="Arial" charset="0"/>
              </a:rPr>
              <a:t>To pass themselves off as God’s chosen.</a:t>
            </a:r>
          </a:p>
          <a:p>
            <a:pPr marL="514350" indent="-514350">
              <a:buFontTx/>
              <a:buAutoNum type="arabicParenR"/>
              <a:defRPr/>
            </a:pPr>
            <a:endParaRPr lang="en-GB" sz="2800" b="1" dirty="0">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6246"/>
                                        </p:tgtEl>
                                        <p:attrNameLst>
                                          <p:attrName>style.visibility</p:attrName>
                                        </p:attrNameLst>
                                      </p:cBhvr>
                                      <p:to>
                                        <p:strVal val="visible"/>
                                      </p:to>
                                    </p:set>
                                    <p:animEffect transition="in" filter="circle(in)">
                                      <p:cBhvr>
                                        <p:cTn id="7" dur="2000"/>
                                        <p:tgtEl>
                                          <p:spTgt spid="2662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66247"/>
                                        </p:tgtEl>
                                        <p:attrNameLst>
                                          <p:attrName>style.visibility</p:attrName>
                                        </p:attrNameLst>
                                      </p:cBhvr>
                                      <p:to>
                                        <p:strVal val="visible"/>
                                      </p:to>
                                    </p:set>
                                    <p:anim calcmode="discrete" valueType="clr">
                                      <p:cBhvr override="childStyle">
                                        <p:cTn id="12" dur="80"/>
                                        <p:tgtEl>
                                          <p:spTgt spid="26624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66247"/>
                                        </p:tgtEl>
                                        <p:attrNameLst>
                                          <p:attrName>fillcolor</p:attrName>
                                        </p:attrNameLst>
                                      </p:cBhvr>
                                      <p:tavLst>
                                        <p:tav tm="0">
                                          <p:val>
                                            <p:clrVal>
                                              <a:schemeClr val="accent2"/>
                                            </p:clrVal>
                                          </p:val>
                                        </p:tav>
                                        <p:tav tm="50000">
                                          <p:val>
                                            <p:clrVal>
                                              <a:schemeClr val="hlink"/>
                                            </p:clrVal>
                                          </p:val>
                                        </p:tav>
                                      </p:tavLst>
                                    </p:anim>
                                    <p:set>
                                      <p:cBhvr>
                                        <p:cTn id="14" dur="80"/>
                                        <p:tgtEl>
                                          <p:spTgt spid="26624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8F682-AFD7-46A4-89FD-012331E1EA7D}"/>
              </a:ext>
            </a:extLst>
          </p:cNvPr>
          <p:cNvSpPr>
            <a:spLocks noGrp="1"/>
          </p:cNvSpPr>
          <p:nvPr>
            <p:ph type="title"/>
          </p:nvPr>
        </p:nvSpPr>
        <p:spPr/>
        <p:txBody>
          <a:bodyPr/>
          <a:lstStyle/>
          <a:p>
            <a:pPr>
              <a:defRPr/>
            </a:pPr>
            <a:r>
              <a:rPr lang="en-GB" b="1" dirty="0">
                <a:solidFill>
                  <a:srgbClr val="FF3300"/>
                </a:solidFill>
              </a:rPr>
              <a:t>Gog Seizes Palestine</a:t>
            </a:r>
            <a:endParaRPr lang="en-GB" dirty="0"/>
          </a:p>
        </p:txBody>
      </p:sp>
      <p:sp>
        <p:nvSpPr>
          <p:cNvPr id="3" name="Slide Number Placeholder 2">
            <a:extLst>
              <a:ext uri="{FF2B5EF4-FFF2-40B4-BE49-F238E27FC236}">
                <a16:creationId xmlns:a16="http://schemas.microsoft.com/office/drawing/2014/main" id="{2087C2F6-0A34-4EDD-ACC6-11B30402FCA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6BC63D3-4517-4DAD-8755-5F6FE3F92DD1}" type="slidenum">
              <a:rPr lang="en-GB" altLang="en-US"/>
              <a:pPr eaLnBrk="1" hangingPunct="1"/>
              <a:t>141</a:t>
            </a:fld>
            <a:endParaRPr lang="en-GB" altLang="en-US"/>
          </a:p>
        </p:txBody>
      </p:sp>
      <p:pic>
        <p:nvPicPr>
          <p:cNvPr id="210946" name="Picture 2" descr="http://www.blogfordemocracy.org/israel_palestine_map.gif">
            <a:extLst>
              <a:ext uri="{FF2B5EF4-FFF2-40B4-BE49-F238E27FC236}">
                <a16:creationId xmlns:a16="http://schemas.microsoft.com/office/drawing/2014/main" id="{54F9F086-15A2-4FD3-B0D9-079F63DC4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285875"/>
            <a:ext cx="2428875"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838ECC6-9956-463F-AC4E-A515A8E3E20C}"/>
              </a:ext>
            </a:extLst>
          </p:cNvPr>
          <p:cNvSpPr txBox="1"/>
          <p:nvPr/>
        </p:nvSpPr>
        <p:spPr>
          <a:xfrm>
            <a:off x="3500438" y="2143125"/>
            <a:ext cx="4714875" cy="2586038"/>
          </a:xfrm>
          <a:prstGeom prst="rect">
            <a:avLst/>
          </a:prstGeom>
          <a:noFill/>
        </p:spPr>
        <p:txBody>
          <a:bodyPr>
            <a:spAutoFit/>
          </a:bodyPr>
          <a:lstStyle/>
          <a:p>
            <a:pPr>
              <a:defRPr/>
            </a:pPr>
            <a:r>
              <a:rPr lang="en-GB" sz="3600" b="1" dirty="0">
                <a:solidFill>
                  <a:srgbClr val="FF00FF"/>
                </a:solidFill>
                <a:effectLst>
                  <a:outerShdw blurRad="38100" dist="38100" dir="2700000" algn="tl">
                    <a:srgbClr val="000000"/>
                  </a:outerShdw>
                </a:effectLst>
                <a:latin typeface="Arial" charset="0"/>
                <a:cs typeface="Arial" charset="0"/>
              </a:rPr>
              <a:t>2) </a:t>
            </a:r>
            <a:r>
              <a:rPr lang="en-GB" sz="3600" b="1" dirty="0">
                <a:solidFill>
                  <a:srgbClr val="FFC000"/>
                </a:solidFill>
                <a:effectLst>
                  <a:outerShdw blurRad="38100" dist="38100" dir="2700000" algn="tl">
                    <a:srgbClr val="000000"/>
                  </a:outerShdw>
                </a:effectLst>
                <a:latin typeface="Arial" charset="0"/>
                <a:cs typeface="Arial" charset="0"/>
              </a:rPr>
              <a:t>To be in a pivotal position to control the oil wealth of the Middle East</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0946"/>
                                        </p:tgtEl>
                                        <p:attrNameLst>
                                          <p:attrName>style.visibility</p:attrName>
                                        </p:attrNameLst>
                                      </p:cBhvr>
                                      <p:to>
                                        <p:strVal val="visible"/>
                                      </p:to>
                                    </p:set>
                                    <p:animEffect transition="in" filter="circle(in)">
                                      <p:cBhvr>
                                        <p:cTn id="7" dur="2000"/>
                                        <p:tgtEl>
                                          <p:spTgt spid="2109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1068D315-B107-45A9-87B5-3E59A96FFE2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44E928-946C-4FA8-AD15-CD53B18C9FBA}" type="slidenum">
              <a:rPr lang="en-GB" altLang="en-US"/>
              <a:pPr eaLnBrk="1" hangingPunct="1"/>
              <a:t>142</a:t>
            </a:fld>
            <a:endParaRPr lang="en-GB" altLang="en-US"/>
          </a:p>
        </p:txBody>
      </p:sp>
      <p:sp>
        <p:nvSpPr>
          <p:cNvPr id="268292" name="Rectangle 4">
            <a:extLst>
              <a:ext uri="{FF2B5EF4-FFF2-40B4-BE49-F238E27FC236}">
                <a16:creationId xmlns:a16="http://schemas.microsoft.com/office/drawing/2014/main" id="{A18CE11F-9B67-48D0-9FA8-DAC7410E51CB}"/>
              </a:ext>
            </a:extLst>
          </p:cNvPr>
          <p:cNvSpPr>
            <a:spLocks noGrp="1" noChangeArrowheads="1"/>
          </p:cNvSpPr>
          <p:nvPr>
            <p:ph type="title"/>
          </p:nvPr>
        </p:nvSpPr>
        <p:spPr/>
        <p:txBody>
          <a:bodyPr/>
          <a:lstStyle/>
          <a:p>
            <a:pPr eaLnBrk="1" hangingPunct="1">
              <a:defRPr/>
            </a:pPr>
            <a:r>
              <a:rPr lang="en-GB" b="1">
                <a:solidFill>
                  <a:srgbClr val="FF3300"/>
                </a:solidFill>
              </a:rPr>
              <a:t>Gog Seizes Palestine</a:t>
            </a:r>
          </a:p>
        </p:txBody>
      </p:sp>
      <p:pic>
        <p:nvPicPr>
          <p:cNvPr id="268294" name="Picture 6" descr="128Han8">
            <a:extLst>
              <a:ext uri="{FF2B5EF4-FFF2-40B4-BE49-F238E27FC236}">
                <a16:creationId xmlns:a16="http://schemas.microsoft.com/office/drawing/2014/main" id="{94322B96-9354-400D-819D-6AA9111B7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73238"/>
            <a:ext cx="3971925"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5" name="Text Box 7">
            <a:extLst>
              <a:ext uri="{FF2B5EF4-FFF2-40B4-BE49-F238E27FC236}">
                <a16:creationId xmlns:a16="http://schemas.microsoft.com/office/drawing/2014/main" id="{82047DCF-14A9-42E1-B669-888D9A2C7FB9}"/>
              </a:ext>
            </a:extLst>
          </p:cNvPr>
          <p:cNvSpPr txBox="1">
            <a:spLocks noChangeArrowheads="1"/>
          </p:cNvSpPr>
          <p:nvPr/>
        </p:nvSpPr>
        <p:spPr bwMode="auto">
          <a:xfrm>
            <a:off x="4716463" y="1700213"/>
            <a:ext cx="4103687" cy="43624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Having used General </a:t>
            </a:r>
            <a:r>
              <a:rPr lang="en-GB" sz="2800" b="1" dirty="0" err="1">
                <a:solidFill>
                  <a:schemeClr val="hlink"/>
                </a:solidFill>
                <a:effectLst>
                  <a:outerShdw blurRad="38100" dist="38100" dir="2700000" algn="tl">
                    <a:srgbClr val="000000"/>
                  </a:outerShdw>
                </a:effectLst>
                <a:latin typeface="Arial" charset="0"/>
                <a:cs typeface="Arial" charset="0"/>
              </a:rPr>
              <a:t>Allenby</a:t>
            </a:r>
            <a:r>
              <a:rPr lang="en-GB" sz="2800" b="1" dirty="0">
                <a:solidFill>
                  <a:schemeClr val="hlink"/>
                </a:solidFill>
                <a:effectLst>
                  <a:outerShdw blurRad="38100" dist="38100" dir="2700000" algn="tl">
                    <a:srgbClr val="000000"/>
                  </a:outerShdw>
                </a:effectLst>
                <a:latin typeface="Arial" charset="0"/>
                <a:cs typeface="Arial" charset="0"/>
              </a:rPr>
              <a:t> as their tool to seize Palestine from the Turks,</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3300"/>
                </a:solidFill>
                <a:effectLst>
                  <a:outerShdw blurRad="38100" dist="38100" dir="2700000" algn="tl">
                    <a:srgbClr val="000000"/>
                  </a:outerShdw>
                </a:effectLst>
                <a:latin typeface="Arial" charset="0"/>
                <a:cs typeface="Arial" charset="0"/>
              </a:rPr>
              <a:t>Gog’s priority now was to expel the British –</a:t>
            </a:r>
            <a:r>
              <a:rPr lang="en-GB" sz="2800" b="1" dirty="0">
                <a:solidFill>
                  <a:srgbClr val="FFFF00"/>
                </a:solidFill>
                <a:effectLst>
                  <a:outerShdw blurRad="38100" dist="38100" dir="2700000" algn="tl">
                    <a:srgbClr val="000000"/>
                  </a:outerShdw>
                </a:effectLst>
                <a:latin typeface="Arial" charset="0"/>
                <a:cs typeface="Arial" charset="0"/>
              </a:rPr>
              <a:t> this would be done by terror with many atrocities blamed on the Arabs.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8294"/>
                                        </p:tgtEl>
                                        <p:attrNameLst>
                                          <p:attrName>style.visibility</p:attrName>
                                        </p:attrNameLst>
                                      </p:cBhvr>
                                      <p:to>
                                        <p:strVal val="visible"/>
                                      </p:to>
                                    </p:set>
                                    <p:animEffect transition="in" filter="circle(in)">
                                      <p:cBhvr>
                                        <p:cTn id="7" dur="2000"/>
                                        <p:tgtEl>
                                          <p:spTgt spid="2682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68295"/>
                                        </p:tgtEl>
                                        <p:attrNameLst>
                                          <p:attrName>style.visibility</p:attrName>
                                        </p:attrNameLst>
                                      </p:cBhvr>
                                      <p:to>
                                        <p:strVal val="visible"/>
                                      </p:to>
                                    </p:set>
                                    <p:anim calcmode="discrete" valueType="clr">
                                      <p:cBhvr override="childStyle">
                                        <p:cTn id="12" dur="80"/>
                                        <p:tgtEl>
                                          <p:spTgt spid="26829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68295"/>
                                        </p:tgtEl>
                                        <p:attrNameLst>
                                          <p:attrName>fillcolor</p:attrName>
                                        </p:attrNameLst>
                                      </p:cBhvr>
                                      <p:tavLst>
                                        <p:tav tm="0">
                                          <p:val>
                                            <p:clrVal>
                                              <a:schemeClr val="accent2"/>
                                            </p:clrVal>
                                          </p:val>
                                        </p:tav>
                                        <p:tav tm="50000">
                                          <p:val>
                                            <p:clrVal>
                                              <a:schemeClr val="hlink"/>
                                            </p:clrVal>
                                          </p:val>
                                        </p:tav>
                                      </p:tavLst>
                                    </p:anim>
                                    <p:set>
                                      <p:cBhvr>
                                        <p:cTn id="14" dur="80"/>
                                        <p:tgtEl>
                                          <p:spTgt spid="26829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E2D2B5CC-AD8E-47C5-A067-734A00072DD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2F4E1BE-21F3-43C7-9174-C00302D5BA5A}" type="slidenum">
              <a:rPr lang="en-GB" altLang="en-US"/>
              <a:pPr eaLnBrk="1" hangingPunct="1"/>
              <a:t>143</a:t>
            </a:fld>
            <a:endParaRPr lang="en-GB" altLang="en-US"/>
          </a:p>
        </p:txBody>
      </p:sp>
      <p:sp>
        <p:nvSpPr>
          <p:cNvPr id="262148" name="Rectangle 4">
            <a:extLst>
              <a:ext uri="{FF2B5EF4-FFF2-40B4-BE49-F238E27FC236}">
                <a16:creationId xmlns:a16="http://schemas.microsoft.com/office/drawing/2014/main" id="{8D022660-31B5-4976-84C7-74AF362942BE}"/>
              </a:ext>
            </a:extLst>
          </p:cNvPr>
          <p:cNvSpPr>
            <a:spLocks noGrp="1" noChangeArrowheads="1"/>
          </p:cNvSpPr>
          <p:nvPr>
            <p:ph type="title"/>
          </p:nvPr>
        </p:nvSpPr>
        <p:spPr/>
        <p:txBody>
          <a:bodyPr/>
          <a:lstStyle/>
          <a:p>
            <a:pPr eaLnBrk="1" hangingPunct="1">
              <a:defRPr/>
            </a:pPr>
            <a:r>
              <a:rPr lang="en-GB" b="1">
                <a:solidFill>
                  <a:srgbClr val="FF3300"/>
                </a:solidFill>
              </a:rPr>
              <a:t>Gog Seizes Palestine</a:t>
            </a:r>
          </a:p>
        </p:txBody>
      </p:sp>
      <p:pic>
        <p:nvPicPr>
          <p:cNvPr id="262150" name="Picture 6" descr="128Han20">
            <a:extLst>
              <a:ext uri="{FF2B5EF4-FFF2-40B4-BE49-F238E27FC236}">
                <a16:creationId xmlns:a16="http://schemas.microsoft.com/office/drawing/2014/main" id="{C3C41B2B-DA0A-4E54-9CF3-E7E720836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00213"/>
            <a:ext cx="5305425"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2" name="Picture 8" descr="128Han4">
            <a:extLst>
              <a:ext uri="{FF2B5EF4-FFF2-40B4-BE49-F238E27FC236}">
                <a16:creationId xmlns:a16="http://schemas.microsoft.com/office/drawing/2014/main" id="{0B1FB025-3827-440F-977C-9D1D48CFB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08175"/>
            <a:ext cx="25431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53" name="Text Box 9">
            <a:extLst>
              <a:ext uri="{FF2B5EF4-FFF2-40B4-BE49-F238E27FC236}">
                <a16:creationId xmlns:a16="http://schemas.microsoft.com/office/drawing/2014/main" id="{9C08599D-2543-43C6-BA97-0846580A5E61}"/>
              </a:ext>
            </a:extLst>
          </p:cNvPr>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rPr>
              <a:t>Gog’s Terror – </a:t>
            </a:r>
            <a:r>
              <a:rPr lang="en-GB" sz="2800" b="1" dirty="0">
                <a:solidFill>
                  <a:srgbClr val="FFFF00"/>
                </a:solidFill>
                <a:effectLst>
                  <a:outerShdw blurRad="38100" dist="38100" dir="2700000" algn="tl">
                    <a:srgbClr val="000000"/>
                  </a:outerShdw>
                </a:effectLst>
              </a:rPr>
              <a:t>2 British soldiers hang and their bodies bobby trapped </a:t>
            </a:r>
            <a:r>
              <a:rPr lang="en-GB" sz="2800" b="1" dirty="0">
                <a:solidFill>
                  <a:srgbClr val="FF3300"/>
                </a:solidFill>
                <a:effectLst>
                  <a:outerShdw blurRad="38100" dist="38100" dir="2700000" algn="tl">
                    <a:srgbClr val="000000"/>
                  </a:outerShdw>
                </a:effectLst>
              </a:rPr>
              <a:t>– blamed on the Arabs.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2150"/>
                                        </p:tgtEl>
                                        <p:attrNameLst>
                                          <p:attrName>style.visibility</p:attrName>
                                        </p:attrNameLst>
                                      </p:cBhvr>
                                      <p:to>
                                        <p:strVal val="visible"/>
                                      </p:to>
                                    </p:set>
                                    <p:animEffect transition="in" filter="circle(in)">
                                      <p:cBhvr>
                                        <p:cTn id="7" dur="2000"/>
                                        <p:tgtEl>
                                          <p:spTgt spid="2621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62152"/>
                                        </p:tgtEl>
                                        <p:attrNameLst>
                                          <p:attrName>style.visibility</p:attrName>
                                        </p:attrNameLst>
                                      </p:cBhvr>
                                      <p:to>
                                        <p:strVal val="visible"/>
                                      </p:to>
                                    </p:set>
                                    <p:animEffect transition="in" filter="circle(in)">
                                      <p:cBhvr>
                                        <p:cTn id="12" dur="2000"/>
                                        <p:tgtEl>
                                          <p:spTgt spid="262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F147A98B-9FD4-4F80-A54D-71CA57501CC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D131ECA-C812-4407-B556-61C9C625A3C8}" type="slidenum">
              <a:rPr lang="en-GB" altLang="en-US"/>
              <a:pPr eaLnBrk="1" hangingPunct="1"/>
              <a:t>144</a:t>
            </a:fld>
            <a:endParaRPr lang="en-GB" altLang="en-US"/>
          </a:p>
        </p:txBody>
      </p:sp>
      <p:sp>
        <p:nvSpPr>
          <p:cNvPr id="274434" name="Rectangle 2">
            <a:extLst>
              <a:ext uri="{FF2B5EF4-FFF2-40B4-BE49-F238E27FC236}">
                <a16:creationId xmlns:a16="http://schemas.microsoft.com/office/drawing/2014/main" id="{3BF1ED35-1F6B-4CFC-A7C4-55E8B53AC408}"/>
              </a:ext>
            </a:extLst>
          </p:cNvPr>
          <p:cNvSpPr>
            <a:spLocks noGrp="1" noChangeArrowheads="1"/>
          </p:cNvSpPr>
          <p:nvPr>
            <p:ph type="title"/>
          </p:nvPr>
        </p:nvSpPr>
        <p:spPr/>
        <p:txBody>
          <a:bodyPr/>
          <a:lstStyle/>
          <a:p>
            <a:pPr eaLnBrk="1" hangingPunct="1">
              <a:defRPr/>
            </a:pPr>
            <a:r>
              <a:rPr lang="en-GB" b="1" dirty="0">
                <a:solidFill>
                  <a:srgbClr val="FF3300"/>
                </a:solidFill>
              </a:rPr>
              <a:t>Gog Seizes Palestine</a:t>
            </a:r>
          </a:p>
        </p:txBody>
      </p:sp>
      <p:pic>
        <p:nvPicPr>
          <p:cNvPr id="274437" name="Picture 5" descr="128Han18">
            <a:extLst>
              <a:ext uri="{FF2B5EF4-FFF2-40B4-BE49-F238E27FC236}">
                <a16:creationId xmlns:a16="http://schemas.microsoft.com/office/drawing/2014/main" id="{CD546A20-5963-4E27-BF5D-668F83EB1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557338"/>
            <a:ext cx="359727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8" name="Text Box 6">
            <a:extLst>
              <a:ext uri="{FF2B5EF4-FFF2-40B4-BE49-F238E27FC236}">
                <a16:creationId xmlns:a16="http://schemas.microsoft.com/office/drawing/2014/main" id="{45A77B26-FD16-4978-86AD-AADBE2DFEC42}"/>
              </a:ext>
            </a:extLst>
          </p:cNvPr>
          <p:cNvSpPr txBox="1">
            <a:spLocks noChangeArrowheads="1"/>
          </p:cNvSpPr>
          <p:nvPr/>
        </p:nvSpPr>
        <p:spPr bwMode="auto">
          <a:xfrm>
            <a:off x="4140200" y="1785938"/>
            <a:ext cx="5003800" cy="3846512"/>
          </a:xfrm>
          <a:prstGeom prst="rect">
            <a:avLst/>
          </a:prstGeom>
          <a:noFill/>
          <a:ln w="9525">
            <a:noFill/>
            <a:miter lim="800000"/>
            <a:headEnd/>
            <a:tailEnd/>
          </a:ln>
          <a:effectLst/>
        </p:spPr>
        <p:txBody>
          <a:bodyPr>
            <a:spAutoFit/>
          </a:bodyPr>
          <a:lstStyle/>
          <a:p>
            <a:pPr marL="342900" indent="-342900" algn="ctr">
              <a:defRPr/>
            </a:pPr>
            <a:r>
              <a:rPr lang="en-GB" sz="2800" b="1" dirty="0">
                <a:solidFill>
                  <a:srgbClr val="00FFCC"/>
                </a:solidFill>
                <a:effectLst>
                  <a:outerShdw blurRad="38100" dist="38100" dir="2700000" algn="tl">
                    <a:srgbClr val="000000"/>
                  </a:outerShdw>
                </a:effectLst>
                <a:latin typeface="Arial" charset="0"/>
                <a:cs typeface="Arial" charset="0"/>
              </a:rPr>
              <a:t>He was the hangman, and nailed this note to their chests. </a:t>
            </a:r>
            <a:endParaRPr lang="en-GB" sz="2800" b="1" i="1" dirty="0">
              <a:solidFill>
                <a:srgbClr val="00FFCC"/>
              </a:solidFill>
              <a:effectLst>
                <a:outerShdw blurRad="38100" dist="38100" dir="2700000" algn="tl">
                  <a:srgbClr val="000000"/>
                </a:outerShdw>
              </a:effectLst>
              <a:latin typeface="Arial" charset="0"/>
              <a:cs typeface="Arial" charset="0"/>
            </a:endParaRPr>
          </a:p>
          <a:p>
            <a:pPr marL="342900" indent="-342900">
              <a:defRPr/>
            </a:pPr>
            <a:endParaRPr lang="en-GB" sz="2400" b="1" i="1" dirty="0">
              <a:solidFill>
                <a:srgbClr val="00FF00"/>
              </a:solidFill>
              <a:effectLst>
                <a:outerShdw blurRad="38100" dist="38100" dir="2700000" algn="tl">
                  <a:srgbClr val="000000"/>
                </a:outerShdw>
              </a:effectLst>
              <a:latin typeface="Arial" charset="0"/>
              <a:cs typeface="Arial" charset="0"/>
            </a:endParaRPr>
          </a:p>
          <a:p>
            <a:pPr marL="342900" indent="-342900">
              <a:defRPr/>
            </a:pPr>
            <a:r>
              <a:rPr lang="en-GB" sz="2800" b="1" i="1" dirty="0">
                <a:solidFill>
                  <a:srgbClr val="FFC000"/>
                </a:solidFill>
                <a:effectLst>
                  <a:outerShdw blurRad="38100" dist="38100" dir="2700000" algn="tl">
                    <a:srgbClr val="000000"/>
                  </a:outerShdw>
                </a:effectLst>
                <a:latin typeface="Arial" charset="0"/>
                <a:cs typeface="Arial" charset="0"/>
              </a:rPr>
              <a:t>We hung two British spies for their "criminal anti-Hebrew activities" on the following charges: </a:t>
            </a:r>
          </a:p>
          <a:p>
            <a:pPr marL="342900" indent="-342900">
              <a:defRPr/>
            </a:pPr>
            <a:endParaRPr lang="en-GB" sz="2400" b="1" i="1" dirty="0">
              <a:solidFill>
                <a:srgbClr val="FF9900"/>
              </a:solidFill>
              <a:effectLst>
                <a:outerShdw blurRad="38100" dist="38100" dir="2700000" algn="tl">
                  <a:srgbClr val="000000"/>
                </a:outerShdw>
              </a:effectLst>
              <a:latin typeface="Arial" charset="0"/>
              <a:cs typeface="Arial" charset="0"/>
            </a:endParaRPr>
          </a:p>
        </p:txBody>
      </p:sp>
      <p:sp>
        <p:nvSpPr>
          <p:cNvPr id="274439" name="Text Box 7">
            <a:extLst>
              <a:ext uri="{FF2B5EF4-FFF2-40B4-BE49-F238E27FC236}">
                <a16:creationId xmlns:a16="http://schemas.microsoft.com/office/drawing/2014/main" id="{EB1D39C6-5A42-48F9-B8F8-7429AA74E533}"/>
              </a:ext>
            </a:extLst>
          </p:cNvPr>
          <p:cNvSpPr txBox="1">
            <a:spLocks noChangeArrowheads="1"/>
          </p:cNvSpPr>
          <p:nvPr/>
        </p:nvSpPr>
        <p:spPr bwMode="auto">
          <a:xfrm>
            <a:off x="395288" y="5876925"/>
            <a:ext cx="3600450"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latin typeface="Arial" charset="0"/>
                <a:cs typeface="Arial" charset="0"/>
              </a:rPr>
              <a:t>Sholmo Kaplan</a:t>
            </a:r>
            <a:r>
              <a:rPr lang="en-GB">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circle(in)">
                                      <p:cBhvr>
                                        <p:cTn id="7" dur="2000"/>
                                        <p:tgtEl>
                                          <p:spTgt spid="274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4439"/>
                                        </p:tgtEl>
                                        <p:attrNameLst>
                                          <p:attrName>style.visibility</p:attrName>
                                        </p:attrNameLst>
                                      </p:cBhvr>
                                      <p:to>
                                        <p:strVal val="visible"/>
                                      </p:to>
                                    </p:set>
                                    <p:anim calcmode="lin" valueType="num">
                                      <p:cBhvr additive="base">
                                        <p:cTn id="12" dur="500" fill="hold"/>
                                        <p:tgtEl>
                                          <p:spTgt spid="274439"/>
                                        </p:tgtEl>
                                        <p:attrNameLst>
                                          <p:attrName>ppt_x</p:attrName>
                                        </p:attrNameLst>
                                      </p:cBhvr>
                                      <p:tavLst>
                                        <p:tav tm="0">
                                          <p:val>
                                            <p:strVal val="#ppt_x"/>
                                          </p:val>
                                        </p:tav>
                                        <p:tav tm="100000">
                                          <p:val>
                                            <p:strVal val="#ppt_x"/>
                                          </p:val>
                                        </p:tav>
                                      </p:tavLst>
                                    </p:anim>
                                    <p:anim calcmode="lin" valueType="num">
                                      <p:cBhvr additive="base">
                                        <p:cTn id="13" dur="500" fill="hold"/>
                                        <p:tgtEl>
                                          <p:spTgt spid="27443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74438"/>
                                        </p:tgtEl>
                                        <p:attrNameLst>
                                          <p:attrName>style.visibility</p:attrName>
                                        </p:attrNameLst>
                                      </p:cBhvr>
                                      <p:to>
                                        <p:strVal val="visible"/>
                                      </p:to>
                                    </p:set>
                                    <p:anim calcmode="discrete" valueType="clr">
                                      <p:cBhvr override="childStyle">
                                        <p:cTn id="18" dur="80"/>
                                        <p:tgtEl>
                                          <p:spTgt spid="27443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74438"/>
                                        </p:tgtEl>
                                        <p:attrNameLst>
                                          <p:attrName>fillcolor</p:attrName>
                                        </p:attrNameLst>
                                      </p:cBhvr>
                                      <p:tavLst>
                                        <p:tav tm="0">
                                          <p:val>
                                            <p:clrVal>
                                              <a:schemeClr val="accent2"/>
                                            </p:clrVal>
                                          </p:val>
                                        </p:tav>
                                        <p:tav tm="50000">
                                          <p:val>
                                            <p:clrVal>
                                              <a:schemeClr val="hlink"/>
                                            </p:clrVal>
                                          </p:val>
                                        </p:tav>
                                      </p:tavLst>
                                    </p:anim>
                                    <p:set>
                                      <p:cBhvr>
                                        <p:cTn id="20" dur="80"/>
                                        <p:tgtEl>
                                          <p:spTgt spid="2744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8" grpId="0"/>
      <p:bldP spid="274439"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0F0A4-0DCD-4D52-B086-7C0ED3453B52}"/>
              </a:ext>
            </a:extLst>
          </p:cNvPr>
          <p:cNvSpPr>
            <a:spLocks noGrp="1"/>
          </p:cNvSpPr>
          <p:nvPr>
            <p:ph type="title"/>
          </p:nvPr>
        </p:nvSpPr>
        <p:spPr/>
        <p:txBody>
          <a:bodyPr/>
          <a:lstStyle/>
          <a:p>
            <a:pPr>
              <a:defRPr/>
            </a:pPr>
            <a:r>
              <a:rPr lang="en-GB" b="1" dirty="0">
                <a:solidFill>
                  <a:srgbClr val="FF3300"/>
                </a:solidFill>
              </a:rPr>
              <a:t>Gog Seizes Palestine</a:t>
            </a:r>
            <a:endParaRPr lang="en-GB" dirty="0"/>
          </a:p>
        </p:txBody>
      </p:sp>
      <p:sp>
        <p:nvSpPr>
          <p:cNvPr id="3" name="Slide Number Placeholder 2">
            <a:extLst>
              <a:ext uri="{FF2B5EF4-FFF2-40B4-BE49-F238E27FC236}">
                <a16:creationId xmlns:a16="http://schemas.microsoft.com/office/drawing/2014/main" id="{9E0C857B-EEC6-403F-A501-EEEDC00FB89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07F7D8-E9E6-417D-B5B8-4027342373C5}" type="slidenum">
              <a:rPr lang="en-GB" altLang="en-US"/>
              <a:pPr eaLnBrk="1" hangingPunct="1"/>
              <a:t>145</a:t>
            </a:fld>
            <a:endParaRPr lang="en-GB" altLang="en-US"/>
          </a:p>
        </p:txBody>
      </p:sp>
      <p:sp>
        <p:nvSpPr>
          <p:cNvPr id="4" name="TextBox 3">
            <a:extLst>
              <a:ext uri="{FF2B5EF4-FFF2-40B4-BE49-F238E27FC236}">
                <a16:creationId xmlns:a16="http://schemas.microsoft.com/office/drawing/2014/main" id="{B252C784-42BA-40A5-87CE-970172E70556}"/>
              </a:ext>
            </a:extLst>
          </p:cNvPr>
          <p:cNvSpPr txBox="1"/>
          <p:nvPr/>
        </p:nvSpPr>
        <p:spPr>
          <a:xfrm>
            <a:off x="3857625" y="1571625"/>
            <a:ext cx="5072063" cy="6124575"/>
          </a:xfrm>
          <a:prstGeom prst="rect">
            <a:avLst/>
          </a:prstGeom>
          <a:noFill/>
        </p:spPr>
        <p:txBody>
          <a:bodyPr>
            <a:spAutoFit/>
          </a:bodyPr>
          <a:lstStyle/>
          <a:p>
            <a:pPr marL="342900" indent="-342900">
              <a:defRPr/>
            </a:pPr>
            <a:r>
              <a:rPr lang="en-GB" sz="2800" b="1" i="1" dirty="0">
                <a:solidFill>
                  <a:schemeClr val="hlink"/>
                </a:solidFill>
                <a:effectLst>
                  <a:outerShdw blurRad="38100" dist="38100" dir="2700000" algn="tl">
                    <a:srgbClr val="000000"/>
                  </a:outerShdw>
                </a:effectLst>
                <a:latin typeface="Arial" charset="0"/>
                <a:cs typeface="Arial" charset="0"/>
              </a:rPr>
              <a:t>1. Illegal entry into the Hebrew homeland.</a:t>
            </a:r>
            <a:r>
              <a:rPr lang="en-GB" sz="2800" b="1" i="1" dirty="0">
                <a:effectLst>
                  <a:outerShdw blurRad="38100" dist="38100" dir="2700000" algn="tl">
                    <a:srgbClr val="000000"/>
                  </a:outerShdw>
                </a:effectLst>
                <a:latin typeface="Arial" charset="0"/>
                <a:cs typeface="Arial" charset="0"/>
              </a:rPr>
              <a:t> </a:t>
            </a:r>
          </a:p>
          <a:p>
            <a:pPr marL="342900" indent="-342900">
              <a:defRPr/>
            </a:pPr>
            <a:endParaRPr lang="en-GB" sz="2800" b="1" i="1" dirty="0">
              <a:effectLst>
                <a:outerShdw blurRad="38100" dist="38100" dir="2700000" algn="tl">
                  <a:srgbClr val="000000"/>
                </a:outerShdw>
              </a:effectLst>
              <a:latin typeface="Arial" charset="0"/>
              <a:cs typeface="Arial" charset="0"/>
            </a:endParaRPr>
          </a:p>
          <a:p>
            <a:pPr marL="342900" indent="-342900">
              <a:defRPr/>
            </a:pPr>
            <a:r>
              <a:rPr lang="en-GB" sz="2800" b="1" i="1" dirty="0">
                <a:solidFill>
                  <a:srgbClr val="FF9900"/>
                </a:solidFill>
                <a:effectLst>
                  <a:outerShdw blurRad="38100" dist="38100" dir="2700000" algn="tl">
                    <a:srgbClr val="000000"/>
                  </a:outerShdw>
                </a:effectLst>
                <a:latin typeface="Arial" charset="0"/>
                <a:cs typeface="Arial" charset="0"/>
              </a:rPr>
              <a:t>2. Membership of a British criminal terrorist organisation known as the Army of Occupation which was responsible for the torture, murder, deportation, and denying the Hebrew people the right to live. </a:t>
            </a:r>
          </a:p>
          <a:p>
            <a:pPr marL="342900" indent="-342900">
              <a:defRPr/>
            </a:pPr>
            <a:endParaRPr lang="en-GB" sz="2800" b="1" i="1" dirty="0">
              <a:effectLst>
                <a:outerShdw blurRad="38100" dist="38100" dir="2700000" algn="tl">
                  <a:srgbClr val="000000"/>
                </a:outerShdw>
              </a:effectLst>
              <a:latin typeface="Arial" charset="0"/>
              <a:cs typeface="Arial" charset="0"/>
            </a:endParaRPr>
          </a:p>
          <a:p>
            <a:pPr>
              <a:defRPr/>
            </a:pPr>
            <a:endParaRPr lang="en-GB" sz="2800" dirty="0">
              <a:latin typeface="Arial" charset="0"/>
              <a:cs typeface="Arial" charset="0"/>
            </a:endParaRPr>
          </a:p>
        </p:txBody>
      </p:sp>
      <p:pic>
        <p:nvPicPr>
          <p:cNvPr id="149510" name="Picture 6" descr="http://www.palestinefacts.org/images/british_palestine_jewish_force_ww2.jpg">
            <a:extLst>
              <a:ext uri="{FF2B5EF4-FFF2-40B4-BE49-F238E27FC236}">
                <a16:creationId xmlns:a16="http://schemas.microsoft.com/office/drawing/2014/main" id="{6C62A9EB-7889-4686-8C63-491388EBD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785938"/>
            <a:ext cx="34290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76C18C4-2B73-4506-BE42-5AE199FF32FB}"/>
              </a:ext>
            </a:extLst>
          </p:cNvPr>
          <p:cNvSpPr txBox="1"/>
          <p:nvPr/>
        </p:nvSpPr>
        <p:spPr>
          <a:xfrm>
            <a:off x="285750" y="4500563"/>
            <a:ext cx="3286125" cy="1754187"/>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British Occupation of Palestine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9510"/>
                                        </p:tgtEl>
                                        <p:attrNameLst>
                                          <p:attrName>style.visibility</p:attrName>
                                        </p:attrNameLst>
                                      </p:cBhvr>
                                      <p:to>
                                        <p:strVal val="visible"/>
                                      </p:to>
                                    </p:set>
                                    <p:animEffect transition="in" filter="circle(in)">
                                      <p:cBhvr>
                                        <p:cTn id="7" dur="2000"/>
                                        <p:tgtEl>
                                          <p:spTgt spid="1495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31BC1B5A-E655-46E3-AB5D-0D52BD2DA56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9209715-A2F0-4D82-A9F9-FC44BCCE17DD}" type="slidenum">
              <a:rPr lang="en-GB" altLang="en-US"/>
              <a:pPr eaLnBrk="1" hangingPunct="1"/>
              <a:t>146</a:t>
            </a:fld>
            <a:endParaRPr lang="en-GB" altLang="en-US"/>
          </a:p>
        </p:txBody>
      </p:sp>
      <p:sp>
        <p:nvSpPr>
          <p:cNvPr id="277506" name="Rectangle 2">
            <a:extLst>
              <a:ext uri="{FF2B5EF4-FFF2-40B4-BE49-F238E27FC236}">
                <a16:creationId xmlns:a16="http://schemas.microsoft.com/office/drawing/2014/main" id="{C88EBA46-0B5A-4EAD-AED0-6BE31F871C5F}"/>
              </a:ext>
            </a:extLst>
          </p:cNvPr>
          <p:cNvSpPr>
            <a:spLocks noGrp="1" noChangeArrowheads="1"/>
          </p:cNvSpPr>
          <p:nvPr>
            <p:ph type="title"/>
          </p:nvPr>
        </p:nvSpPr>
        <p:spPr/>
        <p:txBody>
          <a:bodyPr/>
          <a:lstStyle/>
          <a:p>
            <a:pPr eaLnBrk="1" hangingPunct="1">
              <a:defRPr/>
            </a:pPr>
            <a:r>
              <a:rPr lang="en-GB" b="1">
                <a:solidFill>
                  <a:srgbClr val="FF3300"/>
                </a:solidFill>
              </a:rPr>
              <a:t>Gog Seizes Palestine</a:t>
            </a:r>
          </a:p>
        </p:txBody>
      </p:sp>
      <p:sp>
        <p:nvSpPr>
          <p:cNvPr id="277508" name="Text Box 4">
            <a:extLst>
              <a:ext uri="{FF2B5EF4-FFF2-40B4-BE49-F238E27FC236}">
                <a16:creationId xmlns:a16="http://schemas.microsoft.com/office/drawing/2014/main" id="{23C44778-8ACE-451A-B45F-A3212C922085}"/>
              </a:ext>
            </a:extLst>
          </p:cNvPr>
          <p:cNvSpPr txBox="1">
            <a:spLocks noChangeArrowheads="1"/>
          </p:cNvSpPr>
          <p:nvPr/>
        </p:nvSpPr>
        <p:spPr bwMode="auto">
          <a:xfrm>
            <a:off x="4572000" y="1628775"/>
            <a:ext cx="4392613" cy="4400550"/>
          </a:xfrm>
          <a:prstGeom prst="rect">
            <a:avLst/>
          </a:prstGeom>
          <a:noFill/>
          <a:ln w="9525">
            <a:noFill/>
            <a:miter lim="800000"/>
            <a:headEnd/>
            <a:tailEnd/>
          </a:ln>
          <a:effectLst/>
        </p:spPr>
        <p:txBody>
          <a:bodyPr>
            <a:spAutoFit/>
          </a:bodyPr>
          <a:lstStyle/>
          <a:p>
            <a:pPr>
              <a:defRPr/>
            </a:pPr>
            <a:r>
              <a:rPr lang="en-GB" sz="2800" b="1" i="1" dirty="0">
                <a:solidFill>
                  <a:schemeClr val="hlink"/>
                </a:solidFill>
                <a:effectLst>
                  <a:outerShdw blurRad="38100" dist="38100" dir="2700000" algn="tl">
                    <a:srgbClr val="000000"/>
                  </a:outerShdw>
                </a:effectLst>
                <a:latin typeface="Arial" charset="0"/>
                <a:cs typeface="Arial" charset="0"/>
              </a:rPr>
              <a:t>3. Illegal possession of arms. </a:t>
            </a:r>
          </a:p>
          <a:p>
            <a:pPr>
              <a:defRPr/>
            </a:pPr>
            <a:endParaRPr lang="en-GB" sz="2800" b="1" i="1" dirty="0">
              <a:solidFill>
                <a:schemeClr val="hlink"/>
              </a:solidFill>
              <a:effectLst>
                <a:outerShdw blurRad="38100" dist="38100" dir="2700000" algn="tl">
                  <a:srgbClr val="000000"/>
                </a:outerShdw>
              </a:effectLst>
              <a:latin typeface="Arial" charset="0"/>
              <a:cs typeface="Arial" charset="0"/>
            </a:endParaRPr>
          </a:p>
          <a:p>
            <a:pPr>
              <a:defRPr/>
            </a:pPr>
            <a:r>
              <a:rPr lang="en-GB" sz="2800" b="1" i="1" dirty="0">
                <a:solidFill>
                  <a:srgbClr val="00FF00"/>
                </a:solidFill>
                <a:effectLst>
                  <a:outerShdw blurRad="38100" dist="38100" dir="2700000" algn="tl">
                    <a:srgbClr val="000000"/>
                  </a:outerShdw>
                </a:effectLst>
                <a:latin typeface="Arial" charset="0"/>
                <a:cs typeface="Arial" charset="0"/>
              </a:rPr>
              <a:t>4. Anti-Jewish spying in civilian clothes. </a:t>
            </a:r>
          </a:p>
          <a:p>
            <a:pPr>
              <a:defRPr/>
            </a:pPr>
            <a:endParaRPr lang="en-GB" sz="2800" b="1" i="1" dirty="0">
              <a:solidFill>
                <a:srgbClr val="00FF00"/>
              </a:solidFill>
              <a:effectLst>
                <a:outerShdw blurRad="38100" dist="38100" dir="2700000" algn="tl">
                  <a:srgbClr val="000000"/>
                </a:outerShdw>
              </a:effectLst>
              <a:latin typeface="Arial" charset="0"/>
              <a:cs typeface="Arial" charset="0"/>
            </a:endParaRPr>
          </a:p>
          <a:p>
            <a:pPr>
              <a:defRPr/>
            </a:pPr>
            <a:r>
              <a:rPr lang="en-GB" sz="2800" b="1" i="1" dirty="0">
                <a:solidFill>
                  <a:srgbClr val="FF9900"/>
                </a:solidFill>
                <a:effectLst>
                  <a:outerShdw blurRad="38100" dist="38100" dir="2700000" algn="tl">
                    <a:srgbClr val="000000"/>
                  </a:outerShdw>
                </a:effectLst>
                <a:latin typeface="Arial" charset="0"/>
                <a:cs typeface="Arial" charset="0"/>
              </a:rPr>
              <a:t>5. Premeditated hostile designs against the underground. Found guilty of these charges</a:t>
            </a:r>
          </a:p>
        </p:txBody>
      </p:sp>
      <p:sp>
        <p:nvSpPr>
          <p:cNvPr id="277509" name="Text Box 5">
            <a:extLst>
              <a:ext uri="{FF2B5EF4-FFF2-40B4-BE49-F238E27FC236}">
                <a16:creationId xmlns:a16="http://schemas.microsoft.com/office/drawing/2014/main" id="{A6B76336-FCF4-4FF0-BBE7-A07FFFAFFC81}"/>
              </a:ext>
            </a:extLst>
          </p:cNvPr>
          <p:cNvSpPr txBox="1">
            <a:spLocks noChangeArrowheads="1"/>
          </p:cNvSpPr>
          <p:nvPr/>
        </p:nvSpPr>
        <p:spPr bwMode="auto">
          <a:xfrm>
            <a:off x="428625" y="4643438"/>
            <a:ext cx="3600450" cy="1754187"/>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British Occupation of Palestine</a:t>
            </a:r>
            <a:r>
              <a:rPr lang="en-GB" dirty="0">
                <a:latin typeface="Arial" charset="0"/>
                <a:cs typeface="Arial" charset="0"/>
              </a:rPr>
              <a:t> </a:t>
            </a:r>
          </a:p>
        </p:txBody>
      </p:sp>
      <p:pic>
        <p:nvPicPr>
          <p:cNvPr id="150536" name="Picture 8" descr="http://img192.exs.cx/img192/7818/wwwm81057ep.jpg">
            <a:extLst>
              <a:ext uri="{FF2B5EF4-FFF2-40B4-BE49-F238E27FC236}">
                <a16:creationId xmlns:a16="http://schemas.microsoft.com/office/drawing/2014/main" id="{C1744C52-472B-4490-82EF-3039CB2ED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785938"/>
            <a:ext cx="392906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0536"/>
                                        </p:tgtEl>
                                        <p:attrNameLst>
                                          <p:attrName>style.visibility</p:attrName>
                                        </p:attrNameLst>
                                      </p:cBhvr>
                                      <p:to>
                                        <p:strVal val="visible"/>
                                      </p:to>
                                    </p:set>
                                    <p:animEffect transition="in" filter="circle(in)">
                                      <p:cBhvr>
                                        <p:cTn id="7" dur="2000"/>
                                        <p:tgtEl>
                                          <p:spTgt spid="1505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7509"/>
                                        </p:tgtEl>
                                        <p:attrNameLst>
                                          <p:attrName>style.visibility</p:attrName>
                                        </p:attrNameLst>
                                      </p:cBhvr>
                                      <p:to>
                                        <p:strVal val="visible"/>
                                      </p:to>
                                    </p:set>
                                    <p:anim calcmode="lin" valueType="num">
                                      <p:cBhvr additive="base">
                                        <p:cTn id="12" dur="500" fill="hold"/>
                                        <p:tgtEl>
                                          <p:spTgt spid="277509"/>
                                        </p:tgtEl>
                                        <p:attrNameLst>
                                          <p:attrName>ppt_x</p:attrName>
                                        </p:attrNameLst>
                                      </p:cBhvr>
                                      <p:tavLst>
                                        <p:tav tm="0">
                                          <p:val>
                                            <p:strVal val="#ppt_x"/>
                                          </p:val>
                                        </p:tav>
                                        <p:tav tm="100000">
                                          <p:val>
                                            <p:strVal val="#ppt_x"/>
                                          </p:val>
                                        </p:tav>
                                      </p:tavLst>
                                    </p:anim>
                                    <p:anim calcmode="lin" valueType="num">
                                      <p:cBhvr additive="base">
                                        <p:cTn id="13" dur="500" fill="hold"/>
                                        <p:tgtEl>
                                          <p:spTgt spid="27750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277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8" grpId="0" autoUpdateAnimBg="0"/>
      <p:bldP spid="27750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ECD25D97-DA13-4E63-A10C-62C14EC5818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22D3DEB-B01D-43EF-AA37-E53EDAE7EF72}" type="slidenum">
              <a:rPr lang="en-GB" altLang="en-US"/>
              <a:pPr eaLnBrk="1" hangingPunct="1"/>
              <a:t>147</a:t>
            </a:fld>
            <a:endParaRPr lang="en-GB" altLang="en-US"/>
          </a:p>
        </p:txBody>
      </p:sp>
      <p:sp>
        <p:nvSpPr>
          <p:cNvPr id="279554" name="Rectangle 2">
            <a:extLst>
              <a:ext uri="{FF2B5EF4-FFF2-40B4-BE49-F238E27FC236}">
                <a16:creationId xmlns:a16="http://schemas.microsoft.com/office/drawing/2014/main" id="{B6789A31-3561-4E35-BC0D-AAFF3B74F517}"/>
              </a:ext>
            </a:extLst>
          </p:cNvPr>
          <p:cNvSpPr>
            <a:spLocks noGrp="1" noChangeArrowheads="1"/>
          </p:cNvSpPr>
          <p:nvPr>
            <p:ph type="title"/>
          </p:nvPr>
        </p:nvSpPr>
        <p:spPr/>
        <p:txBody>
          <a:bodyPr/>
          <a:lstStyle/>
          <a:p>
            <a:pPr eaLnBrk="1" hangingPunct="1">
              <a:defRPr/>
            </a:pPr>
            <a:r>
              <a:rPr lang="en-GB" b="1">
                <a:solidFill>
                  <a:srgbClr val="FF3300"/>
                </a:solidFill>
              </a:rPr>
              <a:t>Gog Seizes Palestine</a:t>
            </a:r>
          </a:p>
        </p:txBody>
      </p:sp>
      <p:sp>
        <p:nvSpPr>
          <p:cNvPr id="279556" name="Text Box 4">
            <a:extLst>
              <a:ext uri="{FF2B5EF4-FFF2-40B4-BE49-F238E27FC236}">
                <a16:creationId xmlns:a16="http://schemas.microsoft.com/office/drawing/2014/main" id="{6D990A2A-9432-403E-B18E-A47DC97337E7}"/>
              </a:ext>
            </a:extLst>
          </p:cNvPr>
          <p:cNvSpPr txBox="1">
            <a:spLocks noChangeArrowheads="1"/>
          </p:cNvSpPr>
          <p:nvPr/>
        </p:nvSpPr>
        <p:spPr bwMode="auto">
          <a:xfrm>
            <a:off x="4857750" y="1628775"/>
            <a:ext cx="4106863" cy="3540125"/>
          </a:xfrm>
          <a:prstGeom prst="rect">
            <a:avLst/>
          </a:prstGeom>
          <a:noFill/>
          <a:ln w="9525">
            <a:noFill/>
            <a:miter lim="800000"/>
            <a:headEnd/>
            <a:tailEnd/>
          </a:ln>
          <a:effectLst/>
        </p:spPr>
        <p:txBody>
          <a:bodyPr>
            <a:spAutoFit/>
          </a:bodyPr>
          <a:lstStyle/>
          <a:p>
            <a:pPr>
              <a:defRPr/>
            </a:pPr>
            <a:r>
              <a:rPr lang="en-GB" sz="2800" b="1" i="1" dirty="0">
                <a:solidFill>
                  <a:srgbClr val="00FFCC"/>
                </a:solidFill>
                <a:effectLst>
                  <a:outerShdw blurRad="38100" dist="38100" dir="2700000" algn="tl">
                    <a:srgbClr val="000000"/>
                  </a:outerShdw>
                </a:effectLst>
                <a:latin typeface="Arial" charset="0"/>
                <a:cs typeface="Arial" charset="0"/>
              </a:rPr>
              <a:t>… they have been sentenced to hang and their appeal for clemency dismissed. </a:t>
            </a:r>
            <a:r>
              <a:rPr lang="en-GB" sz="2800" b="1" i="1" dirty="0">
                <a:solidFill>
                  <a:srgbClr val="00FF00"/>
                </a:solidFill>
                <a:effectLst>
                  <a:outerShdw blurRad="38100" dist="38100" dir="2700000" algn="tl">
                    <a:srgbClr val="000000"/>
                  </a:outerShdw>
                </a:effectLst>
                <a:latin typeface="Arial" charset="0"/>
                <a:cs typeface="Arial" charset="0"/>
              </a:rPr>
              <a:t>This is not a reprisal for the execution of three Jews but a </a:t>
            </a:r>
            <a:r>
              <a:rPr lang="en-GB" sz="2800" b="1" i="1" dirty="0">
                <a:solidFill>
                  <a:srgbClr val="FF0000"/>
                </a:solidFill>
                <a:effectLst>
                  <a:outerShdw blurRad="38100" dist="38100" dir="2700000" algn="tl">
                    <a:srgbClr val="000000"/>
                  </a:outerShdw>
                </a:effectLst>
                <a:latin typeface="Arial" charset="0"/>
                <a:cs typeface="Arial" charset="0"/>
              </a:rPr>
              <a:t>"routine judicial fact."</a:t>
            </a:r>
          </a:p>
        </p:txBody>
      </p:sp>
      <p:sp>
        <p:nvSpPr>
          <p:cNvPr id="279557" name="Text Box 5">
            <a:extLst>
              <a:ext uri="{FF2B5EF4-FFF2-40B4-BE49-F238E27FC236}">
                <a16:creationId xmlns:a16="http://schemas.microsoft.com/office/drawing/2014/main" id="{D25CF721-FE40-41F5-B438-ABA7FEE9EE6F}"/>
              </a:ext>
            </a:extLst>
          </p:cNvPr>
          <p:cNvSpPr txBox="1">
            <a:spLocks noChangeArrowheads="1"/>
          </p:cNvSpPr>
          <p:nvPr/>
        </p:nvSpPr>
        <p:spPr bwMode="auto">
          <a:xfrm>
            <a:off x="0" y="5786438"/>
            <a:ext cx="6462713" cy="646112"/>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British Palestine Currency</a:t>
            </a:r>
          </a:p>
        </p:txBody>
      </p:sp>
      <p:pic>
        <p:nvPicPr>
          <p:cNvPr id="151560" name="Picture 8" descr="http://rosenblumcoins.com/files/img/38a-israel/P8B.jpg">
            <a:extLst>
              <a:ext uri="{FF2B5EF4-FFF2-40B4-BE49-F238E27FC236}">
                <a16:creationId xmlns:a16="http://schemas.microsoft.com/office/drawing/2014/main" id="{7E1C304F-7BFE-4E14-B081-7146836C8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214438"/>
            <a:ext cx="407193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1560"/>
                                        </p:tgtEl>
                                        <p:attrNameLst>
                                          <p:attrName>style.visibility</p:attrName>
                                        </p:attrNameLst>
                                      </p:cBhvr>
                                      <p:to>
                                        <p:strVal val="visible"/>
                                      </p:to>
                                    </p:set>
                                    <p:animEffect transition="in" filter="circle(in)">
                                      <p:cBhvr>
                                        <p:cTn id="7" dur="2000"/>
                                        <p:tgtEl>
                                          <p:spTgt spid="1515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9557"/>
                                        </p:tgtEl>
                                        <p:attrNameLst>
                                          <p:attrName>style.visibility</p:attrName>
                                        </p:attrNameLst>
                                      </p:cBhvr>
                                      <p:to>
                                        <p:strVal val="visible"/>
                                      </p:to>
                                    </p:set>
                                    <p:anim calcmode="lin" valueType="num">
                                      <p:cBhvr additive="base">
                                        <p:cTn id="12" dur="500" fill="hold"/>
                                        <p:tgtEl>
                                          <p:spTgt spid="279557"/>
                                        </p:tgtEl>
                                        <p:attrNameLst>
                                          <p:attrName>ppt_x</p:attrName>
                                        </p:attrNameLst>
                                      </p:cBhvr>
                                      <p:tavLst>
                                        <p:tav tm="0">
                                          <p:val>
                                            <p:strVal val="#ppt_x"/>
                                          </p:val>
                                        </p:tav>
                                        <p:tav tm="100000">
                                          <p:val>
                                            <p:strVal val="#ppt_x"/>
                                          </p:val>
                                        </p:tav>
                                      </p:tavLst>
                                    </p:anim>
                                    <p:anim calcmode="lin" valueType="num">
                                      <p:cBhvr additive="base">
                                        <p:cTn id="13" dur="500" fill="hold"/>
                                        <p:tgtEl>
                                          <p:spTgt spid="27955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279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6" grpId="0" autoUpdateAnimBg="0"/>
      <p:bldP spid="279557"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BD859FD4-872B-4416-BB6B-4A6B75E005E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9905A7-A04F-4427-B014-83CB3CE4C37B}" type="slidenum">
              <a:rPr lang="en-GB" altLang="en-US"/>
              <a:pPr eaLnBrk="1" hangingPunct="1"/>
              <a:t>148</a:t>
            </a:fld>
            <a:endParaRPr lang="en-GB" altLang="en-US"/>
          </a:p>
        </p:txBody>
      </p:sp>
      <p:sp>
        <p:nvSpPr>
          <p:cNvPr id="264196" name="Rectangle 4">
            <a:extLst>
              <a:ext uri="{FF2B5EF4-FFF2-40B4-BE49-F238E27FC236}">
                <a16:creationId xmlns:a16="http://schemas.microsoft.com/office/drawing/2014/main" id="{7745549A-90CA-43A5-85DE-5D945E2DCCC8}"/>
              </a:ext>
            </a:extLst>
          </p:cNvPr>
          <p:cNvSpPr>
            <a:spLocks noGrp="1" noChangeArrowheads="1"/>
          </p:cNvSpPr>
          <p:nvPr>
            <p:ph type="title"/>
          </p:nvPr>
        </p:nvSpPr>
        <p:spPr/>
        <p:txBody>
          <a:bodyPr/>
          <a:lstStyle/>
          <a:p>
            <a:pPr eaLnBrk="1" hangingPunct="1">
              <a:defRPr/>
            </a:pPr>
            <a:r>
              <a:rPr lang="en-GB" b="1">
                <a:solidFill>
                  <a:srgbClr val="FF3300"/>
                </a:solidFill>
              </a:rPr>
              <a:t>Gog Seizes Palestine</a:t>
            </a:r>
          </a:p>
        </p:txBody>
      </p:sp>
      <p:pic>
        <p:nvPicPr>
          <p:cNvPr id="264198" name="Picture 6" descr="128Han9">
            <a:extLst>
              <a:ext uri="{FF2B5EF4-FFF2-40B4-BE49-F238E27FC236}">
                <a16:creationId xmlns:a16="http://schemas.microsoft.com/office/drawing/2014/main" id="{29B2630E-B651-42A9-BE80-4A0F4CAEE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341438"/>
            <a:ext cx="4764088"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9" name="Text Box 7">
            <a:extLst>
              <a:ext uri="{FF2B5EF4-FFF2-40B4-BE49-F238E27FC236}">
                <a16:creationId xmlns:a16="http://schemas.microsoft.com/office/drawing/2014/main" id="{5C459EB3-B527-4F40-B4F6-47CA68451051}"/>
              </a:ext>
            </a:extLst>
          </p:cNvPr>
          <p:cNvSpPr txBox="1">
            <a:spLocks noChangeArrowheads="1"/>
          </p:cNvSpPr>
          <p:nvPr/>
        </p:nvSpPr>
        <p:spPr bwMode="auto">
          <a:xfrm>
            <a:off x="5715000" y="1571625"/>
            <a:ext cx="3168650"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British Authorities issue a wanted list of Jews although the media blamed it on the Arabs.</a:t>
            </a:r>
          </a:p>
        </p:txBody>
      </p:sp>
      <p:sp>
        <p:nvSpPr>
          <p:cNvPr id="7" name="TextBox 6">
            <a:extLst>
              <a:ext uri="{FF2B5EF4-FFF2-40B4-BE49-F238E27FC236}">
                <a16:creationId xmlns:a16="http://schemas.microsoft.com/office/drawing/2014/main" id="{BD157955-737E-4BC6-8975-5A48C63FC49A}"/>
              </a:ext>
            </a:extLst>
          </p:cNvPr>
          <p:cNvSpPr txBox="1"/>
          <p:nvPr/>
        </p:nvSpPr>
        <p:spPr>
          <a:xfrm>
            <a:off x="0" y="5214950"/>
            <a:ext cx="9144000" cy="1754326"/>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FF00"/>
                </a:solidFill>
                <a:effectLst>
                  <a:outerShdw blurRad="38100" dist="38100" dir="2700000" algn="tl">
                    <a:srgbClr val="000000"/>
                  </a:outerShdw>
                </a:effectLst>
              </a:rPr>
              <a:t>Many of these terrorists would go on to become Prime Ministers of the Israeli state</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4198"/>
                                        </p:tgtEl>
                                        <p:attrNameLst>
                                          <p:attrName>style.visibility</p:attrName>
                                        </p:attrNameLst>
                                      </p:cBhvr>
                                      <p:to>
                                        <p:strVal val="visible"/>
                                      </p:to>
                                    </p:set>
                                    <p:animEffect transition="in" filter="circle(in)">
                                      <p:cBhvr>
                                        <p:cTn id="7" dur="2000"/>
                                        <p:tgtEl>
                                          <p:spTgt spid="2641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64199"/>
                                        </p:tgtEl>
                                        <p:attrNameLst>
                                          <p:attrName>style.visibility</p:attrName>
                                        </p:attrNameLst>
                                      </p:cBhvr>
                                      <p:to>
                                        <p:strVal val="visible"/>
                                      </p:to>
                                    </p:set>
                                    <p:anim calcmode="discrete" valueType="clr">
                                      <p:cBhvr override="childStyle">
                                        <p:cTn id="12" dur="80"/>
                                        <p:tgtEl>
                                          <p:spTgt spid="26419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64199"/>
                                        </p:tgtEl>
                                        <p:attrNameLst>
                                          <p:attrName>fillcolor</p:attrName>
                                        </p:attrNameLst>
                                      </p:cBhvr>
                                      <p:tavLst>
                                        <p:tav tm="0">
                                          <p:val>
                                            <p:clrVal>
                                              <a:schemeClr val="accent2"/>
                                            </p:clrVal>
                                          </p:val>
                                        </p:tav>
                                        <p:tav tm="50000">
                                          <p:val>
                                            <p:clrVal>
                                              <a:schemeClr val="hlink"/>
                                            </p:clrVal>
                                          </p:val>
                                        </p:tav>
                                      </p:tavLst>
                                    </p:anim>
                                    <p:set>
                                      <p:cBhvr>
                                        <p:cTn id="14" dur="80"/>
                                        <p:tgtEl>
                                          <p:spTgt spid="264199"/>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9"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E796D031-8EA4-43C7-82D0-8571377A7DB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1834F2D-9670-47B0-93AF-BF915CE0ACF6}" type="slidenum">
              <a:rPr lang="en-GB" altLang="en-US"/>
              <a:pPr eaLnBrk="1" hangingPunct="1"/>
              <a:t>149</a:t>
            </a:fld>
            <a:endParaRPr lang="en-GB" altLang="en-US"/>
          </a:p>
        </p:txBody>
      </p:sp>
      <p:sp>
        <p:nvSpPr>
          <p:cNvPr id="270340" name="Rectangle 4">
            <a:extLst>
              <a:ext uri="{FF2B5EF4-FFF2-40B4-BE49-F238E27FC236}">
                <a16:creationId xmlns:a16="http://schemas.microsoft.com/office/drawing/2014/main" id="{9FECA1A3-B3B8-4B6F-AA50-0A0E2627F4B7}"/>
              </a:ext>
            </a:extLst>
          </p:cNvPr>
          <p:cNvSpPr>
            <a:spLocks noGrp="1" noChangeArrowheads="1"/>
          </p:cNvSpPr>
          <p:nvPr>
            <p:ph type="title"/>
          </p:nvPr>
        </p:nvSpPr>
        <p:spPr/>
        <p:txBody>
          <a:bodyPr/>
          <a:lstStyle/>
          <a:p>
            <a:pPr eaLnBrk="1" hangingPunct="1">
              <a:defRPr/>
            </a:pPr>
            <a:r>
              <a:rPr lang="en-GB" b="1">
                <a:solidFill>
                  <a:srgbClr val="FF3300"/>
                </a:solidFill>
              </a:rPr>
              <a:t>Gog Seizes Palestine</a:t>
            </a:r>
          </a:p>
        </p:txBody>
      </p:sp>
      <p:pic>
        <p:nvPicPr>
          <p:cNvPr id="270342" name="Picture 6" descr="128Han2">
            <a:extLst>
              <a:ext uri="{FF2B5EF4-FFF2-40B4-BE49-F238E27FC236}">
                <a16:creationId xmlns:a16="http://schemas.microsoft.com/office/drawing/2014/main" id="{87341456-3502-430F-BD81-5F3D3FF7A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73238"/>
            <a:ext cx="2835275"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3" name="Text Box 7">
            <a:extLst>
              <a:ext uri="{FF2B5EF4-FFF2-40B4-BE49-F238E27FC236}">
                <a16:creationId xmlns:a16="http://schemas.microsoft.com/office/drawing/2014/main" id="{750F55C5-6903-47D3-A275-D4F62D53C9EC}"/>
              </a:ext>
            </a:extLst>
          </p:cNvPr>
          <p:cNvSpPr txBox="1">
            <a:spLocks noChangeArrowheads="1"/>
          </p:cNvSpPr>
          <p:nvPr/>
        </p:nvSpPr>
        <p:spPr bwMode="auto">
          <a:xfrm>
            <a:off x="468313" y="5300663"/>
            <a:ext cx="27352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3600" b="1">
                <a:solidFill>
                  <a:srgbClr val="FFFF00"/>
                </a:solidFill>
              </a:rPr>
              <a:t>Menachen Begin</a:t>
            </a:r>
          </a:p>
        </p:txBody>
      </p:sp>
      <p:sp>
        <p:nvSpPr>
          <p:cNvPr id="270344" name="Text Box 8">
            <a:extLst>
              <a:ext uri="{FF2B5EF4-FFF2-40B4-BE49-F238E27FC236}">
                <a16:creationId xmlns:a16="http://schemas.microsoft.com/office/drawing/2014/main" id="{B069E69F-C53E-4ED3-A186-8312CDE898CE}"/>
              </a:ext>
            </a:extLst>
          </p:cNvPr>
          <p:cNvSpPr txBox="1">
            <a:spLocks noChangeArrowheads="1"/>
          </p:cNvSpPr>
          <p:nvPr/>
        </p:nvSpPr>
        <p:spPr bwMode="auto">
          <a:xfrm>
            <a:off x="3786188" y="1928813"/>
            <a:ext cx="4751387" cy="3416300"/>
          </a:xfrm>
          <a:prstGeom prst="rect">
            <a:avLst/>
          </a:prstGeom>
          <a:noFill/>
          <a:ln w="9525">
            <a:noFill/>
            <a:miter lim="800000"/>
            <a:headEnd/>
            <a:tailEnd/>
          </a:ln>
          <a:effectLst/>
        </p:spPr>
        <p:txBody>
          <a:bodyPr>
            <a:spAutoFit/>
          </a:bodyPr>
          <a:lstStyle/>
          <a:p>
            <a:pPr>
              <a:defRPr/>
            </a:pPr>
            <a:r>
              <a:rPr lang="en-GB" sz="3600" b="1" dirty="0" err="1">
                <a:solidFill>
                  <a:srgbClr val="00FF00"/>
                </a:solidFill>
                <a:effectLst>
                  <a:outerShdw blurRad="38100" dist="38100" dir="2700000" algn="tl">
                    <a:srgbClr val="000000"/>
                  </a:outerShdw>
                </a:effectLst>
                <a:latin typeface="Arial" charset="0"/>
                <a:cs typeface="Arial" charset="0"/>
              </a:rPr>
              <a:t>Menachen</a:t>
            </a:r>
            <a:r>
              <a:rPr lang="en-GB" sz="3600" b="1" dirty="0">
                <a:solidFill>
                  <a:srgbClr val="00FF00"/>
                </a:solidFill>
                <a:effectLst>
                  <a:outerShdw blurRad="38100" dist="38100" dir="2700000" algn="tl">
                    <a:srgbClr val="000000"/>
                  </a:outerShdw>
                </a:effectLst>
                <a:latin typeface="Arial" charset="0"/>
                <a:cs typeface="Arial" charset="0"/>
              </a:rPr>
              <a:t> Begin Of The </a:t>
            </a:r>
            <a:r>
              <a:rPr lang="en-GB" sz="3600" b="1" dirty="0" err="1">
                <a:solidFill>
                  <a:srgbClr val="00FF00"/>
                </a:solidFill>
                <a:effectLst>
                  <a:outerShdw blurRad="38100" dist="38100" dir="2700000" algn="tl">
                    <a:srgbClr val="000000"/>
                  </a:outerShdw>
                </a:effectLst>
                <a:latin typeface="Arial" charset="0"/>
                <a:cs typeface="Arial" charset="0"/>
              </a:rPr>
              <a:t>Irgun</a:t>
            </a:r>
            <a:endParaRPr lang="en-GB" sz="3600" b="1" dirty="0">
              <a:solidFill>
                <a:srgbClr val="00FF00"/>
              </a:solidFill>
              <a:effectLst>
                <a:outerShdw blurRad="38100" dist="38100" dir="2700000" algn="tl">
                  <a:srgbClr val="000000"/>
                </a:outerShdw>
              </a:effectLst>
              <a:latin typeface="Arial" charset="0"/>
              <a:cs typeface="Arial" charset="0"/>
            </a:endParaRPr>
          </a:p>
          <a:p>
            <a:pPr>
              <a:defRPr/>
            </a:pPr>
            <a:endParaRPr lang="en-GB" sz="3600" b="1" dirty="0">
              <a:solidFill>
                <a:srgbClr val="00FF00"/>
              </a:solidFill>
              <a:effectLst>
                <a:outerShdw blurRad="38100" dist="38100" dir="2700000" algn="tl">
                  <a:srgbClr val="000000"/>
                </a:outerShdw>
              </a:effectLst>
              <a:latin typeface="Arial" charset="0"/>
              <a:cs typeface="Arial" charset="0"/>
            </a:endParaRPr>
          </a:p>
          <a:p>
            <a:pPr>
              <a:defRPr/>
            </a:pPr>
            <a:r>
              <a:rPr lang="en-GB" sz="3600" b="1" dirty="0">
                <a:solidFill>
                  <a:srgbClr val="FF3300"/>
                </a:solidFill>
                <a:effectLst>
                  <a:outerShdw blurRad="38100" dist="38100" dir="2700000" algn="tl">
                    <a:srgbClr val="000000"/>
                  </a:outerShdw>
                </a:effectLst>
                <a:latin typeface="Arial" charset="0"/>
                <a:cs typeface="Arial" charset="0"/>
              </a:rPr>
              <a:t>He later became the Prime Minister of Israel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70342"/>
                                        </p:tgtEl>
                                        <p:attrNameLst>
                                          <p:attrName>style.visibility</p:attrName>
                                        </p:attrNameLst>
                                      </p:cBhvr>
                                      <p:to>
                                        <p:strVal val="visible"/>
                                      </p:to>
                                    </p:set>
                                    <p:animEffect transition="in" filter="circle(in)">
                                      <p:cBhvr>
                                        <p:cTn id="7" dur="2000"/>
                                        <p:tgtEl>
                                          <p:spTgt spid="2703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70343">
                                            <p:txEl>
                                              <p:pRg st="0" end="0"/>
                                            </p:txEl>
                                          </p:spTgt>
                                        </p:tgtEl>
                                        <p:attrNameLst>
                                          <p:attrName>style.visibility</p:attrName>
                                        </p:attrNameLst>
                                      </p:cBhvr>
                                      <p:to>
                                        <p:strVal val="visible"/>
                                      </p:to>
                                    </p:set>
                                    <p:anim calcmode="lin" valueType="num">
                                      <p:cBhvr additive="base">
                                        <p:cTn id="12" dur="500" fill="hold"/>
                                        <p:tgtEl>
                                          <p:spTgt spid="27034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703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70344"/>
                                        </p:tgtEl>
                                        <p:attrNameLst>
                                          <p:attrName>style.visibility</p:attrName>
                                        </p:attrNameLst>
                                      </p:cBhvr>
                                      <p:to>
                                        <p:strVal val="visible"/>
                                      </p:to>
                                    </p:set>
                                    <p:anim calcmode="discrete" valueType="clr">
                                      <p:cBhvr override="childStyle">
                                        <p:cTn id="18" dur="80"/>
                                        <p:tgtEl>
                                          <p:spTgt spid="27034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70344"/>
                                        </p:tgtEl>
                                        <p:attrNameLst>
                                          <p:attrName>fillcolor</p:attrName>
                                        </p:attrNameLst>
                                      </p:cBhvr>
                                      <p:tavLst>
                                        <p:tav tm="0">
                                          <p:val>
                                            <p:clrVal>
                                              <a:schemeClr val="accent2"/>
                                            </p:clrVal>
                                          </p:val>
                                        </p:tav>
                                        <p:tav tm="50000">
                                          <p:val>
                                            <p:clrVal>
                                              <a:schemeClr val="hlink"/>
                                            </p:clrVal>
                                          </p:val>
                                        </p:tav>
                                      </p:tavLst>
                                    </p:anim>
                                    <p:set>
                                      <p:cBhvr>
                                        <p:cTn id="20" dur="80"/>
                                        <p:tgtEl>
                                          <p:spTgt spid="2703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58D237-8A34-48A7-A63F-C4A0D3452279}"/>
              </a:ext>
            </a:extLst>
          </p:cNvPr>
          <p:cNvSpPr>
            <a:spLocks noGrp="1"/>
          </p:cNvSpPr>
          <p:nvPr>
            <p:ph type="title"/>
          </p:nvPr>
        </p:nvSpPr>
        <p:spPr/>
        <p:txBody>
          <a:bodyPr/>
          <a:lstStyle/>
          <a:p>
            <a:pPr eaLnBrk="1" hangingPunct="1">
              <a:defRPr/>
            </a:pPr>
            <a:r>
              <a:rPr lang="en-GB" b="1" dirty="0">
                <a:solidFill>
                  <a:srgbClr val="FF3300"/>
                </a:solidFill>
              </a:rPr>
              <a:t>Islam - Jewish</a:t>
            </a:r>
            <a:endParaRPr lang="en-GB" dirty="0"/>
          </a:p>
        </p:txBody>
      </p:sp>
      <p:sp>
        <p:nvSpPr>
          <p:cNvPr id="5" name="Slide Number Placeholder 4">
            <a:extLst>
              <a:ext uri="{FF2B5EF4-FFF2-40B4-BE49-F238E27FC236}">
                <a16:creationId xmlns:a16="http://schemas.microsoft.com/office/drawing/2014/main" id="{FC71E9E7-B908-4BC2-AAAF-F754E11B385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92706B-F015-4D01-8775-61306C715E2E}" type="slidenum">
              <a:rPr lang="en-GB" altLang="en-US"/>
              <a:pPr eaLnBrk="1" hangingPunct="1"/>
              <a:t>15</a:t>
            </a:fld>
            <a:endParaRPr lang="en-GB" altLang="en-US"/>
          </a:p>
        </p:txBody>
      </p:sp>
      <p:sp>
        <p:nvSpPr>
          <p:cNvPr id="7" name="TextBox 6">
            <a:extLst>
              <a:ext uri="{FF2B5EF4-FFF2-40B4-BE49-F238E27FC236}">
                <a16:creationId xmlns:a16="http://schemas.microsoft.com/office/drawing/2014/main" id="{DC9C33AE-0F00-48B3-BBFA-DF6F0AA92C71}"/>
              </a:ext>
            </a:extLst>
          </p:cNvPr>
          <p:cNvSpPr txBox="1"/>
          <p:nvPr/>
        </p:nvSpPr>
        <p:spPr>
          <a:xfrm>
            <a:off x="4071938" y="1500188"/>
            <a:ext cx="4643437" cy="5016500"/>
          </a:xfrm>
          <a:prstGeom prst="rect">
            <a:avLst/>
          </a:prstGeom>
          <a:noFill/>
        </p:spPr>
        <p:txBody>
          <a:bodyPr>
            <a:spAutoFit/>
          </a:bodyPr>
          <a:lstStyle/>
          <a:p>
            <a:pPr>
              <a:defRPr/>
            </a:pPr>
            <a:r>
              <a:rPr lang="en-GB" sz="3200" b="1" dirty="0">
                <a:solidFill>
                  <a:srgbClr val="00FFCC"/>
                </a:solidFill>
                <a:effectLst>
                  <a:outerShdw blurRad="38100" dist="38100" dir="2700000" algn="tl">
                    <a:srgbClr val="000000"/>
                  </a:outerShdw>
                </a:effectLst>
                <a:latin typeface="Arial" charset="0"/>
                <a:cs typeface="Arial" charset="0"/>
              </a:rPr>
              <a:t>Interestingly Joseph Smith </a:t>
            </a:r>
            <a:r>
              <a:rPr lang="en-GB" sz="3200" b="1" dirty="0">
                <a:solidFill>
                  <a:srgbClr val="FF3300"/>
                </a:solidFill>
                <a:effectLst>
                  <a:outerShdw blurRad="38100" dist="38100" dir="2700000" algn="tl">
                    <a:srgbClr val="000000"/>
                  </a:outerShdw>
                </a:effectLst>
                <a:latin typeface="Arial" charset="0"/>
                <a:cs typeface="Arial" charset="0"/>
              </a:rPr>
              <a:t>– a Rothschild agent</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also had a vision some 1260 years after Mohamed and produced the book of Mormon just as Mohamed wrote (purportedly) the Koran.</a:t>
            </a:r>
            <a:endParaRPr lang="en-GB" sz="3200" dirty="0">
              <a:solidFill>
                <a:srgbClr val="00FF00"/>
              </a:solidFill>
              <a:latin typeface="Arial" charset="0"/>
              <a:cs typeface="Arial" charset="0"/>
            </a:endParaRPr>
          </a:p>
        </p:txBody>
      </p:sp>
      <p:pic>
        <p:nvPicPr>
          <p:cNvPr id="8" name="Picture 3" descr="joseph-smith">
            <a:extLst>
              <a:ext uri="{FF2B5EF4-FFF2-40B4-BE49-F238E27FC236}">
                <a16:creationId xmlns:a16="http://schemas.microsoft.com/office/drawing/2014/main" id="{31D26665-D85C-49E0-A80A-502B86444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500188"/>
            <a:ext cx="28003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1A226F6-D423-4795-966F-6ED6AEE20BD3}"/>
              </a:ext>
            </a:extLst>
          </p:cNvPr>
          <p:cNvSpPr txBox="1"/>
          <p:nvPr/>
        </p:nvSpPr>
        <p:spPr>
          <a:xfrm>
            <a:off x="357188" y="5929313"/>
            <a:ext cx="3429000"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latin typeface="Arial" charset="0"/>
                <a:cs typeface="Arial" charset="0"/>
              </a:rPr>
              <a:t>Joseph Smith</a:t>
            </a:r>
            <a:endParaRPr lang="en-GB" sz="3600" dirty="0">
              <a:solidFill>
                <a:srgbClr val="FF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80C6689C-A97D-4F6E-8490-F8F9DB63863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B7A9923-4EBE-443A-A455-83C267DFA37B}" type="slidenum">
              <a:rPr lang="en-GB" altLang="en-US"/>
              <a:pPr eaLnBrk="1" hangingPunct="1"/>
              <a:t>150</a:t>
            </a:fld>
            <a:endParaRPr lang="en-GB" altLang="en-US"/>
          </a:p>
        </p:txBody>
      </p:sp>
      <p:sp>
        <p:nvSpPr>
          <p:cNvPr id="272388" name="Rectangle 4">
            <a:extLst>
              <a:ext uri="{FF2B5EF4-FFF2-40B4-BE49-F238E27FC236}">
                <a16:creationId xmlns:a16="http://schemas.microsoft.com/office/drawing/2014/main" id="{D64DA76E-5F62-4E3B-955C-A796723CC0EA}"/>
              </a:ext>
            </a:extLst>
          </p:cNvPr>
          <p:cNvSpPr>
            <a:spLocks noGrp="1" noChangeArrowheads="1"/>
          </p:cNvSpPr>
          <p:nvPr>
            <p:ph type="title"/>
          </p:nvPr>
        </p:nvSpPr>
        <p:spPr/>
        <p:txBody>
          <a:bodyPr/>
          <a:lstStyle/>
          <a:p>
            <a:pPr eaLnBrk="1" hangingPunct="1">
              <a:defRPr/>
            </a:pPr>
            <a:r>
              <a:rPr lang="en-GB" b="1">
                <a:solidFill>
                  <a:srgbClr val="FF3300"/>
                </a:solidFill>
              </a:rPr>
              <a:t>Gog Seizes Palestine</a:t>
            </a:r>
          </a:p>
        </p:txBody>
      </p:sp>
      <p:pic>
        <p:nvPicPr>
          <p:cNvPr id="272390" name="Picture 6" descr="128Han14">
            <a:extLst>
              <a:ext uri="{FF2B5EF4-FFF2-40B4-BE49-F238E27FC236}">
                <a16:creationId xmlns:a16="http://schemas.microsoft.com/office/drawing/2014/main" id="{BD8AA999-EB4E-4F77-99D9-BF4A5B8ABADF}"/>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539750" y="1989138"/>
            <a:ext cx="4262438"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91" name="Text Box 7">
            <a:extLst>
              <a:ext uri="{FF2B5EF4-FFF2-40B4-BE49-F238E27FC236}">
                <a16:creationId xmlns:a16="http://schemas.microsoft.com/office/drawing/2014/main" id="{EEF275CE-99AC-477F-B08F-749985F11F6F}"/>
              </a:ext>
            </a:extLst>
          </p:cNvPr>
          <p:cNvSpPr txBox="1">
            <a:spLocks noChangeArrowheads="1"/>
          </p:cNvSpPr>
          <p:nvPr/>
        </p:nvSpPr>
        <p:spPr bwMode="auto">
          <a:xfrm>
            <a:off x="5072063" y="1285875"/>
            <a:ext cx="4071937" cy="5078413"/>
          </a:xfrm>
          <a:prstGeom prst="rect">
            <a:avLst/>
          </a:prstGeom>
          <a:noFill/>
          <a:ln w="9525">
            <a:noFill/>
            <a:miter lim="800000"/>
            <a:headEnd/>
            <a:tailEnd/>
          </a:ln>
          <a:effectLst/>
        </p:spPr>
        <p:txBody>
          <a:bodyPr>
            <a:spAutoFit/>
          </a:bodyPr>
          <a:lstStyle/>
          <a:p>
            <a:pPr>
              <a:defRPr/>
            </a:pPr>
            <a:r>
              <a:rPr lang="en-GB" sz="3600" b="1" dirty="0">
                <a:solidFill>
                  <a:srgbClr val="00FF00"/>
                </a:solidFill>
                <a:effectLst>
                  <a:outerShdw blurRad="38100" dist="38100" dir="2700000" algn="tl">
                    <a:srgbClr val="000000"/>
                  </a:outerShdw>
                </a:effectLst>
                <a:latin typeface="Arial" charset="0"/>
                <a:cs typeface="Arial" charset="0"/>
              </a:rPr>
              <a:t>Massacre At </a:t>
            </a:r>
            <a:r>
              <a:rPr lang="en-GB" sz="3600" b="1" dirty="0" err="1">
                <a:solidFill>
                  <a:srgbClr val="00FF00"/>
                </a:solidFill>
                <a:effectLst>
                  <a:outerShdw blurRad="38100" dist="38100" dir="2700000" algn="tl">
                    <a:srgbClr val="000000"/>
                  </a:outerShdw>
                </a:effectLst>
                <a:latin typeface="Arial" charset="0"/>
                <a:cs typeface="Arial" charset="0"/>
              </a:rPr>
              <a:t>Deir</a:t>
            </a:r>
            <a:r>
              <a:rPr lang="en-GB" sz="3600" b="1" dirty="0">
                <a:solidFill>
                  <a:srgbClr val="00FF00"/>
                </a:solidFill>
                <a:effectLst>
                  <a:outerShdw blurRad="38100" dist="38100" dir="2700000" algn="tl">
                    <a:srgbClr val="000000"/>
                  </a:outerShdw>
                </a:effectLst>
                <a:latin typeface="Arial" charset="0"/>
                <a:cs typeface="Arial" charset="0"/>
              </a:rPr>
              <a:t> </a:t>
            </a:r>
            <a:r>
              <a:rPr lang="en-GB" sz="3600" b="1" dirty="0" err="1">
                <a:solidFill>
                  <a:srgbClr val="00FF00"/>
                </a:solidFill>
                <a:effectLst>
                  <a:outerShdw blurRad="38100" dist="38100" dir="2700000" algn="tl">
                    <a:srgbClr val="000000"/>
                  </a:outerShdw>
                </a:effectLst>
                <a:latin typeface="Arial" charset="0"/>
                <a:cs typeface="Arial" charset="0"/>
              </a:rPr>
              <a:t>Yassin</a:t>
            </a:r>
            <a:endParaRPr lang="en-GB" sz="3600" b="1" dirty="0">
              <a:solidFill>
                <a:srgbClr val="00FF00"/>
              </a:solidFill>
              <a:effectLst>
                <a:outerShdw blurRad="38100" dist="38100" dir="2700000" algn="tl">
                  <a:srgbClr val="000000"/>
                </a:outerShdw>
              </a:effectLst>
              <a:latin typeface="Arial" charset="0"/>
              <a:cs typeface="Arial" charset="0"/>
            </a:endParaRPr>
          </a:p>
          <a:p>
            <a:pPr>
              <a:defRPr/>
            </a:pPr>
            <a:endParaRPr lang="en-GB" sz="2800" dirty="0">
              <a:effectLst>
                <a:outerShdw blurRad="38100" dist="38100" dir="2700000" algn="tl">
                  <a:srgbClr val="000000"/>
                </a:outerShdw>
              </a:effectLst>
              <a:latin typeface="Arial" charset="0"/>
              <a:cs typeface="Arial" charset="0"/>
            </a:endParaRPr>
          </a:p>
          <a:p>
            <a:pPr>
              <a:defRPr/>
            </a:pPr>
            <a:r>
              <a:rPr lang="en-GB" sz="2800" b="1" dirty="0">
                <a:solidFill>
                  <a:srgbClr val="FF3300"/>
                </a:solidFill>
                <a:effectLst>
                  <a:outerShdw blurRad="38100" dist="38100" dir="2700000" algn="tl">
                    <a:srgbClr val="000000"/>
                  </a:outerShdw>
                </a:effectLst>
                <a:latin typeface="Arial" charset="0"/>
                <a:cs typeface="Arial" charset="0"/>
              </a:rPr>
              <a:t>At least a hundred heavily armed Jews massacred a little village of 200 Arabs.</a:t>
            </a:r>
            <a:r>
              <a:rPr lang="en-GB" sz="2800" b="1" dirty="0">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They raped the women and children, then crushed their heads with rocks.</a:t>
            </a:r>
            <a:r>
              <a:rPr lang="en-GB" sz="2800" b="1" dirty="0">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72390"/>
                                        </p:tgtEl>
                                        <p:attrNameLst>
                                          <p:attrName>style.visibility</p:attrName>
                                        </p:attrNameLst>
                                      </p:cBhvr>
                                      <p:to>
                                        <p:strVal val="visible"/>
                                      </p:to>
                                    </p:set>
                                    <p:animEffect transition="in" filter="circle(in)">
                                      <p:cBhvr>
                                        <p:cTn id="7" dur="2000"/>
                                        <p:tgtEl>
                                          <p:spTgt spid="272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2391"/>
                                        </p:tgtEl>
                                        <p:attrNameLst>
                                          <p:attrName>style.visibility</p:attrName>
                                        </p:attrNameLst>
                                      </p:cBhvr>
                                      <p:to>
                                        <p:strVal val="visible"/>
                                      </p:to>
                                    </p:set>
                                    <p:anim calcmode="discrete" valueType="clr">
                                      <p:cBhvr override="childStyle">
                                        <p:cTn id="12" dur="80"/>
                                        <p:tgtEl>
                                          <p:spTgt spid="27239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2391"/>
                                        </p:tgtEl>
                                        <p:attrNameLst>
                                          <p:attrName>fillcolor</p:attrName>
                                        </p:attrNameLst>
                                      </p:cBhvr>
                                      <p:tavLst>
                                        <p:tav tm="0">
                                          <p:val>
                                            <p:clrVal>
                                              <a:schemeClr val="accent2"/>
                                            </p:clrVal>
                                          </p:val>
                                        </p:tav>
                                        <p:tav tm="50000">
                                          <p:val>
                                            <p:clrVal>
                                              <a:schemeClr val="hlink"/>
                                            </p:clrVal>
                                          </p:val>
                                        </p:tav>
                                      </p:tavLst>
                                    </p:anim>
                                    <p:set>
                                      <p:cBhvr>
                                        <p:cTn id="14" dur="80"/>
                                        <p:tgtEl>
                                          <p:spTgt spid="2723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1"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2392B122-B07F-447B-9B46-850E76559E3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24F0EB9-CA00-4147-9122-FBF3B1207C44}" type="slidenum">
              <a:rPr lang="en-GB" altLang="en-US"/>
              <a:pPr eaLnBrk="1" hangingPunct="1"/>
              <a:t>151</a:t>
            </a:fld>
            <a:endParaRPr lang="en-GB" altLang="en-US"/>
          </a:p>
        </p:txBody>
      </p:sp>
      <p:sp>
        <p:nvSpPr>
          <p:cNvPr id="286724" name="Rectangle 4">
            <a:extLst>
              <a:ext uri="{FF2B5EF4-FFF2-40B4-BE49-F238E27FC236}">
                <a16:creationId xmlns:a16="http://schemas.microsoft.com/office/drawing/2014/main" id="{95976D80-ABFB-45D8-B3CF-675019F44C2D}"/>
              </a:ext>
            </a:extLst>
          </p:cNvPr>
          <p:cNvSpPr>
            <a:spLocks noGrp="1" noChangeArrowheads="1"/>
          </p:cNvSpPr>
          <p:nvPr>
            <p:ph type="title"/>
          </p:nvPr>
        </p:nvSpPr>
        <p:spPr/>
        <p:txBody>
          <a:bodyPr/>
          <a:lstStyle/>
          <a:p>
            <a:pPr eaLnBrk="1" hangingPunct="1">
              <a:defRPr/>
            </a:pPr>
            <a:r>
              <a:rPr lang="en-GB" b="1" dirty="0">
                <a:solidFill>
                  <a:srgbClr val="00FF00"/>
                </a:solidFill>
              </a:rPr>
              <a:t>The Time Of Jacobs Trouble</a:t>
            </a:r>
          </a:p>
        </p:txBody>
      </p:sp>
      <p:pic>
        <p:nvPicPr>
          <p:cNvPr id="286725" name="Picture 5" descr="Jerusalem-Allenby">
            <a:extLst>
              <a:ext uri="{FF2B5EF4-FFF2-40B4-BE49-F238E27FC236}">
                <a16:creationId xmlns:a16="http://schemas.microsoft.com/office/drawing/2014/main" id="{32F8869B-0E0C-4A6A-AE3A-28F532736FA6}"/>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357188" y="1500188"/>
            <a:ext cx="366395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6" name="Text Box 6">
            <a:extLst>
              <a:ext uri="{FF2B5EF4-FFF2-40B4-BE49-F238E27FC236}">
                <a16:creationId xmlns:a16="http://schemas.microsoft.com/office/drawing/2014/main" id="{B79BD507-028A-4415-923F-7789F07266A8}"/>
              </a:ext>
            </a:extLst>
          </p:cNvPr>
          <p:cNvSpPr txBox="1">
            <a:spLocks noChangeArrowheads="1"/>
          </p:cNvSpPr>
          <p:nvPr/>
        </p:nvSpPr>
        <p:spPr bwMode="auto">
          <a:xfrm>
            <a:off x="4143375" y="1857375"/>
            <a:ext cx="4752975" cy="3970338"/>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The taking of Jerusalem was a signal that the Fullness of the Gentiles</a:t>
            </a:r>
            <a:r>
              <a:rPr lang="en-GB" sz="2800" b="1" dirty="0">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(the Israelite Nations)</a:t>
            </a:r>
            <a:r>
              <a:rPr lang="en-GB" sz="2800" b="1" dirty="0">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had reached their maximum development</a:t>
            </a:r>
            <a:r>
              <a:rPr lang="en-GB" sz="2800" b="1" dirty="0">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 from this point on the European nations would loose their empires and colonies ….</a:t>
            </a:r>
            <a:endParaRPr lang="en-GB" sz="2800" b="1" dirty="0">
              <a:solidFill>
                <a:srgbClr val="FF00FF"/>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6725"/>
                                        </p:tgtEl>
                                        <p:attrNameLst>
                                          <p:attrName>style.visibility</p:attrName>
                                        </p:attrNameLst>
                                      </p:cBhvr>
                                      <p:to>
                                        <p:strVal val="visible"/>
                                      </p:to>
                                    </p:set>
                                    <p:animEffect transition="in" filter="circle(in)">
                                      <p:cBhvr>
                                        <p:cTn id="7" dur="2000"/>
                                        <p:tgtEl>
                                          <p:spTgt spid="2867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86726"/>
                                        </p:tgtEl>
                                        <p:attrNameLst>
                                          <p:attrName>style.visibility</p:attrName>
                                        </p:attrNameLst>
                                      </p:cBhvr>
                                      <p:to>
                                        <p:strVal val="visible"/>
                                      </p:to>
                                    </p:set>
                                    <p:anim calcmode="discrete" valueType="clr">
                                      <p:cBhvr override="childStyle">
                                        <p:cTn id="12" dur="80"/>
                                        <p:tgtEl>
                                          <p:spTgt spid="28672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86726"/>
                                        </p:tgtEl>
                                        <p:attrNameLst>
                                          <p:attrName>fillcolor</p:attrName>
                                        </p:attrNameLst>
                                      </p:cBhvr>
                                      <p:tavLst>
                                        <p:tav tm="0">
                                          <p:val>
                                            <p:clrVal>
                                              <a:schemeClr val="accent2"/>
                                            </p:clrVal>
                                          </p:val>
                                        </p:tav>
                                        <p:tav tm="50000">
                                          <p:val>
                                            <p:clrVal>
                                              <a:schemeClr val="hlink"/>
                                            </p:clrVal>
                                          </p:val>
                                        </p:tav>
                                      </p:tavLst>
                                    </p:anim>
                                    <p:set>
                                      <p:cBhvr>
                                        <p:cTn id="14" dur="80"/>
                                        <p:tgtEl>
                                          <p:spTgt spid="2867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6"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C44EA-D0F1-4539-949E-BF79EA5ACA82}"/>
              </a:ext>
            </a:extLst>
          </p:cNvPr>
          <p:cNvSpPr>
            <a:spLocks noGrp="1"/>
          </p:cNvSpPr>
          <p:nvPr>
            <p:ph type="title"/>
          </p:nvPr>
        </p:nvSpPr>
        <p:spPr/>
        <p:txBody>
          <a:bodyPr/>
          <a:lstStyle/>
          <a:p>
            <a:pPr>
              <a:defRPr/>
            </a:pPr>
            <a:r>
              <a:rPr lang="en-GB" b="1" dirty="0">
                <a:solidFill>
                  <a:srgbClr val="00FF00"/>
                </a:solidFill>
              </a:rPr>
              <a:t>The Time Of Jacobs Trouble</a:t>
            </a:r>
            <a:endParaRPr lang="en-GB" dirty="0"/>
          </a:p>
        </p:txBody>
      </p:sp>
      <p:sp>
        <p:nvSpPr>
          <p:cNvPr id="3" name="Slide Number Placeholder 2">
            <a:extLst>
              <a:ext uri="{FF2B5EF4-FFF2-40B4-BE49-F238E27FC236}">
                <a16:creationId xmlns:a16="http://schemas.microsoft.com/office/drawing/2014/main" id="{60FEF88E-6CD9-4266-A016-46A9F05CF45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93B7BED-D5E7-46AF-ACAB-A80818D5D2E3}" type="slidenum">
              <a:rPr lang="en-GB" altLang="en-US"/>
              <a:pPr eaLnBrk="1" hangingPunct="1"/>
              <a:t>152</a:t>
            </a:fld>
            <a:endParaRPr lang="en-GB" altLang="en-US"/>
          </a:p>
        </p:txBody>
      </p:sp>
      <p:pic>
        <p:nvPicPr>
          <p:cNvPr id="215042" name="Picture 2" descr="http://www.goaleurope.com/_img/content/Russia_map.jpg">
            <a:extLst>
              <a:ext uri="{FF2B5EF4-FFF2-40B4-BE49-F238E27FC236}">
                <a16:creationId xmlns:a16="http://schemas.microsoft.com/office/drawing/2014/main" id="{025B2316-DFDF-431F-848D-838AA33F4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285875"/>
            <a:ext cx="8761412"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A66A905-2CDE-4890-9D3E-D901A56864F6}"/>
              </a:ext>
            </a:extLst>
          </p:cNvPr>
          <p:cNvSpPr txBox="1"/>
          <p:nvPr/>
        </p:nvSpPr>
        <p:spPr>
          <a:xfrm>
            <a:off x="0" y="5780782"/>
            <a:ext cx="9144000" cy="1077218"/>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200" b="1" dirty="0">
                <a:solidFill>
                  <a:srgbClr val="00FF00"/>
                </a:solidFill>
                <a:effectLst>
                  <a:outerShdw blurRad="38100" dist="38100" dir="2700000" algn="tl">
                    <a:srgbClr val="000000"/>
                  </a:outerShdw>
                </a:effectLst>
              </a:rPr>
              <a:t>Russia being first to fall. -</a:t>
            </a:r>
            <a:r>
              <a:rPr lang="en-GB" sz="3200" b="1" dirty="0">
                <a:solidFill>
                  <a:srgbClr val="FF9900"/>
                </a:solidFill>
                <a:effectLst>
                  <a:outerShdw blurRad="38100" dist="38100" dir="2700000" algn="tl">
                    <a:srgbClr val="000000"/>
                  </a:outerShdw>
                </a:effectLst>
              </a:rPr>
              <a:t> </a:t>
            </a:r>
            <a:r>
              <a:rPr lang="en-GB" sz="3200" b="1" dirty="0">
                <a:solidFill>
                  <a:srgbClr val="FFFF00"/>
                </a:solidFill>
                <a:effectLst>
                  <a:outerShdw blurRad="38100" dist="38100" dir="2700000" algn="tl">
                    <a:srgbClr val="000000"/>
                  </a:outerShdw>
                </a:effectLst>
              </a:rPr>
              <a:t>This will be gone into in more detail in the presentation</a:t>
            </a:r>
            <a:endParaRPr lang="en-GB" sz="32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5042"/>
                                        </p:tgtEl>
                                        <p:attrNameLst>
                                          <p:attrName>style.visibility</p:attrName>
                                        </p:attrNameLst>
                                      </p:cBhvr>
                                      <p:to>
                                        <p:strVal val="visible"/>
                                      </p:to>
                                    </p:set>
                                    <p:animEffect transition="in" filter="circle(in)">
                                      <p:cBhvr>
                                        <p:cTn id="7" dur="2000"/>
                                        <p:tgtEl>
                                          <p:spTgt spid="2150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474C886A-DC3A-4D51-BEFC-59A10CC8F85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7290165-21C8-402E-93D2-68D5DD985B54}" type="slidenum">
              <a:rPr lang="en-GB" altLang="en-US"/>
              <a:pPr eaLnBrk="1" hangingPunct="1"/>
              <a:t>153</a:t>
            </a:fld>
            <a:endParaRPr lang="en-GB" altLang="en-US"/>
          </a:p>
        </p:txBody>
      </p:sp>
      <p:sp>
        <p:nvSpPr>
          <p:cNvPr id="113668" name="Rectangle 4">
            <a:extLst>
              <a:ext uri="{FF2B5EF4-FFF2-40B4-BE49-F238E27FC236}">
                <a16:creationId xmlns:a16="http://schemas.microsoft.com/office/drawing/2014/main" id="{4D35AA89-A7DD-43A6-B5FC-B621E10217A7}"/>
              </a:ext>
            </a:extLst>
          </p:cNvPr>
          <p:cNvSpPr>
            <a:spLocks noGrp="1" noChangeArrowheads="1"/>
          </p:cNvSpPr>
          <p:nvPr>
            <p:ph type="title"/>
          </p:nvPr>
        </p:nvSpPr>
        <p:spPr/>
        <p:txBody>
          <a:bodyPr/>
          <a:lstStyle/>
          <a:p>
            <a:pPr eaLnBrk="1" hangingPunct="1">
              <a:defRPr/>
            </a:pPr>
            <a:r>
              <a:rPr lang="en-GB" b="1">
                <a:solidFill>
                  <a:srgbClr val="FF3300"/>
                </a:solidFill>
              </a:rPr>
              <a:t>Gog Attacks Royalty</a:t>
            </a:r>
          </a:p>
        </p:txBody>
      </p:sp>
      <p:pic>
        <p:nvPicPr>
          <p:cNvPr id="113670" name="Picture 6" descr="Turkey_Britain_Royal_Visit">
            <a:hlinkClick r:id="rId3"/>
            <a:extLst>
              <a:ext uri="{FF2B5EF4-FFF2-40B4-BE49-F238E27FC236}">
                <a16:creationId xmlns:a16="http://schemas.microsoft.com/office/drawing/2014/main" id="{71AC1979-2C73-4137-BD4F-8355DDC0B3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285875"/>
            <a:ext cx="3736975"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Text Box 7">
            <a:extLst>
              <a:ext uri="{FF2B5EF4-FFF2-40B4-BE49-F238E27FC236}">
                <a16:creationId xmlns:a16="http://schemas.microsoft.com/office/drawing/2014/main" id="{1F30DDCB-1455-466A-9530-B699D3F65777}"/>
              </a:ext>
            </a:extLst>
          </p:cNvPr>
          <p:cNvSpPr txBox="1">
            <a:spLocks noChangeArrowheads="1"/>
          </p:cNvSpPr>
          <p:nvPr/>
        </p:nvSpPr>
        <p:spPr bwMode="auto">
          <a:xfrm>
            <a:off x="4286250" y="1571625"/>
            <a:ext cx="4537075" cy="4186238"/>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Queen visits mosque at Bursa Turkey on 14</a:t>
            </a:r>
            <a:r>
              <a:rPr lang="en-GB" sz="2800" b="1" baseline="30000" dirty="0">
                <a:solidFill>
                  <a:schemeClr val="hlink"/>
                </a:solidFill>
                <a:effectLst>
                  <a:outerShdw blurRad="38100" dist="38100" dir="2700000" algn="tl">
                    <a:srgbClr val="000000"/>
                  </a:outerShdw>
                </a:effectLst>
                <a:latin typeface="Arial" charset="0"/>
                <a:cs typeface="Arial" charset="0"/>
              </a:rPr>
              <a:t>th</a:t>
            </a:r>
            <a:r>
              <a:rPr lang="en-GB" sz="2800" b="1" dirty="0">
                <a:solidFill>
                  <a:schemeClr val="hlink"/>
                </a:solidFill>
                <a:effectLst>
                  <a:outerShdw blurRad="38100" dist="38100" dir="2700000" algn="tl">
                    <a:srgbClr val="000000"/>
                  </a:outerShdw>
                </a:effectLst>
                <a:latin typeface="Arial" charset="0"/>
                <a:cs typeface="Arial" charset="0"/>
              </a:rPr>
              <a:t> May 2008, and listens to reading from the Koran.</a:t>
            </a:r>
          </a:p>
          <a:p>
            <a:pPr>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The </a:t>
            </a:r>
            <a:r>
              <a:rPr lang="en-GB" sz="2800" b="1" dirty="0">
                <a:solidFill>
                  <a:srgbClr val="FF00FF"/>
                </a:solidFill>
                <a:effectLst>
                  <a:outerShdw blurRad="38100" dist="38100" dir="2700000" algn="tl">
                    <a:srgbClr val="000000"/>
                  </a:outerShdw>
                </a:effectLst>
                <a:latin typeface="Arial" charset="0"/>
                <a:cs typeface="Arial" charset="0"/>
              </a:rPr>
              <a:t>“time of Jacob’s trouble” </a:t>
            </a:r>
            <a:r>
              <a:rPr lang="en-GB" sz="2800" b="1" dirty="0">
                <a:solidFill>
                  <a:srgbClr val="FFFF00"/>
                </a:solidFill>
                <a:effectLst>
                  <a:outerShdw blurRad="38100" dist="38100" dir="2700000" algn="tl">
                    <a:srgbClr val="000000"/>
                  </a:outerShdw>
                </a:effectLst>
                <a:latin typeface="Arial" charset="0"/>
                <a:cs typeface="Arial" charset="0"/>
              </a:rPr>
              <a:t>would see an unprecedented attack on the house of David European monarchies.</a:t>
            </a:r>
            <a:r>
              <a:rPr lang="en-GB" sz="2800" b="1" dirty="0">
                <a:solidFill>
                  <a:schemeClr val="hlink"/>
                </a:solidFill>
                <a:effectLst>
                  <a:outerShdw blurRad="38100" dist="38100" dir="2700000" algn="tl">
                    <a:srgbClr val="000000"/>
                  </a:outerShdw>
                </a:effectLst>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3670"/>
                                        </p:tgtEl>
                                        <p:attrNameLst>
                                          <p:attrName>style.visibility</p:attrName>
                                        </p:attrNameLst>
                                      </p:cBhvr>
                                      <p:to>
                                        <p:strVal val="visible"/>
                                      </p:to>
                                    </p:set>
                                    <p:animEffect transition="in" filter="circle(in)">
                                      <p:cBhvr>
                                        <p:cTn id="7" dur="2000"/>
                                        <p:tgtEl>
                                          <p:spTgt spid="1136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3671"/>
                                        </p:tgtEl>
                                        <p:attrNameLst>
                                          <p:attrName>style.visibility</p:attrName>
                                        </p:attrNameLst>
                                      </p:cBhvr>
                                      <p:to>
                                        <p:strVal val="visible"/>
                                      </p:to>
                                    </p:set>
                                    <p:anim calcmode="discrete" valueType="clr">
                                      <p:cBhvr override="childStyle">
                                        <p:cTn id="12" dur="80"/>
                                        <p:tgtEl>
                                          <p:spTgt spid="11367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3671"/>
                                        </p:tgtEl>
                                        <p:attrNameLst>
                                          <p:attrName>fillcolor</p:attrName>
                                        </p:attrNameLst>
                                      </p:cBhvr>
                                      <p:tavLst>
                                        <p:tav tm="0">
                                          <p:val>
                                            <p:clrVal>
                                              <a:schemeClr val="accent2"/>
                                            </p:clrVal>
                                          </p:val>
                                        </p:tav>
                                        <p:tav tm="50000">
                                          <p:val>
                                            <p:clrVal>
                                              <a:schemeClr val="hlink"/>
                                            </p:clrVal>
                                          </p:val>
                                        </p:tav>
                                      </p:tavLst>
                                    </p:anim>
                                    <p:set>
                                      <p:cBhvr>
                                        <p:cTn id="14" dur="80"/>
                                        <p:tgtEl>
                                          <p:spTgt spid="1136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1"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88F9AFB9-0634-4E9B-B46D-9142BDD84B2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7FE401B-E337-4E45-A666-2C338E899489}" type="slidenum">
              <a:rPr lang="en-GB" altLang="en-US"/>
              <a:pPr eaLnBrk="1" hangingPunct="1"/>
              <a:t>154</a:t>
            </a:fld>
            <a:endParaRPr lang="en-GB" altLang="en-US"/>
          </a:p>
        </p:txBody>
      </p:sp>
      <p:sp>
        <p:nvSpPr>
          <p:cNvPr id="315396" name="Rectangle 4">
            <a:extLst>
              <a:ext uri="{FF2B5EF4-FFF2-40B4-BE49-F238E27FC236}">
                <a16:creationId xmlns:a16="http://schemas.microsoft.com/office/drawing/2014/main" id="{77E58531-C586-4A1F-9162-02F274BE3F11}"/>
              </a:ext>
            </a:extLst>
          </p:cNvPr>
          <p:cNvSpPr>
            <a:spLocks noGrp="1" noChangeArrowheads="1"/>
          </p:cNvSpPr>
          <p:nvPr>
            <p:ph type="title"/>
          </p:nvPr>
        </p:nvSpPr>
        <p:spPr/>
        <p:txBody>
          <a:bodyPr/>
          <a:lstStyle/>
          <a:p>
            <a:pPr eaLnBrk="1" hangingPunct="1">
              <a:defRPr/>
            </a:pPr>
            <a:r>
              <a:rPr lang="en-GB" b="1">
                <a:solidFill>
                  <a:srgbClr val="FF3300"/>
                </a:solidFill>
              </a:rPr>
              <a:t>Gog’s Destruction</a:t>
            </a:r>
          </a:p>
        </p:txBody>
      </p:sp>
      <p:pic>
        <p:nvPicPr>
          <p:cNvPr id="315398" name="Picture 6" descr="bush-911-jetfuel-wtc-laff">
            <a:extLst>
              <a:ext uri="{FF2B5EF4-FFF2-40B4-BE49-F238E27FC236}">
                <a16:creationId xmlns:a16="http://schemas.microsoft.com/office/drawing/2014/main" id="{CD34EB08-C569-4731-A540-E04109F09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484313"/>
            <a:ext cx="38100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9" name="Text Box 7">
            <a:extLst>
              <a:ext uri="{FF2B5EF4-FFF2-40B4-BE49-F238E27FC236}">
                <a16:creationId xmlns:a16="http://schemas.microsoft.com/office/drawing/2014/main" id="{0FCAEAA2-C3C1-4319-B422-F3CFA4EF344A}"/>
              </a:ext>
            </a:extLst>
          </p:cNvPr>
          <p:cNvSpPr txBox="1">
            <a:spLocks noChangeArrowheads="1"/>
          </p:cNvSpPr>
          <p:nvPr/>
        </p:nvSpPr>
        <p:spPr bwMode="auto">
          <a:xfrm>
            <a:off x="4787900" y="1700213"/>
            <a:ext cx="4176713" cy="3540125"/>
          </a:xfrm>
          <a:prstGeom prst="rect">
            <a:avLst/>
          </a:prstGeom>
          <a:noFill/>
          <a:ln w="9525">
            <a:noFill/>
            <a:miter lim="800000"/>
            <a:headEnd/>
            <a:tailEnd/>
          </a:ln>
          <a:effectLst/>
        </p:spPr>
        <p:txBody>
          <a:bodyPr>
            <a:spAutoFit/>
          </a:bodyPr>
          <a:lstStyle/>
          <a:p>
            <a:pPr>
              <a:spcBef>
                <a:spcPct val="50000"/>
              </a:spcBef>
              <a:defRPr/>
            </a:pPr>
            <a:r>
              <a:rPr lang="en-GB" sz="3200" b="1" dirty="0">
                <a:solidFill>
                  <a:schemeClr val="hlink"/>
                </a:solidFill>
                <a:effectLst>
                  <a:outerShdw blurRad="38100" dist="38100" dir="2700000" algn="tl">
                    <a:srgbClr val="000000"/>
                  </a:outerShdw>
                </a:effectLst>
                <a:latin typeface="Arial" charset="0"/>
                <a:cs typeface="Arial" charset="0"/>
              </a:rPr>
              <a:t>The presentation will show that there is light at the end of the tunnel</a:t>
            </a:r>
            <a:r>
              <a:rPr lang="en-GB" sz="3200" b="1" dirty="0">
                <a:effectLst>
                  <a:outerShdw blurRad="38100" dist="38100" dir="2700000" algn="tl">
                    <a:srgbClr val="000000"/>
                  </a:outerShdw>
                </a:effectLst>
                <a:latin typeface="Arial" charset="0"/>
                <a:cs typeface="Arial" charset="0"/>
              </a:rPr>
              <a:t> </a:t>
            </a:r>
            <a:r>
              <a:rPr lang="en-GB" sz="3200" b="1" dirty="0">
                <a:solidFill>
                  <a:srgbClr val="FFFF00"/>
                </a:solidFill>
                <a:effectLst>
                  <a:outerShdw blurRad="38100" dist="38100" dir="2700000" algn="tl">
                    <a:srgbClr val="000000"/>
                  </a:outerShdw>
                </a:effectLst>
                <a:latin typeface="Arial" charset="0"/>
                <a:cs typeface="Arial" charset="0"/>
              </a:rPr>
              <a:t>– the horns</a:t>
            </a:r>
            <a:r>
              <a:rPr lang="en-GB" sz="3200" b="1" dirty="0">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 the Israel nations )</a:t>
            </a:r>
            <a:r>
              <a:rPr lang="en-GB" sz="3200" b="1" dirty="0">
                <a:effectLst>
                  <a:outerShdw blurRad="38100" dist="38100" dir="2700000" algn="tl">
                    <a:srgbClr val="000000"/>
                  </a:outerShdw>
                </a:effectLst>
                <a:latin typeface="Arial" charset="0"/>
                <a:cs typeface="Arial" charset="0"/>
              </a:rPr>
              <a:t> </a:t>
            </a:r>
            <a:r>
              <a:rPr lang="en-GB" sz="3200" b="1" dirty="0">
                <a:solidFill>
                  <a:srgbClr val="FF3300"/>
                </a:solidFill>
                <a:effectLst>
                  <a:outerShdw blurRad="38100" dist="38100" dir="2700000" algn="tl">
                    <a:srgbClr val="000000"/>
                  </a:outerShdw>
                </a:effectLst>
                <a:latin typeface="Arial" charset="0"/>
                <a:cs typeface="Arial" charset="0"/>
              </a:rPr>
              <a:t>will burn the whore.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5398"/>
                                        </p:tgtEl>
                                        <p:attrNameLst>
                                          <p:attrName>style.visibility</p:attrName>
                                        </p:attrNameLst>
                                      </p:cBhvr>
                                      <p:to>
                                        <p:strVal val="visible"/>
                                      </p:to>
                                    </p:set>
                                    <p:animEffect transition="in" filter="circle(in)">
                                      <p:cBhvr>
                                        <p:cTn id="7" dur="2000"/>
                                        <p:tgtEl>
                                          <p:spTgt spid="3153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315399">
                                            <p:txEl>
                                              <p:pRg st="0" end="0"/>
                                            </p:txEl>
                                          </p:spTgt>
                                        </p:tgtEl>
                                        <p:attrNameLst>
                                          <p:attrName>style.visibility</p:attrName>
                                        </p:attrNameLst>
                                      </p:cBhvr>
                                      <p:to>
                                        <p:strVal val="visible"/>
                                      </p:to>
                                    </p:set>
                                    <p:anim calcmode="discrete" valueType="clr">
                                      <p:cBhvr override="childStyle">
                                        <p:cTn id="12" dur="80"/>
                                        <p:tgtEl>
                                          <p:spTgt spid="31539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5399">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31539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9FADC-B4A9-4B41-A7CB-B20D620239B4}"/>
              </a:ext>
            </a:extLst>
          </p:cNvPr>
          <p:cNvSpPr>
            <a:spLocks noGrp="1"/>
          </p:cNvSpPr>
          <p:nvPr>
            <p:ph type="title"/>
          </p:nvPr>
        </p:nvSpPr>
        <p:spPr/>
        <p:txBody>
          <a:bodyPr/>
          <a:lstStyle/>
          <a:p>
            <a:pPr>
              <a:defRPr/>
            </a:pPr>
            <a:r>
              <a:rPr lang="en-GB" b="1" dirty="0">
                <a:solidFill>
                  <a:srgbClr val="FF0000"/>
                </a:solidFill>
              </a:rPr>
              <a:t>Gog/Babylon </a:t>
            </a:r>
            <a:r>
              <a:rPr lang="en-GB" b="1" dirty="0">
                <a:solidFill>
                  <a:srgbClr val="FFFF00"/>
                </a:solidFill>
              </a:rPr>
              <a:t>- Destroyed</a:t>
            </a:r>
            <a:endParaRPr lang="en-GB" dirty="0"/>
          </a:p>
        </p:txBody>
      </p:sp>
      <p:sp>
        <p:nvSpPr>
          <p:cNvPr id="3" name="Slide Number Placeholder 2">
            <a:extLst>
              <a:ext uri="{FF2B5EF4-FFF2-40B4-BE49-F238E27FC236}">
                <a16:creationId xmlns:a16="http://schemas.microsoft.com/office/drawing/2014/main" id="{9D9BB913-7967-41F1-BE16-C24EC214A65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007D52-DCE4-4E08-B661-1895AD88D1EA}" type="slidenum">
              <a:rPr lang="en-GB" altLang="en-US"/>
              <a:pPr eaLnBrk="1" hangingPunct="1"/>
              <a:t>155</a:t>
            </a:fld>
            <a:endParaRPr lang="en-GB" altLang="en-US"/>
          </a:p>
        </p:txBody>
      </p:sp>
      <p:pic>
        <p:nvPicPr>
          <p:cNvPr id="216066" name="Picture 2" descr="http://www.textually.org/tv/archives/images/set3/bible-1.jpg">
            <a:extLst>
              <a:ext uri="{FF2B5EF4-FFF2-40B4-BE49-F238E27FC236}">
                <a16:creationId xmlns:a16="http://schemas.microsoft.com/office/drawing/2014/main" id="{717A52A5-2C0F-4882-800A-DC1B80E2A98B}"/>
              </a:ext>
            </a:extLst>
          </p:cNvPr>
          <p:cNvPicPr>
            <a:picLocks noChangeAspect="1" noChangeArrowheads="1"/>
          </p:cNvPicPr>
          <p:nvPr/>
        </p:nvPicPr>
        <p:blipFill>
          <a:blip r:embed="rId3" cstate="print"/>
          <a:srcRect/>
          <a:stretch>
            <a:fillRect/>
          </a:stretch>
        </p:blipFill>
        <p:spPr bwMode="auto">
          <a:xfrm>
            <a:off x="285720" y="1571612"/>
            <a:ext cx="5076825"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FE5C936A-F535-4142-ACAC-EC6D9B325959}"/>
              </a:ext>
            </a:extLst>
          </p:cNvPr>
          <p:cNvSpPr txBox="1"/>
          <p:nvPr/>
        </p:nvSpPr>
        <p:spPr>
          <a:xfrm>
            <a:off x="5572125" y="1785938"/>
            <a:ext cx="3571875" cy="4032250"/>
          </a:xfrm>
          <a:prstGeom prst="rect">
            <a:avLst/>
          </a:prstGeom>
          <a:noFill/>
        </p:spPr>
        <p:txBody>
          <a:bodyPr>
            <a:spAutoFit/>
          </a:bodyPr>
          <a:lstStyle/>
          <a:p>
            <a:pPr>
              <a:defRPr/>
            </a:pPr>
            <a:r>
              <a:rPr lang="en-GB" sz="3200" b="1" dirty="0">
                <a:solidFill>
                  <a:srgbClr val="FF00FF"/>
                </a:solidFill>
                <a:effectLst>
                  <a:outerShdw blurRad="38100" dist="38100" dir="2700000" algn="tl">
                    <a:srgbClr val="000000"/>
                  </a:outerShdw>
                </a:effectLst>
                <a:latin typeface="Arial" charset="0"/>
                <a:cs typeface="Arial" charset="0"/>
              </a:rPr>
              <a:t>Ezekiel 39:3</a:t>
            </a:r>
            <a:r>
              <a:rPr lang="en-GB" sz="3200" b="1" dirty="0">
                <a:solidFill>
                  <a:schemeClr val="hlink"/>
                </a:solidFill>
                <a:effectLst>
                  <a:outerShdw blurRad="38100" dist="38100" dir="2700000" algn="tl">
                    <a:srgbClr val="000000"/>
                  </a:outerShdw>
                </a:effectLst>
                <a:latin typeface="Arial" charset="0"/>
                <a:cs typeface="Arial" charset="0"/>
              </a:rPr>
              <a:t>;</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And I will smite thy bow out of thy left hand and will cause thine arrows to fall out of thy right hand.</a:t>
            </a:r>
          </a:p>
          <a:p>
            <a:pPr>
              <a:defRPr/>
            </a:pPr>
            <a:endParaRPr lang="en-GB" sz="32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6066"/>
                                        </p:tgtEl>
                                        <p:attrNameLst>
                                          <p:attrName>style.visibility</p:attrName>
                                        </p:attrNameLst>
                                      </p:cBhvr>
                                      <p:to>
                                        <p:strVal val="visible"/>
                                      </p:to>
                                    </p:set>
                                    <p:animEffect transition="in" filter="circle(in)">
                                      <p:cBhvr>
                                        <p:cTn id="7" dur="2000"/>
                                        <p:tgtEl>
                                          <p:spTgt spid="2160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1FD0424-9E8A-4331-9054-9BB65BE6E6C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5AEF4E-2382-481C-ADE0-6E4B5FF0CBBA}" type="slidenum">
              <a:rPr lang="en-GB" altLang="en-US"/>
              <a:pPr eaLnBrk="1" hangingPunct="1"/>
              <a:t>156</a:t>
            </a:fld>
            <a:endParaRPr lang="en-GB" altLang="en-US"/>
          </a:p>
        </p:txBody>
      </p:sp>
      <p:sp>
        <p:nvSpPr>
          <p:cNvPr id="309250" name="Rectangle 2">
            <a:extLst>
              <a:ext uri="{FF2B5EF4-FFF2-40B4-BE49-F238E27FC236}">
                <a16:creationId xmlns:a16="http://schemas.microsoft.com/office/drawing/2014/main" id="{ED0944DC-1B07-4BC9-8B78-288EDB390FA9}"/>
              </a:ext>
            </a:extLst>
          </p:cNvPr>
          <p:cNvSpPr>
            <a:spLocks noGrp="1" noChangeArrowheads="1"/>
          </p:cNvSpPr>
          <p:nvPr>
            <p:ph type="title"/>
          </p:nvPr>
        </p:nvSpPr>
        <p:spPr/>
        <p:txBody>
          <a:bodyPr/>
          <a:lstStyle/>
          <a:p>
            <a:pPr eaLnBrk="1" hangingPunct="1">
              <a:defRPr/>
            </a:pPr>
            <a:r>
              <a:rPr lang="en-GB" b="1" dirty="0">
                <a:solidFill>
                  <a:srgbClr val="FF0000"/>
                </a:solidFill>
              </a:rPr>
              <a:t>Gog/Babylon </a:t>
            </a:r>
            <a:r>
              <a:rPr lang="en-GB" b="1" dirty="0">
                <a:solidFill>
                  <a:srgbClr val="FFFF00"/>
                </a:solidFill>
              </a:rPr>
              <a:t>- Destroyed</a:t>
            </a:r>
          </a:p>
        </p:txBody>
      </p:sp>
      <p:pic>
        <p:nvPicPr>
          <p:cNvPr id="309252" name="Picture 4" descr="Rothschilds Bank Logo">
            <a:extLst>
              <a:ext uri="{FF2B5EF4-FFF2-40B4-BE49-F238E27FC236}">
                <a16:creationId xmlns:a16="http://schemas.microsoft.com/office/drawing/2014/main" id="{28C9FFE8-F02C-43C1-82C3-3A9F267E8CF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557338"/>
            <a:ext cx="3455987" cy="3455987"/>
          </a:xfrm>
        </p:spPr>
      </p:pic>
      <p:sp>
        <p:nvSpPr>
          <p:cNvPr id="309253" name="Text Box 5">
            <a:extLst>
              <a:ext uri="{FF2B5EF4-FFF2-40B4-BE49-F238E27FC236}">
                <a16:creationId xmlns:a16="http://schemas.microsoft.com/office/drawing/2014/main" id="{FE834575-90BF-40B8-8673-7A3C201839FB}"/>
              </a:ext>
            </a:extLst>
          </p:cNvPr>
          <p:cNvSpPr txBox="1">
            <a:spLocks noChangeArrowheads="1"/>
          </p:cNvSpPr>
          <p:nvPr/>
        </p:nvSpPr>
        <p:spPr bwMode="auto">
          <a:xfrm>
            <a:off x="4000500" y="1500188"/>
            <a:ext cx="4824413" cy="5016500"/>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CC"/>
                </a:solidFill>
                <a:effectLst>
                  <a:outerShdw blurRad="38100" dist="38100" dir="2700000" algn="tl">
                    <a:srgbClr val="000000"/>
                  </a:outerShdw>
                </a:effectLst>
                <a:latin typeface="Arial" charset="0"/>
                <a:cs typeface="Arial" charset="0"/>
              </a:rPr>
              <a:t>Here we see the logo of one of the Rothschild Banks with arrows taken from the coat of arms of </a:t>
            </a:r>
            <a:r>
              <a:rPr lang="en-GB" sz="3200" b="1" dirty="0">
                <a:solidFill>
                  <a:srgbClr val="FF0000"/>
                </a:solidFill>
                <a:effectLst>
                  <a:outerShdw blurRad="38100" dist="38100" dir="2700000" algn="tl">
                    <a:srgbClr val="000000"/>
                  </a:outerShdw>
                </a:effectLst>
                <a:latin typeface="Arial" charset="0"/>
                <a:cs typeface="Arial" charset="0"/>
              </a:rPr>
              <a:t>the house of Rothschild –</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FFC000"/>
                </a:solidFill>
                <a:effectLst>
                  <a:outerShdw blurRad="38100" dist="38100" dir="2700000" algn="tl">
                    <a:srgbClr val="000000"/>
                  </a:outerShdw>
                </a:effectLst>
                <a:latin typeface="Arial" charset="0"/>
                <a:cs typeface="Arial" charset="0"/>
              </a:rPr>
              <a:t>Interestingly the large R could refer to the Right Hand and the J &amp; C to </a:t>
            </a:r>
            <a:r>
              <a:rPr lang="en-GB" sz="3200" b="1" dirty="0">
                <a:solidFill>
                  <a:srgbClr val="00FF00"/>
                </a:solidFill>
                <a:effectLst>
                  <a:outerShdw blurRad="38100" dist="38100" dir="2700000" algn="tl">
                    <a:srgbClr val="000000"/>
                  </a:outerShdw>
                </a:effectLst>
                <a:latin typeface="Arial" charset="0"/>
                <a:cs typeface="Arial" charset="0"/>
              </a:rPr>
              <a:t>judgment coming!</a:t>
            </a:r>
          </a:p>
        </p:txBody>
      </p:sp>
      <p:sp>
        <p:nvSpPr>
          <p:cNvPr id="8" name="TextBox 7">
            <a:extLst>
              <a:ext uri="{FF2B5EF4-FFF2-40B4-BE49-F238E27FC236}">
                <a16:creationId xmlns:a16="http://schemas.microsoft.com/office/drawing/2014/main" id="{07D206A2-D3C1-4BDF-9748-4A10805620BC}"/>
              </a:ext>
            </a:extLst>
          </p:cNvPr>
          <p:cNvSpPr txBox="1"/>
          <p:nvPr/>
        </p:nvSpPr>
        <p:spPr>
          <a:xfrm>
            <a:off x="357188" y="5143500"/>
            <a:ext cx="3429000"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Rothschild Logo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9252"/>
                                        </p:tgtEl>
                                        <p:attrNameLst>
                                          <p:attrName>style.visibility</p:attrName>
                                        </p:attrNameLst>
                                      </p:cBhvr>
                                      <p:to>
                                        <p:strVal val="visible"/>
                                      </p:to>
                                    </p:set>
                                    <p:animEffect transition="in" filter="circle(in)">
                                      <p:cBhvr>
                                        <p:cTn id="7" dur="2000"/>
                                        <p:tgtEl>
                                          <p:spTgt spid="3092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09253"/>
                                        </p:tgtEl>
                                        <p:attrNameLst>
                                          <p:attrName>style.visibility</p:attrName>
                                        </p:attrNameLst>
                                      </p:cBhvr>
                                      <p:to>
                                        <p:strVal val="visible"/>
                                      </p:to>
                                    </p:set>
                                    <p:anim calcmode="discrete" valueType="clr">
                                      <p:cBhvr override="childStyle">
                                        <p:cTn id="18" dur="80"/>
                                        <p:tgtEl>
                                          <p:spTgt spid="30925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09253"/>
                                        </p:tgtEl>
                                        <p:attrNameLst>
                                          <p:attrName>fillcolor</p:attrName>
                                        </p:attrNameLst>
                                      </p:cBhvr>
                                      <p:tavLst>
                                        <p:tav tm="0">
                                          <p:val>
                                            <p:clrVal>
                                              <a:schemeClr val="accent2"/>
                                            </p:clrVal>
                                          </p:val>
                                        </p:tav>
                                        <p:tav tm="50000">
                                          <p:val>
                                            <p:clrVal>
                                              <a:schemeClr val="hlink"/>
                                            </p:clrVal>
                                          </p:val>
                                        </p:tav>
                                      </p:tavLst>
                                    </p:anim>
                                    <p:set>
                                      <p:cBhvr>
                                        <p:cTn id="20" dur="80"/>
                                        <p:tgtEl>
                                          <p:spTgt spid="30925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3" grpId="0"/>
      <p:bldP spid="8"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95E2139-E6DF-4A36-A987-E1CC491889F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0146166-5D3A-4E37-B3CC-3E5E2F04DECA}" type="slidenum">
              <a:rPr lang="en-GB" altLang="en-US"/>
              <a:pPr eaLnBrk="1" hangingPunct="1"/>
              <a:t>157</a:t>
            </a:fld>
            <a:endParaRPr lang="en-GB" altLang="en-US"/>
          </a:p>
        </p:txBody>
      </p:sp>
      <p:sp>
        <p:nvSpPr>
          <p:cNvPr id="310274" name="Rectangle 2">
            <a:extLst>
              <a:ext uri="{FF2B5EF4-FFF2-40B4-BE49-F238E27FC236}">
                <a16:creationId xmlns:a16="http://schemas.microsoft.com/office/drawing/2014/main" id="{CBEEB9B3-C09B-4A2A-95B0-B05E8ACFA738}"/>
              </a:ext>
            </a:extLst>
          </p:cNvPr>
          <p:cNvSpPr>
            <a:spLocks noGrp="1" noChangeArrowheads="1"/>
          </p:cNvSpPr>
          <p:nvPr>
            <p:ph type="title"/>
          </p:nvPr>
        </p:nvSpPr>
        <p:spPr/>
        <p:txBody>
          <a:bodyPr/>
          <a:lstStyle/>
          <a:p>
            <a:pPr eaLnBrk="1" hangingPunct="1">
              <a:defRPr/>
            </a:pPr>
            <a:r>
              <a:rPr lang="en-GB" b="1">
                <a:solidFill>
                  <a:srgbClr val="FF0000"/>
                </a:solidFill>
              </a:rPr>
              <a:t>Gog/Babylon </a:t>
            </a:r>
            <a:r>
              <a:rPr lang="en-GB" b="1">
                <a:solidFill>
                  <a:srgbClr val="FFFF00"/>
                </a:solidFill>
              </a:rPr>
              <a:t>- Destroyed</a:t>
            </a:r>
          </a:p>
        </p:txBody>
      </p:sp>
      <p:sp>
        <p:nvSpPr>
          <p:cNvPr id="310275" name="Text Box 3">
            <a:extLst>
              <a:ext uri="{FF2B5EF4-FFF2-40B4-BE49-F238E27FC236}">
                <a16:creationId xmlns:a16="http://schemas.microsoft.com/office/drawing/2014/main" id="{D6E3CFBA-5CC4-4ED3-A2FD-B4ABBFD2F385}"/>
              </a:ext>
            </a:extLst>
          </p:cNvPr>
          <p:cNvSpPr txBox="1">
            <a:spLocks noChangeArrowheads="1"/>
          </p:cNvSpPr>
          <p:nvPr/>
        </p:nvSpPr>
        <p:spPr bwMode="auto">
          <a:xfrm>
            <a:off x="5357813" y="1857375"/>
            <a:ext cx="3563937"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66FF"/>
                </a:solidFill>
                <a:effectLst>
                  <a:outerShdw blurRad="38100" dist="38100" dir="2700000" algn="tl">
                    <a:srgbClr val="000000"/>
                  </a:outerShdw>
                </a:effectLst>
                <a:latin typeface="Arial" charset="0"/>
                <a:cs typeface="Arial" charset="0"/>
              </a:rPr>
              <a:t>Malachi 4:1</a:t>
            </a:r>
            <a:br>
              <a:rPr lang="en-GB" sz="2800" b="1" dirty="0">
                <a:solidFill>
                  <a:srgbClr val="FFFF00"/>
                </a:solidFill>
                <a:effectLst>
                  <a:outerShdw blurRad="38100" dist="38100" dir="2700000" algn="tl">
                    <a:srgbClr val="000000"/>
                  </a:outerShdw>
                </a:effectLst>
                <a:latin typeface="Arial" charset="0"/>
                <a:cs typeface="Arial" charset="0"/>
              </a:rPr>
            </a:br>
            <a:r>
              <a:rPr lang="en-GB" sz="2800" b="1" dirty="0">
                <a:solidFill>
                  <a:schemeClr val="hlink"/>
                </a:solidFill>
                <a:effectLst>
                  <a:outerShdw blurRad="38100" dist="38100" dir="2700000" algn="tl">
                    <a:srgbClr val="000000"/>
                  </a:outerShdw>
                </a:effectLst>
                <a:latin typeface="Arial" charset="0"/>
                <a:cs typeface="Arial" charset="0"/>
              </a:rPr>
              <a:t>For, behold, the day cometh, that shall burn as an oven; and all the proud, yea, and all that do wickedly,</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chemeClr val="hlink"/>
                </a:solidFill>
                <a:effectLst>
                  <a:outerShdw blurRad="38100" dist="38100" dir="2700000" algn="tl">
                    <a:srgbClr val="000000"/>
                  </a:outerShdw>
                </a:effectLst>
                <a:latin typeface="Arial" charset="0"/>
                <a:cs typeface="Arial" charset="0"/>
              </a:rPr>
              <a:t>shall be stubble:</a:t>
            </a:r>
            <a:endParaRPr lang="en-GB" sz="2800" dirty="0">
              <a:solidFill>
                <a:srgbClr val="00FF00"/>
              </a:solidFill>
              <a:latin typeface="Arial" charset="0"/>
              <a:cs typeface="Arial" charset="0"/>
            </a:endParaRPr>
          </a:p>
        </p:txBody>
      </p:sp>
      <p:pic>
        <p:nvPicPr>
          <p:cNvPr id="310276" name="Picture 4" descr="burning_wheat_stubble">
            <a:extLst>
              <a:ext uri="{FF2B5EF4-FFF2-40B4-BE49-F238E27FC236}">
                <a16:creationId xmlns:a16="http://schemas.microsoft.com/office/drawing/2014/main" id="{C50C4655-CF91-4749-90B0-1F9438EF15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5750" y="1428750"/>
            <a:ext cx="4968875" cy="3727450"/>
          </a:xfrm>
        </p:spPr>
      </p:pic>
      <p:sp>
        <p:nvSpPr>
          <p:cNvPr id="7" name="TextBox 6">
            <a:extLst>
              <a:ext uri="{FF2B5EF4-FFF2-40B4-BE49-F238E27FC236}">
                <a16:creationId xmlns:a16="http://schemas.microsoft.com/office/drawing/2014/main" id="{C2AA6DEB-11D2-4143-9370-85B67438670B}"/>
              </a:ext>
            </a:extLst>
          </p:cNvPr>
          <p:cNvSpPr txBox="1"/>
          <p:nvPr/>
        </p:nvSpPr>
        <p:spPr>
          <a:xfrm>
            <a:off x="0" y="5286375"/>
            <a:ext cx="9144000" cy="1384300"/>
          </a:xfrm>
          <a:prstGeom prst="rect">
            <a:avLst/>
          </a:prstGeom>
          <a:noFill/>
        </p:spPr>
        <p:txBody>
          <a:bodyPr>
            <a:spAutoFit/>
          </a:bodyPr>
          <a:lstStyle/>
          <a:p>
            <a:pPr>
              <a:defRPr/>
            </a:pPr>
            <a:r>
              <a:rPr lang="en-GB" sz="2800" b="1" dirty="0">
                <a:solidFill>
                  <a:srgbClr val="00FF00"/>
                </a:solidFill>
                <a:effectLst>
                  <a:outerShdw blurRad="38100" dist="38100" dir="2700000" algn="tl">
                    <a:srgbClr val="000000"/>
                  </a:outerShdw>
                </a:effectLst>
                <a:latin typeface="Arial" charset="0"/>
                <a:cs typeface="Arial" charset="0"/>
              </a:rPr>
              <a:t>and the day that cometh shall burn them up, saith the LORD of hosts, that it shall leave them neither root nor branch.</a:t>
            </a: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0276"/>
                                        </p:tgtEl>
                                        <p:attrNameLst>
                                          <p:attrName>style.visibility</p:attrName>
                                        </p:attrNameLst>
                                      </p:cBhvr>
                                      <p:to>
                                        <p:strVal val="visible"/>
                                      </p:to>
                                    </p:set>
                                    <p:animEffect transition="in" filter="circle(in)">
                                      <p:cBhvr>
                                        <p:cTn id="7" dur="2000"/>
                                        <p:tgtEl>
                                          <p:spTgt spid="310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10275"/>
                                        </p:tgtEl>
                                        <p:attrNameLst>
                                          <p:attrName>style.visibility</p:attrName>
                                        </p:attrNameLst>
                                      </p:cBhvr>
                                      <p:to>
                                        <p:strVal val="visible"/>
                                      </p:to>
                                    </p:set>
                                    <p:anim calcmode="discrete" valueType="clr">
                                      <p:cBhvr override="childStyle">
                                        <p:cTn id="12" dur="80"/>
                                        <p:tgtEl>
                                          <p:spTgt spid="31027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0275"/>
                                        </p:tgtEl>
                                        <p:attrNameLst>
                                          <p:attrName>fillcolor</p:attrName>
                                        </p:attrNameLst>
                                      </p:cBhvr>
                                      <p:tavLst>
                                        <p:tav tm="0">
                                          <p:val>
                                            <p:clrVal>
                                              <a:schemeClr val="accent2"/>
                                            </p:clrVal>
                                          </p:val>
                                        </p:tav>
                                        <p:tav tm="50000">
                                          <p:val>
                                            <p:clrVal>
                                              <a:schemeClr val="hlink"/>
                                            </p:clrVal>
                                          </p:val>
                                        </p:tav>
                                      </p:tavLst>
                                    </p:anim>
                                    <p:set>
                                      <p:cBhvr>
                                        <p:cTn id="14" dur="80"/>
                                        <p:tgtEl>
                                          <p:spTgt spid="31027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5"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BE8CAA8-A5B4-499E-A1C1-60486CDE011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DAFF515-0B45-47A7-AA10-4B34E2DE1F7C}" type="slidenum">
              <a:rPr lang="en-GB" altLang="en-US"/>
              <a:pPr eaLnBrk="1" hangingPunct="1"/>
              <a:t>158</a:t>
            </a:fld>
            <a:endParaRPr lang="en-GB" altLang="en-US"/>
          </a:p>
        </p:txBody>
      </p:sp>
      <p:sp>
        <p:nvSpPr>
          <p:cNvPr id="311298" name="Rectangle 2">
            <a:extLst>
              <a:ext uri="{FF2B5EF4-FFF2-40B4-BE49-F238E27FC236}">
                <a16:creationId xmlns:a16="http://schemas.microsoft.com/office/drawing/2014/main" id="{879DB0B2-6AE2-48CC-93BA-0A5ABF711DC2}"/>
              </a:ext>
            </a:extLst>
          </p:cNvPr>
          <p:cNvSpPr>
            <a:spLocks noGrp="1" noChangeArrowheads="1"/>
          </p:cNvSpPr>
          <p:nvPr>
            <p:ph type="title"/>
          </p:nvPr>
        </p:nvSpPr>
        <p:spPr/>
        <p:txBody>
          <a:bodyPr/>
          <a:lstStyle/>
          <a:p>
            <a:pPr eaLnBrk="1" hangingPunct="1">
              <a:defRPr/>
            </a:pPr>
            <a:r>
              <a:rPr lang="en-GB" b="1">
                <a:solidFill>
                  <a:srgbClr val="FF0000"/>
                </a:solidFill>
              </a:rPr>
              <a:t>Gog/Babylon </a:t>
            </a:r>
            <a:r>
              <a:rPr lang="en-GB" b="1">
                <a:solidFill>
                  <a:srgbClr val="FFFF00"/>
                </a:solidFill>
              </a:rPr>
              <a:t>- Destroyed</a:t>
            </a:r>
          </a:p>
        </p:txBody>
      </p:sp>
      <p:sp>
        <p:nvSpPr>
          <p:cNvPr id="311299" name="Text Box 3">
            <a:extLst>
              <a:ext uri="{FF2B5EF4-FFF2-40B4-BE49-F238E27FC236}">
                <a16:creationId xmlns:a16="http://schemas.microsoft.com/office/drawing/2014/main" id="{4AF9662B-A79B-4C9B-81CE-F8B8097AD00E}"/>
              </a:ext>
            </a:extLst>
          </p:cNvPr>
          <p:cNvSpPr txBox="1">
            <a:spLocks noChangeArrowheads="1"/>
          </p:cNvSpPr>
          <p:nvPr/>
        </p:nvSpPr>
        <p:spPr bwMode="auto">
          <a:xfrm>
            <a:off x="4716463" y="1143000"/>
            <a:ext cx="4427537" cy="547846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66FF"/>
                </a:solidFill>
                <a:effectLst>
                  <a:outerShdw blurRad="38100" dist="38100" dir="2700000" algn="tl">
                    <a:srgbClr val="000000"/>
                  </a:outerShdw>
                </a:effectLst>
                <a:latin typeface="Arial" charset="0"/>
                <a:cs typeface="Arial" charset="0"/>
              </a:rPr>
              <a:t>Obadiah 1:18</a:t>
            </a:r>
          </a:p>
          <a:p>
            <a:pPr>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And the house of Jacob shall be a fire, and the house of Joseph a flame, and the house of Esau for stubble, and they shall kindle in them, and devour them;</a:t>
            </a:r>
            <a:r>
              <a:rPr lang="en-GB" sz="2800" b="1" dirty="0">
                <a:solidFill>
                  <a:srgbClr val="FFFF00"/>
                </a:solidFill>
                <a:effectLst>
                  <a:outerShdw blurRad="38100" dist="38100" dir="2700000" algn="tl">
                    <a:srgbClr val="000000"/>
                  </a:outerShdw>
                </a:effectLst>
                <a:latin typeface="Arial" charset="0"/>
                <a:cs typeface="Arial" charset="0"/>
              </a:rPr>
              <a:t> and there shall not be any remaining of the house of Esau; for the LORD hath spoken it. </a:t>
            </a:r>
          </a:p>
        </p:txBody>
      </p:sp>
      <p:pic>
        <p:nvPicPr>
          <p:cNvPr id="311300" name="Picture 4" descr="Standards">
            <a:extLst>
              <a:ext uri="{FF2B5EF4-FFF2-40B4-BE49-F238E27FC236}">
                <a16:creationId xmlns:a16="http://schemas.microsoft.com/office/drawing/2014/main" id="{C1A5C654-D9F2-45CD-9BB3-1F90F1DD494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1357313"/>
            <a:ext cx="4116387" cy="2909887"/>
          </a:xfrm>
        </p:spPr>
      </p:pic>
      <p:sp>
        <p:nvSpPr>
          <p:cNvPr id="311301" name="Text Box 5">
            <a:extLst>
              <a:ext uri="{FF2B5EF4-FFF2-40B4-BE49-F238E27FC236}">
                <a16:creationId xmlns:a16="http://schemas.microsoft.com/office/drawing/2014/main" id="{13926D7B-2086-48BD-B3AE-D831A3D5D6BA}"/>
              </a:ext>
            </a:extLst>
          </p:cNvPr>
          <p:cNvSpPr txBox="1">
            <a:spLocks noChangeArrowheads="1"/>
          </p:cNvSpPr>
          <p:nvPr/>
        </p:nvSpPr>
        <p:spPr bwMode="auto">
          <a:xfrm>
            <a:off x="285750" y="4429125"/>
            <a:ext cx="4176713" cy="2246313"/>
          </a:xfrm>
          <a:prstGeom prst="rect">
            <a:avLst/>
          </a:prstGeom>
          <a:solidFill>
            <a:srgbClr val="CCCC00"/>
          </a:solidFill>
          <a:ln w="9525">
            <a:noFill/>
            <a:miter lim="800000"/>
            <a:headEnd/>
            <a:tailEnd/>
          </a:ln>
          <a:effectLst/>
        </p:spPr>
        <p:txBody>
          <a:bodyPr>
            <a:spAutoFit/>
          </a:bodyPr>
          <a:lstStyle/>
          <a:p>
            <a:pPr algn="ctr">
              <a:spcBef>
                <a:spcPct val="50000"/>
              </a:spcBef>
              <a:defRPr/>
            </a:pPr>
            <a:r>
              <a:rPr lang="en-GB" sz="2800" b="1" dirty="0">
                <a:effectLst>
                  <a:outerShdw blurRad="38100" dist="38100" dir="2700000" algn="tl">
                    <a:srgbClr val="000000"/>
                  </a:outerShdw>
                </a:effectLst>
                <a:latin typeface="Arial" charset="0"/>
                <a:cs typeface="Arial" charset="0"/>
              </a:rPr>
              <a:t>Of course the term House of Jacob is used because all the tribes of Israel will rise up and destroy Gog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1300"/>
                                        </p:tgtEl>
                                        <p:attrNameLst>
                                          <p:attrName>style.visibility</p:attrName>
                                        </p:attrNameLst>
                                      </p:cBhvr>
                                      <p:to>
                                        <p:strVal val="visible"/>
                                      </p:to>
                                    </p:set>
                                    <p:animEffect transition="in" filter="circle(in)">
                                      <p:cBhvr>
                                        <p:cTn id="7" dur="2000"/>
                                        <p:tgtEl>
                                          <p:spTgt spid="311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11299"/>
                                        </p:tgtEl>
                                        <p:attrNameLst>
                                          <p:attrName>style.visibility</p:attrName>
                                        </p:attrNameLst>
                                      </p:cBhvr>
                                      <p:to>
                                        <p:strVal val="visible"/>
                                      </p:to>
                                    </p:set>
                                    <p:anim calcmode="discrete" valueType="clr">
                                      <p:cBhvr override="childStyle">
                                        <p:cTn id="12" dur="80"/>
                                        <p:tgtEl>
                                          <p:spTgt spid="31129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1299"/>
                                        </p:tgtEl>
                                        <p:attrNameLst>
                                          <p:attrName>fillcolor</p:attrName>
                                        </p:attrNameLst>
                                      </p:cBhvr>
                                      <p:tavLst>
                                        <p:tav tm="0">
                                          <p:val>
                                            <p:clrVal>
                                              <a:schemeClr val="accent2"/>
                                            </p:clrVal>
                                          </p:val>
                                        </p:tav>
                                        <p:tav tm="50000">
                                          <p:val>
                                            <p:clrVal>
                                              <a:schemeClr val="hlink"/>
                                            </p:clrVal>
                                          </p:val>
                                        </p:tav>
                                      </p:tavLst>
                                    </p:anim>
                                    <p:set>
                                      <p:cBhvr>
                                        <p:cTn id="14" dur="80"/>
                                        <p:tgtEl>
                                          <p:spTgt spid="311299"/>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1301"/>
                                        </p:tgtEl>
                                        <p:attrNameLst>
                                          <p:attrName>style.visibility</p:attrName>
                                        </p:attrNameLst>
                                      </p:cBhvr>
                                      <p:to>
                                        <p:strVal val="visible"/>
                                      </p:to>
                                    </p:set>
                                    <p:anim calcmode="lin" valueType="num">
                                      <p:cBhvr additive="base">
                                        <p:cTn id="19" dur="500" fill="hold"/>
                                        <p:tgtEl>
                                          <p:spTgt spid="311301"/>
                                        </p:tgtEl>
                                        <p:attrNameLst>
                                          <p:attrName>ppt_x</p:attrName>
                                        </p:attrNameLst>
                                      </p:cBhvr>
                                      <p:tavLst>
                                        <p:tav tm="0">
                                          <p:val>
                                            <p:strVal val="#ppt_x"/>
                                          </p:val>
                                        </p:tav>
                                        <p:tav tm="100000">
                                          <p:val>
                                            <p:strVal val="#ppt_x"/>
                                          </p:val>
                                        </p:tav>
                                      </p:tavLst>
                                    </p:anim>
                                    <p:anim calcmode="lin" valueType="num">
                                      <p:cBhvr additive="base">
                                        <p:cTn id="20" dur="500" fill="hold"/>
                                        <p:tgtEl>
                                          <p:spTgt spid="311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9" grpId="0"/>
      <p:bldP spid="311301"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0679952A-05A3-46C3-A200-BD02A7BFA2E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7AA660D-7787-420D-B90E-31B1AD42F110}" type="slidenum">
              <a:rPr lang="en-GB" altLang="en-US"/>
              <a:pPr eaLnBrk="1" hangingPunct="1"/>
              <a:t>159</a:t>
            </a:fld>
            <a:endParaRPr lang="en-GB" altLang="en-US"/>
          </a:p>
        </p:txBody>
      </p:sp>
      <p:sp>
        <p:nvSpPr>
          <p:cNvPr id="312322" name="Rectangle 2">
            <a:extLst>
              <a:ext uri="{FF2B5EF4-FFF2-40B4-BE49-F238E27FC236}">
                <a16:creationId xmlns:a16="http://schemas.microsoft.com/office/drawing/2014/main" id="{284BACA5-C595-424B-97F7-79CCB0A1AC2A}"/>
              </a:ext>
            </a:extLst>
          </p:cNvPr>
          <p:cNvSpPr>
            <a:spLocks noGrp="1" noChangeArrowheads="1"/>
          </p:cNvSpPr>
          <p:nvPr>
            <p:ph type="title"/>
          </p:nvPr>
        </p:nvSpPr>
        <p:spPr/>
        <p:txBody>
          <a:bodyPr/>
          <a:lstStyle/>
          <a:p>
            <a:pPr eaLnBrk="1" hangingPunct="1">
              <a:defRPr/>
            </a:pPr>
            <a:r>
              <a:rPr lang="en-GB" b="1">
                <a:solidFill>
                  <a:srgbClr val="FF0000"/>
                </a:solidFill>
              </a:rPr>
              <a:t>Gog/Babylon </a:t>
            </a:r>
            <a:r>
              <a:rPr lang="en-GB" b="1">
                <a:solidFill>
                  <a:srgbClr val="FFFF00"/>
                </a:solidFill>
              </a:rPr>
              <a:t>- Destroyed</a:t>
            </a:r>
          </a:p>
        </p:txBody>
      </p:sp>
      <p:sp>
        <p:nvSpPr>
          <p:cNvPr id="312323" name="Text Box 3">
            <a:extLst>
              <a:ext uri="{FF2B5EF4-FFF2-40B4-BE49-F238E27FC236}">
                <a16:creationId xmlns:a16="http://schemas.microsoft.com/office/drawing/2014/main" id="{DE7689AC-D248-48FE-BCC3-91489A142398}"/>
              </a:ext>
            </a:extLst>
          </p:cNvPr>
          <p:cNvSpPr txBox="1">
            <a:spLocks noChangeArrowheads="1"/>
          </p:cNvSpPr>
          <p:nvPr/>
        </p:nvSpPr>
        <p:spPr bwMode="auto">
          <a:xfrm>
            <a:off x="4500563" y="1500188"/>
            <a:ext cx="4643437" cy="41862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66FF"/>
                </a:solidFill>
                <a:effectLst>
                  <a:outerShdw blurRad="38100" dist="38100" dir="2700000" algn="tl">
                    <a:srgbClr val="000000"/>
                  </a:outerShdw>
                </a:effectLst>
                <a:latin typeface="Arial" charset="0"/>
                <a:cs typeface="Arial" charset="0"/>
              </a:rPr>
              <a:t>Revelation 17:16</a:t>
            </a:r>
          </a:p>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And the ten horns which thou sawest upon the beast, these shall hate the Whore and </a:t>
            </a:r>
            <a:r>
              <a:rPr lang="en-GB" sz="2800" b="1" dirty="0">
                <a:solidFill>
                  <a:srgbClr val="00FF00"/>
                </a:solidFill>
                <a:effectLst>
                  <a:outerShdw blurRad="38100" dist="38100" dir="2700000" algn="tl">
                    <a:srgbClr val="000000"/>
                  </a:outerShdw>
                </a:effectLst>
                <a:latin typeface="Arial" charset="0"/>
                <a:cs typeface="Arial" charset="0"/>
              </a:rPr>
              <a:t>make her desolate and naked, and shall eat her flesh, and burn her with fire.</a:t>
            </a:r>
            <a:br>
              <a:rPr lang="en-GB" sz="2800" b="1" dirty="0">
                <a:solidFill>
                  <a:srgbClr val="00FF00"/>
                </a:solidFill>
                <a:effectLst>
                  <a:outerShdw blurRad="38100" dist="38100" dir="2700000" algn="tl">
                    <a:srgbClr val="000000"/>
                  </a:outerShdw>
                </a:effectLst>
                <a:latin typeface="Arial" charset="0"/>
                <a:cs typeface="Arial" charset="0"/>
              </a:rPr>
            </a:br>
            <a:endParaRPr lang="en-GB" sz="2800" b="1" dirty="0">
              <a:solidFill>
                <a:srgbClr val="00FF00"/>
              </a:solidFill>
              <a:effectLst>
                <a:outerShdw blurRad="38100" dist="38100" dir="2700000" algn="tl">
                  <a:srgbClr val="000000"/>
                </a:outerShdw>
              </a:effectLst>
              <a:latin typeface="Arial" charset="0"/>
              <a:cs typeface="Arial" charset="0"/>
            </a:endParaRPr>
          </a:p>
        </p:txBody>
      </p:sp>
      <p:pic>
        <p:nvPicPr>
          <p:cNvPr id="312324" name="Picture 4" descr="beast3_new">
            <a:extLst>
              <a:ext uri="{FF2B5EF4-FFF2-40B4-BE49-F238E27FC236}">
                <a16:creationId xmlns:a16="http://schemas.microsoft.com/office/drawing/2014/main" id="{970376AE-A57D-4A04-8B23-2088E6A3E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2143125"/>
            <a:ext cx="4321175"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2324"/>
                                        </p:tgtEl>
                                        <p:attrNameLst>
                                          <p:attrName>style.visibility</p:attrName>
                                        </p:attrNameLst>
                                      </p:cBhvr>
                                      <p:to>
                                        <p:strVal val="visible"/>
                                      </p:to>
                                    </p:set>
                                    <p:animEffect transition="in" filter="circle(in)">
                                      <p:cBhvr>
                                        <p:cTn id="7" dur="2000"/>
                                        <p:tgtEl>
                                          <p:spTgt spid="3123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12323"/>
                                        </p:tgtEl>
                                        <p:attrNameLst>
                                          <p:attrName>style.visibility</p:attrName>
                                        </p:attrNameLst>
                                      </p:cBhvr>
                                      <p:to>
                                        <p:strVal val="visible"/>
                                      </p:to>
                                    </p:set>
                                    <p:anim calcmode="discrete" valueType="clr">
                                      <p:cBhvr override="childStyle">
                                        <p:cTn id="12" dur="80"/>
                                        <p:tgtEl>
                                          <p:spTgt spid="31232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2323"/>
                                        </p:tgtEl>
                                        <p:attrNameLst>
                                          <p:attrName>fillcolor</p:attrName>
                                        </p:attrNameLst>
                                      </p:cBhvr>
                                      <p:tavLst>
                                        <p:tav tm="0">
                                          <p:val>
                                            <p:clrVal>
                                              <a:schemeClr val="accent2"/>
                                            </p:clrVal>
                                          </p:val>
                                        </p:tav>
                                        <p:tav tm="50000">
                                          <p:val>
                                            <p:clrVal>
                                              <a:schemeClr val="hlink"/>
                                            </p:clrVal>
                                          </p:val>
                                        </p:tav>
                                      </p:tavLst>
                                    </p:anim>
                                    <p:set>
                                      <p:cBhvr>
                                        <p:cTn id="14" dur="80"/>
                                        <p:tgtEl>
                                          <p:spTgt spid="3123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D3C2128-4249-4E6B-A064-3E80EA37013D}"/>
              </a:ext>
            </a:extLst>
          </p:cNvPr>
          <p:cNvSpPr>
            <a:spLocks noGrp="1" noChangeArrowheads="1"/>
          </p:cNvSpPr>
          <p:nvPr>
            <p:ph type="title"/>
          </p:nvPr>
        </p:nvSpPr>
        <p:spPr/>
        <p:txBody>
          <a:bodyPr/>
          <a:lstStyle/>
          <a:p>
            <a:pPr eaLnBrk="1" hangingPunct="1">
              <a:defRPr/>
            </a:pPr>
            <a:r>
              <a:rPr lang="en-GB" b="1" dirty="0">
                <a:solidFill>
                  <a:srgbClr val="FF3300"/>
                </a:solidFill>
              </a:rPr>
              <a:t>Islam - Jewish</a:t>
            </a:r>
          </a:p>
        </p:txBody>
      </p:sp>
      <p:sp>
        <p:nvSpPr>
          <p:cNvPr id="9" name="Slide Number Placeholder 6">
            <a:extLst>
              <a:ext uri="{FF2B5EF4-FFF2-40B4-BE49-F238E27FC236}">
                <a16:creationId xmlns:a16="http://schemas.microsoft.com/office/drawing/2014/main" id="{7222A872-BC66-4079-B923-052FB19A8FE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A735246-D057-4E5B-998A-F7178A7084B5}" type="slidenum">
              <a:rPr lang="en-GB" altLang="en-US"/>
              <a:pPr eaLnBrk="1" hangingPunct="1"/>
              <a:t>16</a:t>
            </a:fld>
            <a:endParaRPr lang="en-GB" altLang="en-US"/>
          </a:p>
        </p:txBody>
      </p:sp>
      <p:sp>
        <p:nvSpPr>
          <p:cNvPr id="41988" name="Text Box 4">
            <a:extLst>
              <a:ext uri="{FF2B5EF4-FFF2-40B4-BE49-F238E27FC236}">
                <a16:creationId xmlns:a16="http://schemas.microsoft.com/office/drawing/2014/main" id="{88648438-9243-442B-BA3A-A7F82A4D9EB5}"/>
              </a:ext>
            </a:extLst>
          </p:cNvPr>
          <p:cNvSpPr txBox="1">
            <a:spLocks noChangeArrowheads="1"/>
          </p:cNvSpPr>
          <p:nvPr/>
        </p:nvSpPr>
        <p:spPr bwMode="auto">
          <a:xfrm>
            <a:off x="4857750" y="1341438"/>
            <a:ext cx="4143375"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CC"/>
                </a:solidFill>
                <a:effectLst>
                  <a:outerShdw blurRad="38100" dist="38100" dir="2700000" algn="tl">
                    <a:srgbClr val="000000"/>
                  </a:outerShdw>
                </a:effectLst>
                <a:latin typeface="Arial" charset="0"/>
                <a:cs typeface="Arial" charset="0"/>
              </a:rPr>
              <a:t>Once the Arabs had been indoctrinated, </a:t>
            </a:r>
            <a:r>
              <a:rPr lang="en-GB" sz="2800" b="1" dirty="0">
                <a:solidFill>
                  <a:srgbClr val="FFC000"/>
                </a:solidFill>
                <a:effectLst>
                  <a:outerShdw blurRad="38100" dist="38100" dir="2700000" algn="tl">
                    <a:srgbClr val="000000"/>
                  </a:outerShdw>
                </a:effectLst>
                <a:latin typeface="Arial" charset="0"/>
                <a:cs typeface="Arial" charset="0"/>
              </a:rPr>
              <a:t>this would be used as a means to attack the infidels </a:t>
            </a:r>
            <a:r>
              <a:rPr lang="en-GB" sz="2800" b="1" dirty="0">
                <a:solidFill>
                  <a:srgbClr val="FF00FF"/>
                </a:solidFill>
                <a:effectLst>
                  <a:outerShdw blurRad="38100" dist="38100" dir="2700000" algn="tl">
                    <a:srgbClr val="000000"/>
                  </a:outerShdw>
                </a:effectLst>
                <a:latin typeface="Arial" charset="0"/>
                <a:cs typeface="Arial" charset="0"/>
              </a:rPr>
              <a:t>(Christians) </a:t>
            </a:r>
            <a:r>
              <a:rPr lang="en-GB" sz="2800" b="1" dirty="0">
                <a:solidFill>
                  <a:srgbClr val="00FF00"/>
                </a:solidFill>
                <a:effectLst>
                  <a:outerShdw blurRad="38100" dist="38100" dir="2700000" algn="tl">
                    <a:srgbClr val="000000"/>
                  </a:outerShdw>
                </a:effectLst>
                <a:latin typeface="Arial" charset="0"/>
                <a:cs typeface="Arial" charset="0"/>
              </a:rPr>
              <a:t>and drive them together west and northwards with the rest of the white</a:t>
            </a:r>
            <a:r>
              <a:rPr lang="en-GB" sz="2800" dirty="0">
                <a:solidFill>
                  <a:srgbClr val="00FF00"/>
                </a:solidFill>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civilisation out of Asia Minor and North Africa.</a:t>
            </a:r>
            <a:r>
              <a:rPr lang="en-GB" sz="2800" b="1" dirty="0">
                <a:solidFill>
                  <a:srgbClr val="FFFF00"/>
                </a:solidFill>
                <a:effectLst>
                  <a:outerShdw blurRad="38100" dist="38100" dir="2700000" algn="tl">
                    <a:srgbClr val="000000"/>
                  </a:outerShdw>
                </a:effectLst>
                <a:latin typeface="Arial" charset="0"/>
                <a:cs typeface="Arial" charset="0"/>
              </a:rPr>
              <a:t> </a:t>
            </a:r>
            <a:endParaRPr lang="en-GB" sz="2800" b="1" dirty="0">
              <a:solidFill>
                <a:schemeClr val="hlink"/>
              </a:solidFill>
              <a:effectLst>
                <a:outerShdw blurRad="38100" dist="38100" dir="2700000" algn="tl">
                  <a:srgbClr val="000000"/>
                </a:outerShdw>
              </a:effectLst>
              <a:latin typeface="Arial" charset="0"/>
              <a:cs typeface="Arial" charset="0"/>
            </a:endParaRPr>
          </a:p>
        </p:txBody>
      </p:sp>
      <p:sp>
        <p:nvSpPr>
          <p:cNvPr id="41990" name="Text Box 6">
            <a:extLst>
              <a:ext uri="{FF2B5EF4-FFF2-40B4-BE49-F238E27FC236}">
                <a16:creationId xmlns:a16="http://schemas.microsoft.com/office/drawing/2014/main" id="{CC5F96EB-CAFE-454C-A34F-2172A2BF357F}"/>
              </a:ext>
            </a:extLst>
          </p:cNvPr>
          <p:cNvSpPr txBox="1">
            <a:spLocks noChangeArrowheads="1"/>
          </p:cNvSpPr>
          <p:nvPr/>
        </p:nvSpPr>
        <p:spPr bwMode="auto">
          <a:xfrm>
            <a:off x="214313" y="5500688"/>
            <a:ext cx="4500562"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Most Arabs converted to Islam </a:t>
            </a:r>
          </a:p>
        </p:txBody>
      </p:sp>
      <p:pic>
        <p:nvPicPr>
          <p:cNvPr id="12" name="Picture 2" descr="http://farm1.static.flickr.com/100/288487581_76f5724a0d_o.jpg">
            <a:extLst>
              <a:ext uri="{FF2B5EF4-FFF2-40B4-BE49-F238E27FC236}">
                <a16:creationId xmlns:a16="http://schemas.microsoft.com/office/drawing/2014/main" id="{D9A3DF84-B8E4-450B-95C9-844C4A5D5F7A}"/>
              </a:ext>
            </a:extLst>
          </p:cNvPr>
          <p:cNvPicPr>
            <a:picLocks noChangeAspect="1" noChangeArrowheads="1"/>
          </p:cNvPicPr>
          <p:nvPr/>
        </p:nvPicPr>
        <p:blipFill>
          <a:blip r:embed="rId3" cstate="print"/>
          <a:srcRect/>
          <a:stretch>
            <a:fillRect/>
          </a:stretch>
        </p:blipFill>
        <p:spPr bwMode="auto">
          <a:xfrm>
            <a:off x="285720" y="1357298"/>
            <a:ext cx="4410183" cy="40242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1990"/>
                                        </p:tgtEl>
                                        <p:attrNameLst>
                                          <p:attrName>style.visibility</p:attrName>
                                        </p:attrNameLst>
                                      </p:cBhvr>
                                      <p:to>
                                        <p:strVal val="visible"/>
                                      </p:to>
                                    </p:set>
                                    <p:anim calcmode="lin" valueType="num">
                                      <p:cBhvr additive="base">
                                        <p:cTn id="12" dur="500" fill="hold"/>
                                        <p:tgtEl>
                                          <p:spTgt spid="41990"/>
                                        </p:tgtEl>
                                        <p:attrNameLst>
                                          <p:attrName>ppt_x</p:attrName>
                                        </p:attrNameLst>
                                      </p:cBhvr>
                                      <p:tavLst>
                                        <p:tav tm="0">
                                          <p:val>
                                            <p:strVal val="#ppt_x"/>
                                          </p:val>
                                        </p:tav>
                                        <p:tav tm="100000">
                                          <p:val>
                                            <p:strVal val="#ppt_x"/>
                                          </p:val>
                                        </p:tav>
                                      </p:tavLst>
                                    </p:anim>
                                    <p:anim calcmode="lin" valueType="num">
                                      <p:cBhvr additive="base">
                                        <p:cTn id="13" dur="500" fill="hold"/>
                                        <p:tgtEl>
                                          <p:spTgt spid="4199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1988"/>
                                        </p:tgtEl>
                                        <p:attrNameLst>
                                          <p:attrName>style.visibility</p:attrName>
                                        </p:attrNameLst>
                                      </p:cBhvr>
                                      <p:to>
                                        <p:strVal val="visible"/>
                                      </p:to>
                                    </p:set>
                                    <p:anim calcmode="discrete" valueType="clr">
                                      <p:cBhvr override="childStyle">
                                        <p:cTn id="18" dur="80"/>
                                        <p:tgtEl>
                                          <p:spTgt spid="4198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1988"/>
                                        </p:tgtEl>
                                        <p:attrNameLst>
                                          <p:attrName>fillcolor</p:attrName>
                                        </p:attrNameLst>
                                      </p:cBhvr>
                                      <p:tavLst>
                                        <p:tav tm="0">
                                          <p:val>
                                            <p:clrVal>
                                              <a:schemeClr val="accent2"/>
                                            </p:clrVal>
                                          </p:val>
                                        </p:tav>
                                        <p:tav tm="50000">
                                          <p:val>
                                            <p:clrVal>
                                              <a:schemeClr val="hlink"/>
                                            </p:clrVal>
                                          </p:val>
                                        </p:tav>
                                      </p:tavLst>
                                    </p:anim>
                                    <p:set>
                                      <p:cBhvr>
                                        <p:cTn id="20" dur="80"/>
                                        <p:tgtEl>
                                          <p:spTgt spid="4198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P spid="41990"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EFBDDB-F915-44C9-94AE-1809B77B23C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F04686C-90F0-4789-A08F-1898694BCBC3}" type="slidenum">
              <a:rPr lang="en-GB" altLang="en-US"/>
              <a:pPr eaLnBrk="1" hangingPunct="1"/>
              <a:t>160</a:t>
            </a:fld>
            <a:endParaRPr lang="en-GB" altLang="en-US"/>
          </a:p>
        </p:txBody>
      </p:sp>
      <p:sp>
        <p:nvSpPr>
          <p:cNvPr id="313346" name="Rectangle 2">
            <a:extLst>
              <a:ext uri="{FF2B5EF4-FFF2-40B4-BE49-F238E27FC236}">
                <a16:creationId xmlns:a16="http://schemas.microsoft.com/office/drawing/2014/main" id="{EE1E3378-6318-499C-A493-0A1C0341287D}"/>
              </a:ext>
            </a:extLst>
          </p:cNvPr>
          <p:cNvSpPr>
            <a:spLocks noGrp="1" noChangeArrowheads="1"/>
          </p:cNvSpPr>
          <p:nvPr>
            <p:ph type="title"/>
          </p:nvPr>
        </p:nvSpPr>
        <p:spPr/>
        <p:txBody>
          <a:bodyPr/>
          <a:lstStyle/>
          <a:p>
            <a:pPr eaLnBrk="1" hangingPunct="1">
              <a:defRPr/>
            </a:pPr>
            <a:r>
              <a:rPr lang="en-GB" b="1" dirty="0">
                <a:solidFill>
                  <a:srgbClr val="FF0000"/>
                </a:solidFill>
              </a:rPr>
              <a:t>Gog/Babylon </a:t>
            </a:r>
            <a:r>
              <a:rPr lang="en-GB" b="1" dirty="0">
                <a:solidFill>
                  <a:srgbClr val="FFFF00"/>
                </a:solidFill>
              </a:rPr>
              <a:t>- Destroyed</a:t>
            </a:r>
          </a:p>
        </p:txBody>
      </p:sp>
      <p:pic>
        <p:nvPicPr>
          <p:cNvPr id="313347" name="Picture 3" descr="12300a">
            <a:extLst>
              <a:ext uri="{FF2B5EF4-FFF2-40B4-BE49-F238E27FC236}">
                <a16:creationId xmlns:a16="http://schemas.microsoft.com/office/drawing/2014/main" id="{8AB8EA67-DF5C-4681-978D-29CEE939F5A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412875"/>
            <a:ext cx="4448175" cy="5040313"/>
          </a:xfrm>
        </p:spPr>
      </p:pic>
      <p:sp>
        <p:nvSpPr>
          <p:cNvPr id="313348" name="Text Box 4">
            <a:extLst>
              <a:ext uri="{FF2B5EF4-FFF2-40B4-BE49-F238E27FC236}">
                <a16:creationId xmlns:a16="http://schemas.microsoft.com/office/drawing/2014/main" id="{784ECD6B-FEE2-4818-94E7-A2FED0C1D192}"/>
              </a:ext>
            </a:extLst>
          </p:cNvPr>
          <p:cNvSpPr txBox="1">
            <a:spLocks noChangeArrowheads="1"/>
          </p:cNvSpPr>
          <p:nvPr/>
        </p:nvSpPr>
        <p:spPr bwMode="auto">
          <a:xfrm>
            <a:off x="5214938" y="2071688"/>
            <a:ext cx="3779837" cy="3046412"/>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CC"/>
                </a:solidFill>
                <a:effectLst>
                  <a:outerShdw blurRad="38100" dist="38100" dir="2700000" algn="tl">
                    <a:srgbClr val="000000"/>
                  </a:outerShdw>
                </a:effectLst>
                <a:latin typeface="Arial" charset="0"/>
                <a:cs typeface="Arial" charset="0"/>
              </a:rPr>
              <a:t>The previous 2 slides of bible verses confirm that the horns of the beast are the Israelite nations</a:t>
            </a:r>
            <a:r>
              <a:rPr lang="en-GB" sz="3200" b="1" dirty="0">
                <a:solidFill>
                  <a:srgbClr val="FF66FF"/>
                </a:solidFill>
                <a:effectLst>
                  <a:outerShdw blurRad="38100" dist="38100" dir="2700000" algn="tl">
                    <a:srgbClr val="000000"/>
                  </a:outerShdw>
                </a:effectLst>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3347"/>
                                        </p:tgtEl>
                                        <p:attrNameLst>
                                          <p:attrName>style.visibility</p:attrName>
                                        </p:attrNameLst>
                                      </p:cBhvr>
                                      <p:to>
                                        <p:strVal val="visible"/>
                                      </p:to>
                                    </p:set>
                                    <p:animEffect transition="in" filter="circle(in)">
                                      <p:cBhvr>
                                        <p:cTn id="7" dur="2000"/>
                                        <p:tgtEl>
                                          <p:spTgt spid="3133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13348"/>
                                        </p:tgtEl>
                                        <p:attrNameLst>
                                          <p:attrName>style.visibility</p:attrName>
                                        </p:attrNameLst>
                                      </p:cBhvr>
                                      <p:to>
                                        <p:strVal val="visible"/>
                                      </p:to>
                                    </p:set>
                                    <p:anim calcmode="discrete" valueType="clr">
                                      <p:cBhvr override="childStyle">
                                        <p:cTn id="12" dur="80"/>
                                        <p:tgtEl>
                                          <p:spTgt spid="31334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3348"/>
                                        </p:tgtEl>
                                        <p:attrNameLst>
                                          <p:attrName>fillcolor</p:attrName>
                                        </p:attrNameLst>
                                      </p:cBhvr>
                                      <p:tavLst>
                                        <p:tav tm="0">
                                          <p:val>
                                            <p:clrVal>
                                              <a:schemeClr val="accent2"/>
                                            </p:clrVal>
                                          </p:val>
                                        </p:tav>
                                        <p:tav tm="50000">
                                          <p:val>
                                            <p:clrVal>
                                              <a:schemeClr val="hlink"/>
                                            </p:clrVal>
                                          </p:val>
                                        </p:tav>
                                      </p:tavLst>
                                    </p:anim>
                                    <p:set>
                                      <p:cBhvr>
                                        <p:cTn id="14" dur="80"/>
                                        <p:tgtEl>
                                          <p:spTgt spid="3133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8"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9BB8F00-E630-48C0-A740-956C31BB205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B60B0CA-F402-45E5-9E5B-D06B16E30B92}" type="slidenum">
              <a:rPr lang="en-GB" altLang="en-US"/>
              <a:pPr eaLnBrk="1" hangingPunct="1"/>
              <a:t>161</a:t>
            </a:fld>
            <a:endParaRPr lang="en-GB" altLang="en-US"/>
          </a:p>
        </p:txBody>
      </p:sp>
      <p:sp>
        <p:nvSpPr>
          <p:cNvPr id="314370" name="Rectangle 2">
            <a:extLst>
              <a:ext uri="{FF2B5EF4-FFF2-40B4-BE49-F238E27FC236}">
                <a16:creationId xmlns:a16="http://schemas.microsoft.com/office/drawing/2014/main" id="{2A081627-403B-458A-A899-6800DCC4E8A9}"/>
              </a:ext>
            </a:extLst>
          </p:cNvPr>
          <p:cNvSpPr>
            <a:spLocks noGrp="1" noChangeArrowheads="1"/>
          </p:cNvSpPr>
          <p:nvPr>
            <p:ph type="title"/>
          </p:nvPr>
        </p:nvSpPr>
        <p:spPr/>
        <p:txBody>
          <a:bodyPr/>
          <a:lstStyle/>
          <a:p>
            <a:pPr eaLnBrk="1" hangingPunct="1">
              <a:defRPr/>
            </a:pPr>
            <a:r>
              <a:rPr lang="en-GB" b="1">
                <a:solidFill>
                  <a:srgbClr val="FF0000"/>
                </a:solidFill>
              </a:rPr>
              <a:t>Gog/Babylon </a:t>
            </a:r>
            <a:r>
              <a:rPr lang="en-GB" b="1">
                <a:solidFill>
                  <a:srgbClr val="FFFF00"/>
                </a:solidFill>
              </a:rPr>
              <a:t>- Destroyed</a:t>
            </a:r>
          </a:p>
        </p:txBody>
      </p:sp>
      <p:pic>
        <p:nvPicPr>
          <p:cNvPr id="314371" name="Picture 3" descr="12300a">
            <a:extLst>
              <a:ext uri="{FF2B5EF4-FFF2-40B4-BE49-F238E27FC236}">
                <a16:creationId xmlns:a16="http://schemas.microsoft.com/office/drawing/2014/main" id="{82E6BEA1-D9DF-4566-A844-D5911CB7386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1571625"/>
            <a:ext cx="3303587" cy="3744913"/>
          </a:xfrm>
        </p:spPr>
      </p:pic>
      <p:sp>
        <p:nvSpPr>
          <p:cNvPr id="314372" name="Text Box 4">
            <a:extLst>
              <a:ext uri="{FF2B5EF4-FFF2-40B4-BE49-F238E27FC236}">
                <a16:creationId xmlns:a16="http://schemas.microsoft.com/office/drawing/2014/main" id="{0AE58425-6C31-413A-BC0F-E3A4B3FE9E63}"/>
              </a:ext>
            </a:extLst>
          </p:cNvPr>
          <p:cNvSpPr txBox="1">
            <a:spLocks noChangeArrowheads="1"/>
          </p:cNvSpPr>
          <p:nvPr/>
        </p:nvSpPr>
        <p:spPr bwMode="auto">
          <a:xfrm>
            <a:off x="4067175" y="1628775"/>
            <a:ext cx="4826000" cy="5016500"/>
          </a:xfrm>
          <a:prstGeom prst="rect">
            <a:avLst/>
          </a:prstGeom>
          <a:noFill/>
          <a:ln w="9525">
            <a:noFill/>
            <a:miter lim="800000"/>
            <a:headEnd/>
            <a:tailEnd/>
          </a:ln>
          <a:effectLst/>
        </p:spPr>
        <p:txBody>
          <a:bodyPr>
            <a:spAutoFit/>
          </a:bodyPr>
          <a:lstStyle/>
          <a:p>
            <a:pPr>
              <a:spcBef>
                <a:spcPct val="50000"/>
              </a:spcBef>
              <a:defRPr/>
            </a:pPr>
            <a:r>
              <a:rPr lang="en-GB" sz="3200" b="1" dirty="0">
                <a:solidFill>
                  <a:schemeClr val="hlink"/>
                </a:solidFill>
                <a:effectLst>
                  <a:outerShdw blurRad="38100" dist="38100" dir="2700000" algn="tl">
                    <a:srgbClr val="000000"/>
                  </a:outerShdw>
                </a:effectLst>
                <a:latin typeface="Arial" charset="0"/>
                <a:cs typeface="Arial" charset="0"/>
              </a:rPr>
              <a:t>We must also give consideration to the little horn, which of course makes</a:t>
            </a:r>
            <a:r>
              <a:rPr lang="en-GB" sz="3200" b="1" dirty="0">
                <a:effectLst>
                  <a:outerShdw blurRad="38100" dist="38100" dir="2700000" algn="tl">
                    <a:srgbClr val="000000"/>
                  </a:outerShdw>
                </a:effectLst>
                <a:latin typeface="Arial" charset="0"/>
                <a:cs typeface="Arial" charset="0"/>
              </a:rPr>
              <a:t> </a:t>
            </a:r>
            <a:r>
              <a:rPr lang="en-GB" sz="3200" b="1" dirty="0">
                <a:solidFill>
                  <a:srgbClr val="FF0000"/>
                </a:solidFill>
                <a:effectLst>
                  <a:outerShdw blurRad="38100" dist="38100" dir="2700000" algn="tl">
                    <a:srgbClr val="000000"/>
                  </a:outerShdw>
                </a:effectLst>
                <a:latin typeface="Arial" charset="0"/>
                <a:cs typeface="Arial" charset="0"/>
              </a:rPr>
              <a:t>11 horns – the number of Gog!</a:t>
            </a:r>
            <a:r>
              <a:rPr lang="en-GB" sz="3200" b="1" dirty="0">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The other horns are the tribes of Israel, therefore the little horn must be a race small in number</a:t>
            </a:r>
            <a:r>
              <a:rPr lang="en-GB" sz="2400" b="1" dirty="0">
                <a:solidFill>
                  <a:srgbClr val="00FF00"/>
                </a:solidFill>
                <a:effectLst>
                  <a:outerShdw blurRad="38100" dist="38100" dir="2700000" algn="tl">
                    <a:srgbClr val="000000"/>
                  </a:outerShdw>
                </a:effectLst>
                <a:latin typeface="Arial" charset="0"/>
                <a:cs typeface="Arial" charset="0"/>
              </a:rPr>
              <a:t>,</a:t>
            </a:r>
            <a:r>
              <a:rPr lang="en-GB" sz="2400" b="1" dirty="0">
                <a:effectLst>
                  <a:outerShdw blurRad="38100" dist="38100" dir="2700000" algn="tl">
                    <a:srgbClr val="000000"/>
                  </a:outerShdw>
                </a:effectLst>
                <a:latin typeface="Arial" charset="0"/>
                <a:cs typeface="Arial" charset="0"/>
              </a:rPr>
              <a:t> </a:t>
            </a:r>
            <a:endParaRPr lang="en-GB" sz="2400" b="1" dirty="0">
              <a:solidFill>
                <a:srgbClr val="FFFF00"/>
              </a:solidFill>
              <a:effectLst>
                <a:outerShdw blurRad="38100" dist="38100" dir="2700000" algn="tl">
                  <a:srgbClr val="000000"/>
                </a:outerShdw>
              </a:effectLst>
              <a:latin typeface="Arial" charset="0"/>
              <a:cs typeface="Arial" charset="0"/>
            </a:endParaRPr>
          </a:p>
        </p:txBody>
      </p:sp>
      <p:sp>
        <p:nvSpPr>
          <p:cNvPr id="314373" name="Text Box 5">
            <a:extLst>
              <a:ext uri="{FF2B5EF4-FFF2-40B4-BE49-F238E27FC236}">
                <a16:creationId xmlns:a16="http://schemas.microsoft.com/office/drawing/2014/main" id="{96FA28D7-D567-4360-BB0B-68C3B1294E81}"/>
              </a:ext>
            </a:extLst>
          </p:cNvPr>
          <p:cNvSpPr txBox="1">
            <a:spLocks noChangeArrowheads="1"/>
          </p:cNvSpPr>
          <p:nvPr/>
        </p:nvSpPr>
        <p:spPr bwMode="auto">
          <a:xfrm>
            <a:off x="179388" y="5734050"/>
            <a:ext cx="3744912" cy="946150"/>
          </a:xfrm>
          <a:prstGeom prst="rect">
            <a:avLst/>
          </a:prstGeom>
          <a:solidFill>
            <a:schemeClr val="tx2"/>
          </a:solidFill>
          <a:ln w="9525">
            <a:noFill/>
            <a:miter lim="800000"/>
            <a:headEnd/>
            <a:tailEnd/>
          </a:ln>
          <a:effectLst/>
        </p:spPr>
        <p:txBody>
          <a:bodyPr>
            <a:spAutoFit/>
          </a:bodyPr>
          <a:lstStyle/>
          <a:p>
            <a:pPr algn="ctr">
              <a:spcBef>
                <a:spcPct val="50000"/>
              </a:spcBef>
              <a:defRPr/>
            </a:pPr>
            <a:r>
              <a:rPr lang="en-GB" sz="2800" b="1" dirty="0">
                <a:solidFill>
                  <a:srgbClr val="CC0099"/>
                </a:solidFill>
                <a:effectLst>
                  <a:outerShdw blurRad="38100" dist="38100" dir="2700000" algn="tl">
                    <a:srgbClr val="000000"/>
                  </a:outerShdw>
                </a:effectLst>
                <a:latin typeface="Arial" charset="0"/>
                <a:cs typeface="Arial" charset="0"/>
              </a:rPr>
              <a:t>The little horn makes 11 horns</a:t>
            </a:r>
          </a:p>
        </p:txBody>
      </p:sp>
      <p:sp>
        <p:nvSpPr>
          <p:cNvPr id="314374" name="AutoShape 6">
            <a:extLst>
              <a:ext uri="{FF2B5EF4-FFF2-40B4-BE49-F238E27FC236}">
                <a16:creationId xmlns:a16="http://schemas.microsoft.com/office/drawing/2014/main" id="{7F9CFF87-FC09-400B-8075-AE5A9D5F8CD2}"/>
              </a:ext>
            </a:extLst>
          </p:cNvPr>
          <p:cNvSpPr>
            <a:spLocks noChangeArrowheads="1"/>
          </p:cNvSpPr>
          <p:nvPr/>
        </p:nvSpPr>
        <p:spPr bwMode="auto">
          <a:xfrm>
            <a:off x="142875" y="1285875"/>
            <a:ext cx="2303463" cy="1008063"/>
          </a:xfrm>
          <a:prstGeom prst="rightArrow">
            <a:avLst>
              <a:gd name="adj1" fmla="val 50000"/>
              <a:gd name="adj2" fmla="val 57126"/>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4371"/>
                                        </p:tgtEl>
                                        <p:attrNameLst>
                                          <p:attrName>style.visibility</p:attrName>
                                        </p:attrNameLst>
                                      </p:cBhvr>
                                      <p:to>
                                        <p:strVal val="visible"/>
                                      </p:to>
                                    </p:set>
                                    <p:animEffect transition="in" filter="circle(in)">
                                      <p:cBhvr>
                                        <p:cTn id="7" dur="2000"/>
                                        <p:tgtEl>
                                          <p:spTgt spid="3143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14373"/>
                                        </p:tgtEl>
                                        <p:attrNameLst>
                                          <p:attrName>style.visibility</p:attrName>
                                        </p:attrNameLst>
                                      </p:cBhvr>
                                      <p:to>
                                        <p:strVal val="visible"/>
                                      </p:to>
                                    </p:set>
                                    <p:anim calcmode="lin" valueType="num">
                                      <p:cBhvr additive="base">
                                        <p:cTn id="12" dur="500" fill="hold"/>
                                        <p:tgtEl>
                                          <p:spTgt spid="314373"/>
                                        </p:tgtEl>
                                        <p:attrNameLst>
                                          <p:attrName>ppt_x</p:attrName>
                                        </p:attrNameLst>
                                      </p:cBhvr>
                                      <p:tavLst>
                                        <p:tav tm="0">
                                          <p:val>
                                            <p:strVal val="#ppt_x"/>
                                          </p:val>
                                        </p:tav>
                                        <p:tav tm="100000">
                                          <p:val>
                                            <p:strVal val="#ppt_x"/>
                                          </p:val>
                                        </p:tav>
                                      </p:tavLst>
                                    </p:anim>
                                    <p:anim calcmode="lin" valueType="num">
                                      <p:cBhvr additive="base">
                                        <p:cTn id="13" dur="500" fill="hold"/>
                                        <p:tgtEl>
                                          <p:spTgt spid="31437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14372"/>
                                        </p:tgtEl>
                                        <p:attrNameLst>
                                          <p:attrName>style.visibility</p:attrName>
                                        </p:attrNameLst>
                                      </p:cBhvr>
                                      <p:to>
                                        <p:strVal val="visible"/>
                                      </p:to>
                                    </p:set>
                                    <p:anim calcmode="discrete" valueType="clr">
                                      <p:cBhvr override="childStyle">
                                        <p:cTn id="18" dur="80"/>
                                        <p:tgtEl>
                                          <p:spTgt spid="31437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14372"/>
                                        </p:tgtEl>
                                        <p:attrNameLst>
                                          <p:attrName>fillcolor</p:attrName>
                                        </p:attrNameLst>
                                      </p:cBhvr>
                                      <p:tavLst>
                                        <p:tav tm="0">
                                          <p:val>
                                            <p:clrVal>
                                              <a:schemeClr val="accent2"/>
                                            </p:clrVal>
                                          </p:val>
                                        </p:tav>
                                        <p:tav tm="50000">
                                          <p:val>
                                            <p:clrVal>
                                              <a:schemeClr val="hlink"/>
                                            </p:clrVal>
                                          </p:val>
                                        </p:tav>
                                      </p:tavLst>
                                    </p:anim>
                                    <p:set>
                                      <p:cBhvr>
                                        <p:cTn id="20" dur="80"/>
                                        <p:tgtEl>
                                          <p:spTgt spid="314372"/>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14374"/>
                                        </p:tgtEl>
                                        <p:attrNameLst>
                                          <p:attrName>style.visibility</p:attrName>
                                        </p:attrNameLst>
                                      </p:cBhvr>
                                      <p:to>
                                        <p:strVal val="visible"/>
                                      </p:to>
                                    </p:set>
                                    <p:anim calcmode="lin" valueType="num">
                                      <p:cBhvr additive="base">
                                        <p:cTn id="25" dur="500" fill="hold"/>
                                        <p:tgtEl>
                                          <p:spTgt spid="314374"/>
                                        </p:tgtEl>
                                        <p:attrNameLst>
                                          <p:attrName>ppt_x</p:attrName>
                                        </p:attrNameLst>
                                      </p:cBhvr>
                                      <p:tavLst>
                                        <p:tav tm="0">
                                          <p:val>
                                            <p:strVal val="0-#ppt_w/2"/>
                                          </p:val>
                                        </p:tav>
                                        <p:tav tm="100000">
                                          <p:val>
                                            <p:strVal val="#ppt_x"/>
                                          </p:val>
                                        </p:tav>
                                      </p:tavLst>
                                    </p:anim>
                                    <p:anim calcmode="lin" valueType="num">
                                      <p:cBhvr additive="base">
                                        <p:cTn id="26" dur="500" fill="hold"/>
                                        <p:tgtEl>
                                          <p:spTgt spid="3143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2" grpId="0"/>
      <p:bldP spid="314373" grpId="0" animBg="1"/>
      <p:bldP spid="31437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C9B7-49A9-47F5-9B04-117EBDE111B4}"/>
              </a:ext>
            </a:extLst>
          </p:cNvPr>
          <p:cNvSpPr>
            <a:spLocks noGrp="1"/>
          </p:cNvSpPr>
          <p:nvPr>
            <p:ph type="title"/>
          </p:nvPr>
        </p:nvSpPr>
        <p:spPr/>
        <p:txBody>
          <a:bodyPr/>
          <a:lstStyle/>
          <a:p>
            <a:pPr>
              <a:defRPr/>
            </a:pPr>
            <a:r>
              <a:rPr lang="en-GB" b="1" dirty="0">
                <a:solidFill>
                  <a:srgbClr val="FF0000"/>
                </a:solidFill>
              </a:rPr>
              <a:t>Gog/Babylon </a:t>
            </a:r>
            <a:r>
              <a:rPr lang="en-GB" b="1" dirty="0">
                <a:solidFill>
                  <a:srgbClr val="FFFF00"/>
                </a:solidFill>
              </a:rPr>
              <a:t>- Destroyed</a:t>
            </a:r>
            <a:endParaRPr lang="en-GB" dirty="0"/>
          </a:p>
        </p:txBody>
      </p:sp>
      <p:sp>
        <p:nvSpPr>
          <p:cNvPr id="4" name="Slide Number Placeholder 3">
            <a:extLst>
              <a:ext uri="{FF2B5EF4-FFF2-40B4-BE49-F238E27FC236}">
                <a16:creationId xmlns:a16="http://schemas.microsoft.com/office/drawing/2014/main" id="{46F393CA-3FFB-4D97-B131-39A8115D0C5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29E8BE9-0867-4C24-AE2C-681E6BC52C6D}" type="slidenum">
              <a:rPr lang="en-GB" altLang="en-US"/>
              <a:pPr eaLnBrk="1" hangingPunct="1"/>
              <a:t>162</a:t>
            </a:fld>
            <a:endParaRPr lang="en-GB" altLang="en-US"/>
          </a:p>
        </p:txBody>
      </p:sp>
      <p:pic>
        <p:nvPicPr>
          <p:cNvPr id="217090" name="Picture 2" descr="http://www.ynetnews.com/PicServer2/20022007/1071137/11_wa.jpg">
            <a:extLst>
              <a:ext uri="{FF2B5EF4-FFF2-40B4-BE49-F238E27FC236}">
                <a16:creationId xmlns:a16="http://schemas.microsoft.com/office/drawing/2014/main" id="{F66639F1-0A3D-4BE8-89F6-0FB93CDFA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1143000"/>
            <a:ext cx="5715000"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2E1A3DC-4D12-4DEC-AFDA-D21A1C931B42}"/>
              </a:ext>
            </a:extLst>
          </p:cNvPr>
          <p:cNvSpPr txBox="1"/>
          <p:nvPr/>
        </p:nvSpPr>
        <p:spPr>
          <a:xfrm>
            <a:off x="0" y="5042118"/>
            <a:ext cx="9144000" cy="2062103"/>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200" b="1" dirty="0">
                <a:solidFill>
                  <a:srgbClr val="FF0000"/>
                </a:solidFill>
                <a:effectLst>
                  <a:outerShdw blurRad="38100" dist="38100" dir="2700000" algn="tl">
                    <a:srgbClr val="000000"/>
                  </a:outerShdw>
                </a:effectLst>
              </a:rPr>
              <a:t>…... this is of course the Jews. </a:t>
            </a:r>
            <a:r>
              <a:rPr lang="en-GB" sz="3200" b="1" dirty="0">
                <a:solidFill>
                  <a:srgbClr val="FFFF00"/>
                </a:solidFill>
                <a:effectLst>
                  <a:outerShdw blurRad="38100" dist="38100" dir="2700000" algn="tl">
                    <a:srgbClr val="000000"/>
                  </a:outerShdw>
                </a:effectLst>
              </a:rPr>
              <a:t>The crown on the small horn indicates that although numerically inferior to the 10 tribes they exercise power over them!!</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7090"/>
                                        </p:tgtEl>
                                        <p:attrNameLst>
                                          <p:attrName>style.visibility</p:attrName>
                                        </p:attrNameLst>
                                      </p:cBhvr>
                                      <p:to>
                                        <p:strVal val="visible"/>
                                      </p:to>
                                    </p:set>
                                    <p:animEffect transition="in" filter="circle(in)">
                                      <p:cBhvr>
                                        <p:cTn id="7" dur="2000"/>
                                        <p:tgtEl>
                                          <p:spTgt spid="2170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68CB8419-75EE-40A7-96DE-CBC44A9B747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D88A7B6-0066-4312-89F0-BB69DB5D1DC6}" type="slidenum">
              <a:rPr lang="en-GB" altLang="en-US"/>
              <a:pPr eaLnBrk="1" hangingPunct="1"/>
              <a:t>163</a:t>
            </a:fld>
            <a:endParaRPr lang="en-GB" altLang="en-US"/>
          </a:p>
        </p:txBody>
      </p:sp>
      <p:sp>
        <p:nvSpPr>
          <p:cNvPr id="321540" name="Rectangle 4">
            <a:extLst>
              <a:ext uri="{FF2B5EF4-FFF2-40B4-BE49-F238E27FC236}">
                <a16:creationId xmlns:a16="http://schemas.microsoft.com/office/drawing/2014/main" id="{C6BB9E88-DD99-4580-A4F5-318E07DFEB60}"/>
              </a:ext>
            </a:extLst>
          </p:cNvPr>
          <p:cNvSpPr>
            <a:spLocks noGrp="1" noChangeArrowheads="1"/>
          </p:cNvSpPr>
          <p:nvPr>
            <p:ph type="title"/>
          </p:nvPr>
        </p:nvSpPr>
        <p:spPr/>
        <p:txBody>
          <a:bodyPr/>
          <a:lstStyle/>
          <a:p>
            <a:pPr eaLnBrk="1" hangingPunct="1">
              <a:defRPr/>
            </a:pPr>
            <a:endParaRPr lang="en-US"/>
          </a:p>
        </p:txBody>
      </p:sp>
      <p:pic>
        <p:nvPicPr>
          <p:cNvPr id="168964" name="Picture 5" descr="http://faculty.maxwell.syr.edu/merupert/Research/far-right/nwo_main.jpg">
            <a:extLst>
              <a:ext uri="{FF2B5EF4-FFF2-40B4-BE49-F238E27FC236}">
                <a16:creationId xmlns:a16="http://schemas.microsoft.com/office/drawing/2014/main" id="{44933469-9EAE-40D8-A03B-198AB8C0F1E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2" name="Text Box 6">
            <a:extLst>
              <a:ext uri="{FF2B5EF4-FFF2-40B4-BE49-F238E27FC236}">
                <a16:creationId xmlns:a16="http://schemas.microsoft.com/office/drawing/2014/main" id="{5B134E2F-1832-43E1-9028-339BB36591A1}"/>
              </a:ext>
            </a:extLst>
          </p:cNvPr>
          <p:cNvSpPr txBox="1">
            <a:spLocks noChangeArrowheads="1"/>
          </p:cNvSpPr>
          <p:nvPr/>
        </p:nvSpPr>
        <p:spPr bwMode="auto">
          <a:xfrm>
            <a:off x="827088" y="5589588"/>
            <a:ext cx="7777162" cy="1190625"/>
          </a:xfrm>
          <a:prstGeom prst="rect">
            <a:avLst/>
          </a:prstGeom>
          <a:solidFill>
            <a:schemeClr val="tx2"/>
          </a:solidFill>
          <a:ln w="9525">
            <a:noFill/>
            <a:miter lim="800000"/>
            <a:headEnd/>
            <a:tailEnd/>
          </a:ln>
          <a:effectLst/>
        </p:spPr>
        <p:txBody>
          <a:bodyPr>
            <a:spAutoFit/>
          </a:bodyPr>
          <a:lstStyle/>
          <a:p>
            <a:pPr algn="ctr">
              <a:spcBef>
                <a:spcPct val="50000"/>
              </a:spcBef>
              <a:defRPr/>
            </a:pPr>
            <a:r>
              <a:rPr lang="en-GB" sz="3600" b="1" dirty="0">
                <a:solidFill>
                  <a:srgbClr val="FF3300"/>
                </a:solidFill>
                <a:effectLst>
                  <a:outerShdw blurRad="38100" dist="38100" dir="2700000" algn="tl">
                    <a:srgbClr val="000000"/>
                  </a:outerShdw>
                </a:effectLst>
                <a:latin typeface="Arial" charset="0"/>
                <a:cs typeface="Arial" charset="0"/>
              </a:rPr>
              <a:t>Their machinations will come to naught!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1542"/>
                                        </p:tgtEl>
                                        <p:attrNameLst>
                                          <p:attrName>style.visibility</p:attrName>
                                        </p:attrNameLst>
                                      </p:cBhvr>
                                      <p:to>
                                        <p:strVal val="visible"/>
                                      </p:to>
                                    </p:set>
                                    <p:anim calcmode="lin" valueType="num">
                                      <p:cBhvr additive="base">
                                        <p:cTn id="7" dur="500" fill="hold"/>
                                        <p:tgtEl>
                                          <p:spTgt spid="321542"/>
                                        </p:tgtEl>
                                        <p:attrNameLst>
                                          <p:attrName>ppt_x</p:attrName>
                                        </p:attrNameLst>
                                      </p:cBhvr>
                                      <p:tavLst>
                                        <p:tav tm="0">
                                          <p:val>
                                            <p:strVal val="#ppt_x"/>
                                          </p:val>
                                        </p:tav>
                                        <p:tav tm="100000">
                                          <p:val>
                                            <p:strVal val="#ppt_x"/>
                                          </p:val>
                                        </p:tav>
                                      </p:tavLst>
                                    </p:anim>
                                    <p:anim calcmode="lin" valueType="num">
                                      <p:cBhvr additive="base">
                                        <p:cTn id="8" dur="500" fill="hold"/>
                                        <p:tgtEl>
                                          <p:spTgt spid="3215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42"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34DEA1B0-618D-46DA-97FB-D1757F2BEB6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BDBB89C-67CB-4208-8AA0-A15FAA896DFF}" type="slidenum">
              <a:rPr lang="en-GB" altLang="en-US"/>
              <a:pPr eaLnBrk="1" hangingPunct="1"/>
              <a:t>164</a:t>
            </a:fld>
            <a:endParaRPr lang="en-GB" altLang="en-US"/>
          </a:p>
        </p:txBody>
      </p:sp>
      <p:sp>
        <p:nvSpPr>
          <p:cNvPr id="215042" name="Text Box 2">
            <a:extLst>
              <a:ext uri="{FF2B5EF4-FFF2-40B4-BE49-F238E27FC236}">
                <a16:creationId xmlns:a16="http://schemas.microsoft.com/office/drawing/2014/main" id="{5491A3ED-E2E7-4663-8F49-514BF9A6BAB2}"/>
              </a:ext>
            </a:extLst>
          </p:cNvPr>
          <p:cNvSpPr txBox="1">
            <a:spLocks noChangeArrowheads="1"/>
          </p:cNvSpPr>
          <p:nvPr/>
        </p:nvSpPr>
        <p:spPr bwMode="auto">
          <a:xfrm>
            <a:off x="250825" y="404813"/>
            <a:ext cx="5616575" cy="1555750"/>
          </a:xfrm>
          <a:prstGeom prst="rect">
            <a:avLst/>
          </a:prstGeom>
          <a:noFill/>
          <a:ln w="9525">
            <a:noFill/>
            <a:miter lim="800000"/>
            <a:headEnd/>
            <a:tailEnd/>
          </a:ln>
        </p:spPr>
        <p:txBody>
          <a:bodyPr>
            <a:spAutoFit/>
          </a:bodyPr>
          <a:lstStyle/>
          <a:p>
            <a:pPr eaLnBrk="0" hangingPunct="0">
              <a:spcBef>
                <a:spcPct val="50000"/>
              </a:spcBef>
              <a:defRPr/>
            </a:pPr>
            <a:r>
              <a:rPr lang="en-GB" sz="4800" b="1" dirty="0">
                <a:solidFill>
                  <a:srgbClr val="FF0000"/>
                </a:solidFill>
                <a:latin typeface="+mj-lt"/>
                <a:cs typeface="Arial" charset="0"/>
              </a:rPr>
              <a:t>The Story Of Gog And Magog</a:t>
            </a:r>
          </a:p>
        </p:txBody>
      </p:sp>
      <p:sp>
        <p:nvSpPr>
          <p:cNvPr id="215043" name="Text Box 3">
            <a:extLst>
              <a:ext uri="{FF2B5EF4-FFF2-40B4-BE49-F238E27FC236}">
                <a16:creationId xmlns:a16="http://schemas.microsoft.com/office/drawing/2014/main" id="{8C93854E-9DBD-451D-ADDE-C5B78324830F}"/>
              </a:ext>
            </a:extLst>
          </p:cNvPr>
          <p:cNvSpPr txBox="1">
            <a:spLocks noChangeArrowheads="1"/>
          </p:cNvSpPr>
          <p:nvPr/>
        </p:nvSpPr>
        <p:spPr bwMode="auto">
          <a:xfrm>
            <a:off x="250825" y="2997200"/>
            <a:ext cx="8569325" cy="2678113"/>
          </a:xfrm>
          <a:prstGeom prst="rect">
            <a:avLst/>
          </a:prstGeom>
          <a:noFill/>
          <a:ln w="9525">
            <a:noFill/>
            <a:miter lim="800000"/>
            <a:headEnd/>
            <a:tailEnd/>
          </a:ln>
          <a:effectLst/>
        </p:spPr>
        <p:txBody>
          <a:bodyPr>
            <a:spAutoFit/>
          </a:bodyPr>
          <a:lstStyle/>
          <a:p>
            <a:pPr algn="just" eaLnBrk="0" hangingPunct="0">
              <a:defRPr/>
            </a:pPr>
            <a:r>
              <a:rPr lang="en-GB" sz="2800" b="1" dirty="0">
                <a:solidFill>
                  <a:srgbClr val="00FFCC"/>
                </a:solidFill>
                <a:effectLst>
                  <a:outerShdw blurRad="38100" dist="38100" dir="2700000" algn="tl">
                    <a:srgbClr val="000000">
                      <a:alpha val="43137"/>
                    </a:srgbClr>
                  </a:outerShdw>
                </a:effectLst>
                <a:latin typeface="Arial" charset="0"/>
                <a:cs typeface="Arial" charset="0"/>
              </a:rPr>
              <a:t>"Whenever the legislators endeavour to take away and destroy the property of the people, </a:t>
            </a:r>
            <a:r>
              <a:rPr lang="en-GB" sz="2800" b="1" dirty="0">
                <a:solidFill>
                  <a:srgbClr val="FF00FF"/>
                </a:solidFill>
                <a:effectLst>
                  <a:outerShdw blurRad="38100" dist="38100" dir="2700000" algn="tl">
                    <a:srgbClr val="000000">
                      <a:alpha val="43137"/>
                    </a:srgbClr>
                  </a:outerShdw>
                </a:effectLst>
                <a:latin typeface="Arial" charset="0"/>
                <a:cs typeface="Arial" charset="0"/>
              </a:rPr>
              <a:t>or to reduce them to slavery under arbitrary power,</a:t>
            </a:r>
            <a:r>
              <a:rPr lang="en-GB" sz="2800" b="1" dirty="0">
                <a:effectLst>
                  <a:outerShdw blurRad="38100" dist="38100" dir="2700000" algn="tl">
                    <a:srgbClr val="000000">
                      <a:alpha val="43137"/>
                    </a:srgbClr>
                  </a:outerShdw>
                </a:effectLst>
                <a:latin typeface="Arial" charset="0"/>
                <a:cs typeface="Arial" charset="0"/>
              </a:rPr>
              <a:t> </a:t>
            </a:r>
            <a:r>
              <a:rPr lang="en-GB" sz="2800" b="1" dirty="0">
                <a:solidFill>
                  <a:srgbClr val="00FF00"/>
                </a:solidFill>
                <a:effectLst>
                  <a:outerShdw blurRad="38100" dist="38100" dir="2700000" algn="tl">
                    <a:srgbClr val="000000">
                      <a:alpha val="43137"/>
                    </a:srgbClr>
                  </a:outerShdw>
                </a:effectLst>
                <a:latin typeface="Arial" charset="0"/>
                <a:cs typeface="Arial" charset="0"/>
              </a:rPr>
              <a:t>they put themselves into a state of war with the people,</a:t>
            </a:r>
            <a:r>
              <a:rPr lang="en-GB" sz="2800" b="1" dirty="0">
                <a:effectLst>
                  <a:outerShdw blurRad="38100" dist="38100" dir="2700000" algn="tl">
                    <a:srgbClr val="000000">
                      <a:alpha val="43137"/>
                    </a:srgbClr>
                  </a:outerShdw>
                </a:effectLst>
                <a:latin typeface="Arial" charset="0"/>
                <a:cs typeface="Arial" charset="0"/>
              </a:rPr>
              <a:t> </a:t>
            </a:r>
            <a:r>
              <a:rPr lang="en-GB" sz="2800" b="1" dirty="0">
                <a:solidFill>
                  <a:srgbClr val="FF9900"/>
                </a:solidFill>
                <a:effectLst>
                  <a:outerShdw blurRad="38100" dist="38100" dir="2700000" algn="tl">
                    <a:srgbClr val="000000">
                      <a:alpha val="43137"/>
                    </a:srgbClr>
                  </a:outerShdw>
                </a:effectLst>
                <a:latin typeface="Arial" charset="0"/>
                <a:cs typeface="Arial" charset="0"/>
              </a:rPr>
              <a:t>who are thereupon absolved from any further obedience ... " </a:t>
            </a:r>
            <a:r>
              <a:rPr lang="en-GB" sz="2800" b="1" dirty="0">
                <a:solidFill>
                  <a:srgbClr val="FFFF00"/>
                </a:solidFill>
                <a:effectLst>
                  <a:outerShdw blurRad="38100" dist="38100" dir="2700000" algn="tl">
                    <a:srgbClr val="000000">
                      <a:alpha val="43137"/>
                    </a:srgbClr>
                  </a:outerShdw>
                </a:effectLst>
                <a:latin typeface="Arial" charset="0"/>
                <a:cs typeface="Arial" charset="0"/>
              </a:rPr>
              <a:t>John Locke (1632-1704)</a:t>
            </a:r>
            <a:r>
              <a:rPr lang="en-GB" sz="2800" b="1" dirty="0">
                <a:solidFill>
                  <a:srgbClr val="FF00FF"/>
                </a:solidFill>
                <a:effectLst>
                  <a:outerShdw blurRad="38100" dist="38100" dir="2700000" algn="tl">
                    <a:srgbClr val="000000">
                      <a:alpha val="43137"/>
                    </a:srgbClr>
                  </a:outerShdw>
                </a:effectLst>
                <a:latin typeface="Arial" charset="0"/>
                <a:cs typeface="Arial" charset="0"/>
              </a:rPr>
              <a:t>,</a:t>
            </a:r>
            <a:endParaRPr lang="en-GB" sz="2400" b="1" dirty="0">
              <a:solidFill>
                <a:srgbClr val="CCCC00"/>
              </a:solidFill>
              <a:effectLst>
                <a:outerShdw blurRad="38100" dist="38100" dir="2700000" algn="tl">
                  <a:srgbClr val="000000">
                    <a:alpha val="43137"/>
                  </a:srgbClr>
                </a:outerShdw>
              </a:effectLst>
              <a:latin typeface="Arial" charset="0"/>
              <a:cs typeface="Arial" charset="0"/>
            </a:endParaRPr>
          </a:p>
        </p:txBody>
      </p:sp>
      <p:sp>
        <p:nvSpPr>
          <p:cNvPr id="215044" name="Text Box 4">
            <a:extLst>
              <a:ext uri="{FF2B5EF4-FFF2-40B4-BE49-F238E27FC236}">
                <a16:creationId xmlns:a16="http://schemas.microsoft.com/office/drawing/2014/main" id="{68065F21-FF46-4651-BDE3-15BE57647FC3}"/>
              </a:ext>
            </a:extLst>
          </p:cNvPr>
          <p:cNvSpPr txBox="1">
            <a:spLocks noChangeArrowheads="1"/>
          </p:cNvSpPr>
          <p:nvPr/>
        </p:nvSpPr>
        <p:spPr bwMode="auto">
          <a:xfrm>
            <a:off x="1619250" y="2133600"/>
            <a:ext cx="7092950" cy="641350"/>
          </a:xfrm>
          <a:prstGeom prst="rect">
            <a:avLst/>
          </a:prstGeom>
          <a:noFill/>
          <a:ln w="9525">
            <a:noFill/>
            <a:miter lim="800000"/>
            <a:headEnd/>
            <a:tailEnd/>
          </a:ln>
          <a:effectLst/>
        </p:spPr>
        <p:txBody>
          <a:bodyPr>
            <a:spAutoFit/>
          </a:bodyPr>
          <a:lstStyle/>
          <a:p>
            <a:pPr eaLnBrk="0" hangingPunct="0">
              <a:spcBef>
                <a:spcPct val="50000"/>
              </a:spcBef>
              <a:defRPr/>
            </a:pPr>
            <a:r>
              <a:rPr lang="en-GB" sz="3600" b="1">
                <a:solidFill>
                  <a:srgbClr val="00FF00"/>
                </a:solidFill>
                <a:effectLst>
                  <a:outerShdw blurRad="38100" dist="38100" dir="2700000" algn="tl">
                    <a:srgbClr val="000000"/>
                  </a:outerShdw>
                </a:effectLst>
                <a:latin typeface="Arial" charset="0"/>
                <a:cs typeface="Arial" charset="0"/>
              </a:rPr>
              <a:t>A thought to leave you with</a:t>
            </a:r>
          </a:p>
        </p:txBody>
      </p:sp>
      <p:pic>
        <p:nvPicPr>
          <p:cNvPr id="215046" name="Picture 6" descr="John Locke">
            <a:extLst>
              <a:ext uri="{FF2B5EF4-FFF2-40B4-BE49-F238E27FC236}">
                <a16:creationId xmlns:a16="http://schemas.microsoft.com/office/drawing/2014/main" id="{D1370BA6-D071-4893-88EA-0700E72DE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260350"/>
            <a:ext cx="13017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30270BA-62B3-4BC8-A535-8DF1F9979460}"/>
              </a:ext>
            </a:extLst>
          </p:cNvPr>
          <p:cNvSpPr txBox="1"/>
          <p:nvPr/>
        </p:nvSpPr>
        <p:spPr>
          <a:xfrm>
            <a:off x="0" y="5857892"/>
            <a:ext cx="9144000" cy="954107"/>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FFFF00"/>
                </a:solidFill>
                <a:effectLst>
                  <a:outerShdw blurRad="38100" dist="38100" dir="2700000" algn="tl">
                    <a:srgbClr val="000000">
                      <a:alpha val="43137"/>
                    </a:srgbClr>
                  </a:outerShdw>
                </a:effectLst>
              </a:rPr>
              <a:t>Howbeit no man </a:t>
            </a:r>
            <a:r>
              <a:rPr lang="en-GB" sz="2800" b="1" dirty="0" err="1">
                <a:solidFill>
                  <a:srgbClr val="FFFF00"/>
                </a:solidFill>
                <a:effectLst>
                  <a:outerShdw blurRad="38100" dist="38100" dir="2700000" algn="tl">
                    <a:srgbClr val="000000">
                      <a:alpha val="43137"/>
                    </a:srgbClr>
                  </a:outerShdw>
                </a:effectLst>
              </a:rPr>
              <a:t>spake</a:t>
            </a:r>
            <a:r>
              <a:rPr lang="en-GB" sz="2800" b="1" dirty="0">
                <a:solidFill>
                  <a:srgbClr val="FFFF00"/>
                </a:solidFill>
                <a:effectLst>
                  <a:outerShdw blurRad="38100" dist="38100" dir="2700000" algn="tl">
                    <a:srgbClr val="000000">
                      <a:alpha val="43137"/>
                    </a:srgbClr>
                  </a:outerShdw>
                </a:effectLst>
              </a:rPr>
              <a:t> openly of him for fear of the Jews. (John 7:13)</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215042">
                                            <p:txEl>
                                              <p:pRg st="0" end="0"/>
                                            </p:txEl>
                                          </p:spTgt>
                                        </p:tgtEl>
                                        <p:attrNameLst>
                                          <p:attrName>style.visibility</p:attrName>
                                        </p:attrNameLst>
                                      </p:cBhvr>
                                      <p:to>
                                        <p:strVal val="visible"/>
                                      </p:to>
                                    </p:set>
                                    <p:anim calcmode="lin" valueType="num">
                                      <p:cBhvr additive="base">
                                        <p:cTn id="7" dur="500" fill="hold"/>
                                        <p:tgtEl>
                                          <p:spTgt spid="2150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4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iterate type="lt">
                                    <p:tmPct val="10000"/>
                                  </p:iterate>
                                  <p:childTnLst>
                                    <p:set>
                                      <p:cBhvr>
                                        <p:cTn id="12" dur="1" fill="hold">
                                          <p:stCondLst>
                                            <p:cond delay="0"/>
                                          </p:stCondLst>
                                        </p:cTn>
                                        <p:tgtEl>
                                          <p:spTgt spid="215044">
                                            <p:txEl>
                                              <p:pRg st="0" end="0"/>
                                            </p:txEl>
                                          </p:spTgt>
                                        </p:tgtEl>
                                        <p:attrNameLst>
                                          <p:attrName>style.visibility</p:attrName>
                                        </p:attrNameLst>
                                      </p:cBhvr>
                                      <p:to>
                                        <p:strVal val="visible"/>
                                      </p:to>
                                    </p:set>
                                    <p:anim calcmode="lin" valueType="num">
                                      <p:cBhvr additive="base">
                                        <p:cTn id="13" dur="500" fill="hold"/>
                                        <p:tgtEl>
                                          <p:spTgt spid="21504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4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iterate type="lt">
                                    <p:tmPct val="10000"/>
                                  </p:iterate>
                                  <p:childTnLst>
                                    <p:set>
                                      <p:cBhvr>
                                        <p:cTn id="18" dur="1" fill="hold">
                                          <p:stCondLst>
                                            <p:cond delay="0"/>
                                          </p:stCondLst>
                                        </p:cTn>
                                        <p:tgtEl>
                                          <p:spTgt spid="215043">
                                            <p:txEl>
                                              <p:pRg st="0" end="0"/>
                                            </p:txEl>
                                          </p:spTgt>
                                        </p:tgtEl>
                                        <p:attrNameLst>
                                          <p:attrName>style.visibility</p:attrName>
                                        </p:attrNameLst>
                                      </p:cBhvr>
                                      <p:to>
                                        <p:strVal val="visible"/>
                                      </p:to>
                                    </p:set>
                                    <p:anim calcmode="lin" valueType="num">
                                      <p:cBhvr additive="base">
                                        <p:cTn id="19" dur="500" fill="hold"/>
                                        <p:tgtEl>
                                          <p:spTgt spid="21504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4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215046"/>
                                        </p:tgtEl>
                                        <p:attrNameLst>
                                          <p:attrName>style.visibility</p:attrName>
                                        </p:attrNameLst>
                                      </p:cBhvr>
                                      <p:to>
                                        <p:strVal val="visible"/>
                                      </p:to>
                                    </p:set>
                                    <p:animEffect transition="in" filter="circle(in)">
                                      <p:cBhvr>
                                        <p:cTn id="25" dur="2000"/>
                                        <p:tgtEl>
                                          <p:spTgt spid="21504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CFCC99EC-A0EF-4ADD-8F5B-2930B15B8D8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4F9CA07-25B3-46D6-859E-98623EE71461}" type="slidenum">
              <a:rPr lang="en-GB" altLang="en-US"/>
              <a:pPr eaLnBrk="1" hangingPunct="1"/>
              <a:t>165</a:t>
            </a:fld>
            <a:endParaRPr lang="en-GB" altLang="en-US"/>
          </a:p>
        </p:txBody>
      </p:sp>
      <p:sp>
        <p:nvSpPr>
          <p:cNvPr id="212994" name="Text Box 2">
            <a:extLst>
              <a:ext uri="{FF2B5EF4-FFF2-40B4-BE49-F238E27FC236}">
                <a16:creationId xmlns:a16="http://schemas.microsoft.com/office/drawing/2014/main" id="{D3F2B1F8-CBBF-4AB6-B440-16BDC17D52D5}"/>
              </a:ext>
            </a:extLst>
          </p:cNvPr>
          <p:cNvSpPr txBox="1">
            <a:spLocks noChangeArrowheads="1"/>
          </p:cNvSpPr>
          <p:nvPr/>
        </p:nvSpPr>
        <p:spPr bwMode="auto">
          <a:xfrm>
            <a:off x="428625" y="500063"/>
            <a:ext cx="5616575" cy="1555750"/>
          </a:xfrm>
          <a:prstGeom prst="rect">
            <a:avLst/>
          </a:prstGeom>
          <a:noFill/>
          <a:ln w="9525">
            <a:noFill/>
            <a:miter lim="800000"/>
            <a:headEnd/>
            <a:tailEnd/>
          </a:ln>
        </p:spPr>
        <p:txBody>
          <a:bodyPr>
            <a:spAutoFit/>
          </a:bodyPr>
          <a:lstStyle/>
          <a:p>
            <a:pPr eaLnBrk="0" hangingPunct="0">
              <a:spcBef>
                <a:spcPct val="50000"/>
              </a:spcBef>
              <a:defRPr/>
            </a:pPr>
            <a:r>
              <a:rPr lang="en-GB" sz="4800" b="1" dirty="0">
                <a:solidFill>
                  <a:srgbClr val="FF0000"/>
                </a:solidFill>
                <a:latin typeface="+mj-lt"/>
                <a:cs typeface="Arial" charset="0"/>
              </a:rPr>
              <a:t>The Story Of Gog And Magog</a:t>
            </a:r>
          </a:p>
        </p:txBody>
      </p:sp>
      <p:sp>
        <p:nvSpPr>
          <p:cNvPr id="212995" name="WordArt 3">
            <a:extLst>
              <a:ext uri="{FF2B5EF4-FFF2-40B4-BE49-F238E27FC236}">
                <a16:creationId xmlns:a16="http://schemas.microsoft.com/office/drawing/2014/main" id="{F44ADAF8-B9DB-4CD0-8442-04990BF2A7CF}"/>
              </a:ext>
            </a:extLst>
          </p:cNvPr>
          <p:cNvSpPr>
            <a:spLocks noChangeArrowheads="1" noChangeShapeType="1" noTextEdit="1"/>
          </p:cNvSpPr>
          <p:nvPr/>
        </p:nvSpPr>
        <p:spPr bwMode="auto">
          <a:xfrm>
            <a:off x="1000125" y="2714625"/>
            <a:ext cx="6786563"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8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The End Of Preview</a:t>
            </a:r>
          </a:p>
        </p:txBody>
      </p:sp>
      <p:sp>
        <p:nvSpPr>
          <p:cNvPr id="212996" name="Text Box 4">
            <a:extLst>
              <a:ext uri="{FF2B5EF4-FFF2-40B4-BE49-F238E27FC236}">
                <a16:creationId xmlns:a16="http://schemas.microsoft.com/office/drawing/2014/main" id="{43F55131-6DA5-48DB-9716-3745884474C7}"/>
              </a:ext>
            </a:extLst>
          </p:cNvPr>
          <p:cNvSpPr txBox="1">
            <a:spLocks noChangeArrowheads="1"/>
          </p:cNvSpPr>
          <p:nvPr/>
        </p:nvSpPr>
        <p:spPr bwMode="auto">
          <a:xfrm>
            <a:off x="0" y="4286250"/>
            <a:ext cx="9144000" cy="1981200"/>
          </a:xfrm>
          <a:prstGeom prst="rect">
            <a:avLst/>
          </a:prstGeom>
          <a:noFill/>
          <a:ln w="9525">
            <a:noFill/>
            <a:miter lim="800000"/>
            <a:headEnd/>
            <a:tailEnd/>
          </a:ln>
          <a:effectLst/>
        </p:spPr>
        <p:txBody>
          <a:bodyPr>
            <a:spAutoFit/>
          </a:bodyPr>
          <a:lstStyle/>
          <a:p>
            <a:pPr algn="ctr" eaLnBrk="0" hangingPunct="0">
              <a:spcBef>
                <a:spcPct val="50000"/>
              </a:spcBef>
              <a:defRPr/>
            </a:pPr>
            <a:r>
              <a:rPr lang="en-GB" sz="4400" b="1" dirty="0">
                <a:solidFill>
                  <a:srgbClr val="FFFF00"/>
                </a:solidFill>
                <a:effectLst>
                  <a:outerShdw blurRad="38100" dist="38100" dir="2700000" algn="tl">
                    <a:srgbClr val="000000"/>
                  </a:outerShdw>
                </a:effectLst>
                <a:latin typeface="Arial" charset="0"/>
                <a:cs typeface="Arial" charset="0"/>
              </a:rPr>
              <a:t>To be continued</a:t>
            </a:r>
            <a:r>
              <a:rPr lang="en-GB" sz="4400" b="1" dirty="0">
                <a:solidFill>
                  <a:srgbClr val="FF3300"/>
                </a:solidFill>
                <a:effectLst>
                  <a:outerShdw blurRad="38100" dist="38100" dir="2700000" algn="tl">
                    <a:srgbClr val="000000"/>
                  </a:outerShdw>
                </a:effectLst>
                <a:latin typeface="Arial" charset="0"/>
                <a:cs typeface="Arial" charset="0"/>
              </a:rPr>
              <a:t> </a:t>
            </a:r>
            <a:r>
              <a:rPr lang="en-GB" sz="4400" b="1" dirty="0">
                <a:solidFill>
                  <a:srgbClr val="00FF00"/>
                </a:solidFill>
                <a:effectLst>
                  <a:outerShdw blurRad="38100" dist="38100" dir="2700000" algn="tl">
                    <a:srgbClr val="000000"/>
                  </a:outerShdw>
                </a:effectLst>
                <a:latin typeface="Arial" charset="0"/>
                <a:cs typeface="Arial" charset="0"/>
              </a:rPr>
              <a:t>…..</a:t>
            </a:r>
            <a:r>
              <a:rPr lang="en-GB" sz="4400" dirty="0">
                <a:solidFill>
                  <a:srgbClr val="00FF00"/>
                </a:solidFill>
                <a:latin typeface="Arial" charset="0"/>
                <a:cs typeface="Arial" charset="0"/>
              </a:rPr>
              <a:t> </a:t>
            </a:r>
            <a:r>
              <a:rPr lang="en-GB" sz="4400" b="1" dirty="0">
                <a:solidFill>
                  <a:srgbClr val="00FF00"/>
                </a:solidFill>
                <a:effectLst>
                  <a:outerShdw blurRad="38100" dist="38100" dir="2700000" algn="tl">
                    <a:srgbClr val="000000"/>
                  </a:outerShdw>
                </a:effectLst>
                <a:latin typeface="Arial" charset="0"/>
                <a:cs typeface="Arial" charset="0"/>
              </a:rPr>
              <a:t>Part One</a:t>
            </a:r>
            <a:r>
              <a:rPr lang="en-GB" sz="4400" b="1" dirty="0">
                <a:solidFill>
                  <a:srgbClr val="FF3300"/>
                </a:solidFill>
                <a:effectLst>
                  <a:outerShdw blurRad="38100" dist="38100" dir="2700000" algn="tl">
                    <a:srgbClr val="000000"/>
                  </a:outerShdw>
                </a:effectLst>
                <a:latin typeface="Arial" charset="0"/>
                <a:cs typeface="Arial" charset="0"/>
              </a:rPr>
              <a:t> </a:t>
            </a:r>
            <a:r>
              <a:rPr lang="en-GB" sz="4000" b="1" dirty="0">
                <a:solidFill>
                  <a:srgbClr val="FF3300"/>
                </a:solidFill>
                <a:effectLst>
                  <a:outerShdw blurRad="38100" dist="38100" dir="2700000" algn="tl">
                    <a:srgbClr val="000000"/>
                  </a:outerShdw>
                </a:effectLst>
                <a:latin typeface="Arial" charset="0"/>
                <a:cs typeface="Arial" charset="0"/>
              </a:rPr>
              <a:t>Attila, The Rise of Islam and the Khazars</a:t>
            </a:r>
            <a:endParaRPr lang="en-GB" sz="4400" b="1" dirty="0">
              <a:solidFill>
                <a:srgbClr val="FF3300"/>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212994">
                                            <p:txEl>
                                              <p:pRg st="0" end="0"/>
                                            </p:txEl>
                                          </p:spTgt>
                                        </p:tgtEl>
                                        <p:attrNameLst>
                                          <p:attrName>style.visibility</p:attrName>
                                        </p:attrNameLst>
                                      </p:cBhvr>
                                      <p:to>
                                        <p:strVal val="visible"/>
                                      </p:to>
                                    </p:set>
                                    <p:anim calcmode="lin" valueType="num">
                                      <p:cBhvr additive="base">
                                        <p:cTn id="7" dur="500" fill="hold"/>
                                        <p:tgtEl>
                                          <p:spTgt spid="2129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2994">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700"/>
                            </p:stCondLst>
                            <p:childTnLst>
                              <p:par>
                                <p:cTn id="10" presetID="2" presetClass="entr" presetSubtype="1" fill="hold" nodeType="afterEffect">
                                  <p:stCondLst>
                                    <p:cond delay="0"/>
                                  </p:stCondLst>
                                  <p:childTnLst>
                                    <p:set>
                                      <p:cBhvr>
                                        <p:cTn id="11" dur="1" fill="hold">
                                          <p:stCondLst>
                                            <p:cond delay="0"/>
                                          </p:stCondLst>
                                        </p:cTn>
                                        <p:tgtEl>
                                          <p:spTgt spid="212995"/>
                                        </p:tgtEl>
                                        <p:attrNameLst>
                                          <p:attrName>style.visibility</p:attrName>
                                        </p:attrNameLst>
                                      </p:cBhvr>
                                      <p:to>
                                        <p:strVal val="visible"/>
                                      </p:to>
                                    </p:set>
                                    <p:anim calcmode="lin" valueType="num">
                                      <p:cBhvr additive="base">
                                        <p:cTn id="12" dur="500" fill="hold"/>
                                        <p:tgtEl>
                                          <p:spTgt spid="212995"/>
                                        </p:tgtEl>
                                        <p:attrNameLst>
                                          <p:attrName>ppt_x</p:attrName>
                                        </p:attrNameLst>
                                      </p:cBhvr>
                                      <p:tavLst>
                                        <p:tav tm="0">
                                          <p:val>
                                            <p:strVal val="#ppt_x"/>
                                          </p:val>
                                        </p:tav>
                                        <p:tav tm="100000">
                                          <p:val>
                                            <p:strVal val="#ppt_x"/>
                                          </p:val>
                                        </p:tav>
                                      </p:tavLst>
                                    </p:anim>
                                    <p:anim calcmode="lin" valueType="num">
                                      <p:cBhvr additive="base">
                                        <p:cTn id="13" dur="500" fill="hold"/>
                                        <p:tgtEl>
                                          <p:spTgt spid="212995"/>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212996">
                                            <p:txEl>
                                              <p:pRg st="0" end="0"/>
                                            </p:txEl>
                                          </p:spTgt>
                                        </p:tgtEl>
                                        <p:attrNameLst>
                                          <p:attrName>style.visibility</p:attrName>
                                        </p:attrNameLst>
                                      </p:cBhvr>
                                      <p:to>
                                        <p:strVal val="visible"/>
                                      </p:to>
                                    </p:set>
                                    <p:anim calcmode="lin" valueType="num">
                                      <p:cBhvr additive="base">
                                        <p:cTn id="17" dur="500" fill="hold"/>
                                        <p:tgtEl>
                                          <p:spTgt spid="21299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1299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08C59-B24D-479C-9B58-5C36549B2AC0}"/>
              </a:ext>
            </a:extLst>
          </p:cNvPr>
          <p:cNvSpPr>
            <a:spLocks noGrp="1"/>
          </p:cNvSpPr>
          <p:nvPr>
            <p:ph type="title"/>
          </p:nvPr>
        </p:nvSpPr>
        <p:spPr/>
        <p:txBody>
          <a:bodyPr/>
          <a:lstStyle/>
          <a:p>
            <a:pPr eaLnBrk="1" hangingPunct="1">
              <a:defRPr/>
            </a:pPr>
            <a:r>
              <a:rPr lang="en-GB" b="1" dirty="0">
                <a:solidFill>
                  <a:srgbClr val="FF3300"/>
                </a:solidFill>
              </a:rPr>
              <a:t>Islam - Jewish</a:t>
            </a:r>
            <a:endParaRPr lang="en-GB" dirty="0"/>
          </a:p>
        </p:txBody>
      </p:sp>
      <p:sp>
        <p:nvSpPr>
          <p:cNvPr id="3" name="Slide Number Placeholder 2">
            <a:extLst>
              <a:ext uri="{FF2B5EF4-FFF2-40B4-BE49-F238E27FC236}">
                <a16:creationId xmlns:a16="http://schemas.microsoft.com/office/drawing/2014/main" id="{22226DA8-AE3B-45C0-A3DE-6EDB8AE95A0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4C463D-3E23-4BD2-AE0E-8E5AF86A620E}" type="slidenum">
              <a:rPr lang="en-GB" altLang="en-US"/>
              <a:pPr eaLnBrk="1" hangingPunct="1"/>
              <a:t>17</a:t>
            </a:fld>
            <a:endParaRPr lang="en-GB" altLang="en-US"/>
          </a:p>
        </p:txBody>
      </p:sp>
      <p:sp>
        <p:nvSpPr>
          <p:cNvPr id="5" name="TextBox 4">
            <a:extLst>
              <a:ext uri="{FF2B5EF4-FFF2-40B4-BE49-F238E27FC236}">
                <a16:creationId xmlns:a16="http://schemas.microsoft.com/office/drawing/2014/main" id="{DA2718DF-4148-4A71-94E8-D8A7F7458944}"/>
              </a:ext>
            </a:extLst>
          </p:cNvPr>
          <p:cNvSpPr txBox="1"/>
          <p:nvPr/>
        </p:nvSpPr>
        <p:spPr>
          <a:xfrm>
            <a:off x="5143500" y="2000250"/>
            <a:ext cx="3429000" cy="3970338"/>
          </a:xfrm>
          <a:prstGeom prst="rect">
            <a:avLst/>
          </a:prstGeom>
          <a:noFill/>
        </p:spPr>
        <p:txBody>
          <a:bodyPr>
            <a:spAutoFit/>
          </a:bodyPr>
          <a:lstStyle/>
          <a:p>
            <a:pPr>
              <a:defRPr/>
            </a:pPr>
            <a:r>
              <a:rPr lang="en-GB" sz="3600" b="1" dirty="0">
                <a:solidFill>
                  <a:srgbClr val="00FF00"/>
                </a:solidFill>
                <a:effectLst>
                  <a:outerShdw blurRad="38100" dist="38100" dir="2700000" algn="tl">
                    <a:srgbClr val="000000"/>
                  </a:outerShdw>
                </a:effectLst>
                <a:latin typeface="Arial" charset="0"/>
                <a:cs typeface="Arial" charset="0"/>
              </a:rPr>
              <a:t>They would later mobilise to attack the strongholds of Christendom in Europe via Spain.</a:t>
            </a:r>
            <a:endParaRPr lang="en-GB" sz="3600" dirty="0">
              <a:solidFill>
                <a:srgbClr val="00FF00"/>
              </a:solidFill>
              <a:latin typeface="Arial" charset="0"/>
              <a:cs typeface="Arial" charset="0"/>
            </a:endParaRPr>
          </a:p>
        </p:txBody>
      </p:sp>
      <p:pic>
        <p:nvPicPr>
          <p:cNvPr id="323588" name="Picture 4" descr="http://www.web-translations.com/resources/country_guides/Spain/map_of_Spain.gif">
            <a:extLst>
              <a:ext uri="{FF2B5EF4-FFF2-40B4-BE49-F238E27FC236}">
                <a16:creationId xmlns:a16="http://schemas.microsoft.com/office/drawing/2014/main" id="{C026E387-D92E-438E-8CA9-108D37C34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357313"/>
            <a:ext cx="4606925"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23588"/>
                                        </p:tgtEl>
                                        <p:attrNameLst>
                                          <p:attrName>style.visibility</p:attrName>
                                        </p:attrNameLst>
                                      </p:cBhvr>
                                      <p:to>
                                        <p:strVal val="visible"/>
                                      </p:to>
                                    </p:set>
                                    <p:animEffect transition="in" filter="circle(in)">
                                      <p:cBhvr>
                                        <p:cTn id="7" dur="2000"/>
                                        <p:tgtEl>
                                          <p:spTgt spid="3235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B16ADA7-576A-4BBD-95A9-52D68726E83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C031EAB-337B-47BC-BBB0-7AF61B6F2721}" type="slidenum">
              <a:rPr lang="en-GB" altLang="en-US"/>
              <a:pPr eaLnBrk="1" hangingPunct="1"/>
              <a:t>18</a:t>
            </a:fld>
            <a:endParaRPr lang="en-GB" altLang="en-US"/>
          </a:p>
        </p:txBody>
      </p:sp>
      <p:sp>
        <p:nvSpPr>
          <p:cNvPr id="20487" name="Rectangle 7">
            <a:extLst>
              <a:ext uri="{FF2B5EF4-FFF2-40B4-BE49-F238E27FC236}">
                <a16:creationId xmlns:a16="http://schemas.microsoft.com/office/drawing/2014/main" id="{2C6C6AEA-8D78-4B89-BD5C-2246121F3C6D}"/>
              </a:ext>
            </a:extLst>
          </p:cNvPr>
          <p:cNvSpPr>
            <a:spLocks noGrp="1" noChangeArrowheads="1"/>
          </p:cNvSpPr>
          <p:nvPr>
            <p:ph type="title"/>
          </p:nvPr>
        </p:nvSpPr>
        <p:spPr/>
        <p:txBody>
          <a:bodyPr/>
          <a:lstStyle/>
          <a:p>
            <a:pPr eaLnBrk="1" hangingPunct="1">
              <a:defRPr/>
            </a:pPr>
            <a:r>
              <a:rPr lang="en-GB" b="1" dirty="0">
                <a:solidFill>
                  <a:srgbClr val="FF3300"/>
                </a:solidFill>
              </a:rPr>
              <a:t>Islam - Jewish</a:t>
            </a:r>
          </a:p>
        </p:txBody>
      </p:sp>
      <p:pic>
        <p:nvPicPr>
          <p:cNvPr id="20486" name="Picture 6" descr="france_islam_burning">
            <a:extLst>
              <a:ext uri="{FF2B5EF4-FFF2-40B4-BE49-F238E27FC236}">
                <a16:creationId xmlns:a16="http://schemas.microsoft.com/office/drawing/2014/main" id="{FDB7D7F1-07AB-40DC-8097-FC15725D54A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773238"/>
            <a:ext cx="4105275" cy="2924175"/>
          </a:xfrm>
        </p:spPr>
      </p:pic>
      <p:sp>
        <p:nvSpPr>
          <p:cNvPr id="20489" name="Text Box 9">
            <a:extLst>
              <a:ext uri="{FF2B5EF4-FFF2-40B4-BE49-F238E27FC236}">
                <a16:creationId xmlns:a16="http://schemas.microsoft.com/office/drawing/2014/main" id="{B58C3C97-647C-408D-AE34-2B744C2393F3}"/>
              </a:ext>
            </a:extLst>
          </p:cNvPr>
          <p:cNvSpPr txBox="1">
            <a:spLocks noChangeArrowheads="1"/>
          </p:cNvSpPr>
          <p:nvPr/>
        </p:nvSpPr>
        <p:spPr bwMode="auto">
          <a:xfrm>
            <a:off x="4859338" y="1484313"/>
            <a:ext cx="4105275" cy="43624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While the attack on and occupation of Spain was eventually repulsed, </a:t>
            </a:r>
            <a:r>
              <a:rPr lang="en-GB" sz="2800" b="1" dirty="0">
                <a:solidFill>
                  <a:srgbClr val="CCCC00"/>
                </a:solidFill>
                <a:effectLst>
                  <a:outerShdw blurRad="38100" dist="38100" dir="2700000" algn="tl">
                    <a:srgbClr val="000000"/>
                  </a:outerShdw>
                </a:effectLst>
                <a:latin typeface="Arial" charset="0"/>
                <a:cs typeface="Arial" charset="0"/>
              </a:rPr>
              <a:t>the forces of Islam are yet again regrouping within our borders and we have seen the devastation caused by the rioting in France.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circle(in)">
                                      <p:cBhvr>
                                        <p:cTn id="7" dur="2000"/>
                                        <p:tgtEl>
                                          <p:spTgt spid="20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0489"/>
                                        </p:tgtEl>
                                        <p:attrNameLst>
                                          <p:attrName>style.visibility</p:attrName>
                                        </p:attrNameLst>
                                      </p:cBhvr>
                                      <p:to>
                                        <p:strVal val="visible"/>
                                      </p:to>
                                    </p:set>
                                    <p:anim calcmode="discrete" valueType="clr">
                                      <p:cBhvr override="childStyle">
                                        <p:cTn id="12" dur="80"/>
                                        <p:tgtEl>
                                          <p:spTgt spid="2048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0489"/>
                                        </p:tgtEl>
                                        <p:attrNameLst>
                                          <p:attrName>fillcolor</p:attrName>
                                        </p:attrNameLst>
                                      </p:cBhvr>
                                      <p:tavLst>
                                        <p:tav tm="0">
                                          <p:val>
                                            <p:clrVal>
                                              <a:schemeClr val="accent2"/>
                                            </p:clrVal>
                                          </p:val>
                                        </p:tav>
                                        <p:tav tm="50000">
                                          <p:val>
                                            <p:clrVal>
                                              <a:schemeClr val="hlink"/>
                                            </p:clrVal>
                                          </p:val>
                                        </p:tav>
                                      </p:tavLst>
                                    </p:anim>
                                    <p:set>
                                      <p:cBhvr>
                                        <p:cTn id="14" dur="80"/>
                                        <p:tgtEl>
                                          <p:spTgt spid="204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57B706F-FFED-4BAF-9670-213DFC22291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A7EAB39-C59E-4B34-B152-BAA6FCD0F68D}" type="slidenum">
              <a:rPr lang="en-GB" altLang="en-US"/>
              <a:pPr eaLnBrk="1" hangingPunct="1"/>
              <a:t>19</a:t>
            </a:fld>
            <a:endParaRPr lang="en-GB" altLang="en-US"/>
          </a:p>
        </p:txBody>
      </p:sp>
      <p:sp>
        <p:nvSpPr>
          <p:cNvPr id="31746" name="Rectangle 2">
            <a:extLst>
              <a:ext uri="{FF2B5EF4-FFF2-40B4-BE49-F238E27FC236}">
                <a16:creationId xmlns:a16="http://schemas.microsoft.com/office/drawing/2014/main" id="{EE99A739-2D86-4FEA-9E0A-3974EF75B53E}"/>
              </a:ext>
            </a:extLst>
          </p:cNvPr>
          <p:cNvSpPr>
            <a:spLocks noGrp="1" noChangeArrowheads="1"/>
          </p:cNvSpPr>
          <p:nvPr>
            <p:ph type="title"/>
          </p:nvPr>
        </p:nvSpPr>
        <p:spPr/>
        <p:txBody>
          <a:bodyPr/>
          <a:lstStyle/>
          <a:p>
            <a:pPr eaLnBrk="1" hangingPunct="1">
              <a:defRPr/>
            </a:pPr>
            <a:r>
              <a:rPr lang="en-GB" b="1" dirty="0">
                <a:solidFill>
                  <a:srgbClr val="FF3300"/>
                </a:solidFill>
              </a:rPr>
              <a:t>Islam - Jewish</a:t>
            </a:r>
          </a:p>
        </p:txBody>
      </p:sp>
      <p:sp>
        <p:nvSpPr>
          <p:cNvPr id="31748" name="Text Box 4">
            <a:extLst>
              <a:ext uri="{FF2B5EF4-FFF2-40B4-BE49-F238E27FC236}">
                <a16:creationId xmlns:a16="http://schemas.microsoft.com/office/drawing/2014/main" id="{00262BB2-8275-4100-94FD-C9C8BE1E8733}"/>
              </a:ext>
            </a:extLst>
          </p:cNvPr>
          <p:cNvSpPr txBox="1">
            <a:spLocks noChangeArrowheads="1"/>
          </p:cNvSpPr>
          <p:nvPr/>
        </p:nvSpPr>
        <p:spPr bwMode="auto">
          <a:xfrm>
            <a:off x="5580063" y="1714500"/>
            <a:ext cx="3563937"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CC"/>
                </a:solidFill>
                <a:effectLst>
                  <a:outerShdw blurRad="38100" dist="38100" dir="2700000" algn="tl">
                    <a:srgbClr val="000000"/>
                  </a:outerShdw>
                </a:effectLst>
                <a:latin typeface="Arial" charset="0"/>
                <a:cs typeface="Arial" charset="0"/>
              </a:rPr>
              <a:t>By all accounts Mohamed was illiterate. </a:t>
            </a:r>
            <a:r>
              <a:rPr lang="en-GB" sz="2800" b="1" dirty="0">
                <a:solidFill>
                  <a:srgbClr val="FFC000"/>
                </a:solidFill>
                <a:effectLst>
                  <a:outerShdw blurRad="38100" dist="38100" dir="2700000" algn="tl">
                    <a:srgbClr val="000000"/>
                  </a:outerShdw>
                </a:effectLst>
                <a:latin typeface="Arial" charset="0"/>
                <a:cs typeface="Arial" charset="0"/>
              </a:rPr>
              <a:t>That he should be influenced by a Rabbi is</a:t>
            </a:r>
            <a:r>
              <a:rPr lang="en-GB" sz="2800" b="1" dirty="0">
                <a:solidFill>
                  <a:srgbClr val="00FF00"/>
                </a:solidFill>
                <a:effectLst>
                  <a:outerShdw blurRad="38100" dist="38100" dir="2700000" algn="tl">
                    <a:srgbClr val="000000"/>
                  </a:outerShdw>
                </a:effectLst>
                <a:latin typeface="Arial" charset="0"/>
                <a:cs typeface="Arial" charset="0"/>
              </a:rPr>
              <a:t> no surprise as he was married to a rich Catholic Jew - </a:t>
            </a:r>
            <a:r>
              <a:rPr lang="en-GB" sz="2800" b="1" dirty="0" err="1">
                <a:solidFill>
                  <a:srgbClr val="00FF00"/>
                </a:solidFill>
                <a:effectLst>
                  <a:outerShdw blurRad="38100" dist="38100" dir="2700000" algn="tl">
                    <a:srgbClr val="000000"/>
                  </a:outerShdw>
                </a:effectLst>
                <a:latin typeface="Arial" charset="0"/>
                <a:cs typeface="Arial" charset="0"/>
              </a:rPr>
              <a:t>Khadija</a:t>
            </a:r>
            <a:endParaRPr lang="en-GB" sz="2800" b="1" dirty="0">
              <a:solidFill>
                <a:srgbClr val="00FF00"/>
              </a:solidFill>
              <a:effectLst>
                <a:outerShdw blurRad="38100" dist="38100" dir="2700000" algn="tl">
                  <a:srgbClr val="000000"/>
                </a:outerShdw>
              </a:effectLst>
              <a:latin typeface="Arial" charset="0"/>
              <a:cs typeface="Arial" charset="0"/>
            </a:endParaRPr>
          </a:p>
        </p:txBody>
      </p:sp>
      <p:pic>
        <p:nvPicPr>
          <p:cNvPr id="31750" name="Picture 6" descr="koran_gold_400q">
            <a:extLst>
              <a:ext uri="{FF2B5EF4-FFF2-40B4-BE49-F238E27FC236}">
                <a16:creationId xmlns:a16="http://schemas.microsoft.com/office/drawing/2014/main" id="{D9622E2F-DF62-47C0-8676-50D057167E2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754188"/>
            <a:ext cx="5040312" cy="3779837"/>
          </a:xfrm>
        </p:spPr>
      </p:pic>
      <p:sp>
        <p:nvSpPr>
          <p:cNvPr id="7" name="TextBox 6">
            <a:extLst>
              <a:ext uri="{FF2B5EF4-FFF2-40B4-BE49-F238E27FC236}">
                <a16:creationId xmlns:a16="http://schemas.microsoft.com/office/drawing/2014/main" id="{85EBFC96-A792-456D-BBF1-999173B25E4B}"/>
              </a:ext>
            </a:extLst>
          </p:cNvPr>
          <p:cNvSpPr txBox="1"/>
          <p:nvPr/>
        </p:nvSpPr>
        <p:spPr>
          <a:xfrm>
            <a:off x="428625" y="6000750"/>
            <a:ext cx="4714875"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The Koran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750"/>
                                        </p:tgtEl>
                                        <p:attrNameLst>
                                          <p:attrName>style.visibility</p:attrName>
                                        </p:attrNameLst>
                                      </p:cBhvr>
                                      <p:to>
                                        <p:strVal val="visible"/>
                                      </p:to>
                                    </p:set>
                                    <p:animEffect transition="in" filter="circle(in)">
                                      <p:cBhvr>
                                        <p:cTn id="7" dur="2000"/>
                                        <p:tgtEl>
                                          <p:spTgt spid="317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31748">
                                            <p:txEl>
                                              <p:pRg st="0" end="0"/>
                                            </p:txEl>
                                          </p:spTgt>
                                        </p:tgtEl>
                                        <p:attrNameLst>
                                          <p:attrName>style.visibility</p:attrName>
                                        </p:attrNameLst>
                                      </p:cBhvr>
                                      <p:to>
                                        <p:strVal val="visible"/>
                                      </p:to>
                                    </p:set>
                                    <p:anim calcmode="discrete" valueType="clr">
                                      <p:cBhvr override="childStyle">
                                        <p:cTn id="18" dur="80"/>
                                        <p:tgtEl>
                                          <p:spTgt spid="3174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1748">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3174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880F394-51C6-4291-B899-B8D1F80D245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7C118CC-9F67-4D4C-88CC-72C9D8E38A96}" type="slidenum">
              <a:rPr lang="en-GB" altLang="en-US"/>
              <a:pPr eaLnBrk="1" hangingPunct="1"/>
              <a:t>2</a:t>
            </a:fld>
            <a:endParaRPr lang="en-GB" altLang="en-US"/>
          </a:p>
        </p:txBody>
      </p:sp>
      <p:pic>
        <p:nvPicPr>
          <p:cNvPr id="4099" name="Picture 6">
            <a:extLst>
              <a:ext uri="{FF2B5EF4-FFF2-40B4-BE49-F238E27FC236}">
                <a16:creationId xmlns:a16="http://schemas.microsoft.com/office/drawing/2014/main" id="{89E0DB7A-BF25-406D-A7FE-A6D1FB22B48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350"/>
            <a:ext cx="9144000" cy="6851650"/>
          </a:xfrm>
        </p:spPr>
      </p:pic>
      <p:sp>
        <p:nvSpPr>
          <p:cNvPr id="2052" name="Rectangle 4">
            <a:extLst>
              <a:ext uri="{FF2B5EF4-FFF2-40B4-BE49-F238E27FC236}">
                <a16:creationId xmlns:a16="http://schemas.microsoft.com/office/drawing/2014/main" id="{81CA2D20-3B7A-49B3-AD88-0AC0C4CC5121}"/>
              </a:ext>
            </a:extLst>
          </p:cNvPr>
          <p:cNvSpPr>
            <a:spLocks noGrp="1" noChangeArrowheads="1"/>
          </p:cNvSpPr>
          <p:nvPr>
            <p:ph type="title"/>
          </p:nvPr>
        </p:nvSpPr>
        <p:spPr>
          <a:xfrm>
            <a:off x="468313" y="0"/>
            <a:ext cx="8229600" cy="1143000"/>
          </a:xfrm>
        </p:spPr>
        <p:txBody>
          <a:bodyPr/>
          <a:lstStyle/>
          <a:p>
            <a:pPr eaLnBrk="1" hangingPunct="1">
              <a:defRPr/>
            </a:pPr>
            <a:r>
              <a:rPr lang="en-GB" b="1" dirty="0">
                <a:solidFill>
                  <a:srgbClr val="FF0000"/>
                </a:solidFill>
              </a:rPr>
              <a:t>The Story Of Gog And Magog</a:t>
            </a:r>
          </a:p>
        </p:txBody>
      </p:sp>
      <p:sp>
        <p:nvSpPr>
          <p:cNvPr id="2053" name="Text Box 5">
            <a:extLst>
              <a:ext uri="{FF2B5EF4-FFF2-40B4-BE49-F238E27FC236}">
                <a16:creationId xmlns:a16="http://schemas.microsoft.com/office/drawing/2014/main" id="{A88A4534-1B29-47DD-A6C6-D5DA8161ACAE}"/>
              </a:ext>
            </a:extLst>
          </p:cNvPr>
          <p:cNvSpPr txBox="1">
            <a:spLocks noChangeArrowheads="1"/>
          </p:cNvSpPr>
          <p:nvPr/>
        </p:nvSpPr>
        <p:spPr bwMode="auto">
          <a:xfrm>
            <a:off x="0" y="5546725"/>
            <a:ext cx="9144000" cy="13112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0000FF"/>
                </a:solidFill>
                <a:effectLst>
                  <a:outerShdw blurRad="38100" dist="38100" dir="2700000" algn="tl">
                    <a:srgbClr val="000000"/>
                  </a:outerShdw>
                </a:effectLst>
                <a:latin typeface="Arial" charset="0"/>
                <a:cs typeface="Arial" charset="0"/>
              </a:rPr>
              <a:t>and unmasks the hidden force that seeks to destroy us</a:t>
            </a:r>
            <a:endParaRPr lang="en-GB" b="1" dirty="0">
              <a:solidFill>
                <a:srgbClr val="0000FF"/>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lt">
                                    <p:tmPct val="10000"/>
                                  </p:iterate>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ppt_x"/>
                                          </p:val>
                                        </p:tav>
                                        <p:tav tm="100000">
                                          <p:val>
                                            <p:strVal val="#ppt_x"/>
                                          </p:val>
                                        </p:tav>
                                      </p:tavLst>
                                    </p:anim>
                                    <p:anim calcmode="lin" valueType="num">
                                      <p:cBhvr additive="base">
                                        <p:cTn id="8" dur="500" fill="hold"/>
                                        <p:tgtEl>
                                          <p:spTgt spid="20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2CA3A3-C46C-49D2-8EE2-2979E66FA4F5}"/>
              </a:ext>
            </a:extLst>
          </p:cNvPr>
          <p:cNvSpPr>
            <a:spLocks noGrp="1"/>
          </p:cNvSpPr>
          <p:nvPr>
            <p:ph type="title"/>
          </p:nvPr>
        </p:nvSpPr>
        <p:spPr/>
        <p:txBody>
          <a:bodyPr/>
          <a:lstStyle/>
          <a:p>
            <a:pPr eaLnBrk="1" hangingPunct="1">
              <a:defRPr/>
            </a:pPr>
            <a:r>
              <a:rPr lang="en-GB" b="1" dirty="0">
                <a:solidFill>
                  <a:srgbClr val="FF3300"/>
                </a:solidFill>
              </a:rPr>
              <a:t>Islam - Jewish</a:t>
            </a:r>
            <a:endParaRPr lang="en-GB" dirty="0"/>
          </a:p>
        </p:txBody>
      </p:sp>
      <p:sp>
        <p:nvSpPr>
          <p:cNvPr id="4" name="Slide Number Placeholder 3">
            <a:extLst>
              <a:ext uri="{FF2B5EF4-FFF2-40B4-BE49-F238E27FC236}">
                <a16:creationId xmlns:a16="http://schemas.microsoft.com/office/drawing/2014/main" id="{69BAA8C6-951F-427B-9AF0-EF83207A92A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83C022E-083A-46F1-A559-842B022EEC6A}" type="slidenum">
              <a:rPr lang="en-GB" altLang="en-US"/>
              <a:pPr eaLnBrk="1" hangingPunct="1"/>
              <a:t>20</a:t>
            </a:fld>
            <a:endParaRPr lang="en-GB" altLang="en-US"/>
          </a:p>
        </p:txBody>
      </p:sp>
      <p:pic>
        <p:nvPicPr>
          <p:cNvPr id="348162" name="Picture 2" descr="http://www.taiwandna.com/HuiNestorianBishop.jpg">
            <a:extLst>
              <a:ext uri="{FF2B5EF4-FFF2-40B4-BE49-F238E27FC236}">
                <a16:creationId xmlns:a16="http://schemas.microsoft.com/office/drawing/2014/main" id="{04AA43E6-1FF4-42D9-A606-D915F210E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214438"/>
            <a:ext cx="2786062"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DE2FD79-E222-45F0-8B5E-DADC0DBC97FA}"/>
              </a:ext>
            </a:extLst>
          </p:cNvPr>
          <p:cNvSpPr txBox="1"/>
          <p:nvPr/>
        </p:nvSpPr>
        <p:spPr>
          <a:xfrm>
            <a:off x="214313" y="6211888"/>
            <a:ext cx="4643437" cy="646112"/>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A Nestorian Monk</a:t>
            </a:r>
          </a:p>
        </p:txBody>
      </p:sp>
      <p:sp>
        <p:nvSpPr>
          <p:cNvPr id="8" name="TextBox 7">
            <a:extLst>
              <a:ext uri="{FF2B5EF4-FFF2-40B4-BE49-F238E27FC236}">
                <a16:creationId xmlns:a16="http://schemas.microsoft.com/office/drawing/2014/main" id="{222E29E0-D11E-464B-9949-5BE8DB067807}"/>
              </a:ext>
            </a:extLst>
          </p:cNvPr>
          <p:cNvSpPr txBox="1"/>
          <p:nvPr/>
        </p:nvSpPr>
        <p:spPr>
          <a:xfrm>
            <a:off x="3857625" y="1714500"/>
            <a:ext cx="4572000" cy="3970338"/>
          </a:xfrm>
          <a:prstGeom prst="rect">
            <a:avLst/>
          </a:prstGeom>
          <a:noFill/>
        </p:spPr>
        <p:txBody>
          <a:bodyPr>
            <a:spAutoFit/>
          </a:bodyPr>
          <a:lstStyle/>
          <a:p>
            <a:pPr>
              <a:defRPr/>
            </a:pPr>
            <a:r>
              <a:rPr lang="en-GB" sz="3600" b="1" dirty="0">
                <a:solidFill>
                  <a:schemeClr val="hlink"/>
                </a:solidFill>
                <a:effectLst>
                  <a:outerShdw blurRad="38100" dist="38100" dir="2700000" algn="tl">
                    <a:srgbClr val="000000"/>
                  </a:outerShdw>
                </a:effectLst>
                <a:latin typeface="Arial" charset="0"/>
                <a:cs typeface="Arial" charset="0"/>
              </a:rPr>
              <a:t>Tradition has it that the Koran was drawn up by a Persian Jew,</a:t>
            </a:r>
            <a:r>
              <a:rPr lang="en-GB" sz="3600" b="1" dirty="0">
                <a:effectLst>
                  <a:outerShdw blurRad="38100" dist="38100" dir="2700000" algn="tl">
                    <a:srgbClr val="000000"/>
                  </a:outerShdw>
                </a:effectLst>
                <a:latin typeface="Arial" charset="0"/>
                <a:cs typeface="Arial" charset="0"/>
              </a:rPr>
              <a:t> </a:t>
            </a:r>
            <a:r>
              <a:rPr lang="en-GB" sz="3600" b="1" dirty="0">
                <a:solidFill>
                  <a:srgbClr val="FFC000"/>
                </a:solidFill>
                <a:effectLst>
                  <a:outerShdw blurRad="38100" dist="38100" dir="2700000" algn="tl">
                    <a:srgbClr val="000000"/>
                  </a:outerShdw>
                </a:effectLst>
                <a:latin typeface="Arial" charset="0"/>
                <a:cs typeface="Arial" charset="0"/>
              </a:rPr>
              <a:t>one Rabbi </a:t>
            </a:r>
            <a:r>
              <a:rPr lang="en-GB" sz="3600" b="1" dirty="0" err="1">
                <a:solidFill>
                  <a:srgbClr val="FFC000"/>
                </a:solidFill>
                <a:effectLst>
                  <a:outerShdw blurRad="38100" dist="38100" dir="2700000" algn="tl">
                    <a:srgbClr val="000000"/>
                  </a:outerShdw>
                </a:effectLst>
                <a:latin typeface="Arial" charset="0"/>
                <a:cs typeface="Arial" charset="0"/>
              </a:rPr>
              <a:t>Warada</a:t>
            </a:r>
            <a:r>
              <a:rPr lang="en-GB" sz="3600" b="1" dirty="0">
                <a:solidFill>
                  <a:srgbClr val="FFC000"/>
                </a:solidFill>
                <a:effectLst>
                  <a:outerShdw blurRad="38100" dist="38100" dir="2700000" algn="tl">
                    <a:srgbClr val="000000"/>
                  </a:outerShdw>
                </a:effectLst>
                <a:latin typeface="Arial" charset="0"/>
                <a:cs typeface="Arial" charset="0"/>
              </a:rPr>
              <a:t> </a:t>
            </a:r>
            <a:r>
              <a:rPr lang="en-GB" sz="3600" b="1" dirty="0" err="1">
                <a:solidFill>
                  <a:srgbClr val="FFC000"/>
                </a:solidFill>
                <a:effectLst>
                  <a:outerShdw blurRad="38100" dist="38100" dir="2700000" algn="tl">
                    <a:srgbClr val="000000"/>
                  </a:outerShdw>
                </a:effectLst>
                <a:latin typeface="Arial" charset="0"/>
                <a:cs typeface="Arial" charset="0"/>
              </a:rPr>
              <a:t>Ibu</a:t>
            </a:r>
            <a:r>
              <a:rPr lang="en-GB" sz="3600" b="1" dirty="0">
                <a:solidFill>
                  <a:srgbClr val="FFC000"/>
                </a:solidFill>
                <a:effectLst>
                  <a:outerShdw blurRad="38100" dist="38100" dir="2700000" algn="tl">
                    <a:srgbClr val="000000"/>
                  </a:outerShdw>
                </a:effectLst>
                <a:latin typeface="Arial" charset="0"/>
                <a:cs typeface="Arial" charset="0"/>
              </a:rPr>
              <a:t> </a:t>
            </a:r>
            <a:r>
              <a:rPr lang="en-GB" sz="3600" b="1" dirty="0" err="1">
                <a:solidFill>
                  <a:srgbClr val="FFC000"/>
                </a:solidFill>
                <a:effectLst>
                  <a:outerShdw blurRad="38100" dist="38100" dir="2700000" algn="tl">
                    <a:srgbClr val="000000"/>
                  </a:outerShdw>
                </a:effectLst>
                <a:latin typeface="Arial" charset="0"/>
                <a:cs typeface="Arial" charset="0"/>
              </a:rPr>
              <a:t>Newsal</a:t>
            </a:r>
            <a:r>
              <a:rPr lang="en-GB" sz="3600" b="1" dirty="0">
                <a:solidFill>
                  <a:srgbClr val="FFC000"/>
                </a:solidFill>
                <a:effectLst>
                  <a:outerShdw blurRad="38100" dist="38100" dir="2700000" algn="tl">
                    <a:srgbClr val="000000"/>
                  </a:outerShdw>
                </a:effectLst>
                <a:latin typeface="Arial" charset="0"/>
                <a:cs typeface="Arial" charset="0"/>
              </a:rPr>
              <a:t> and a Nestorian monk.</a:t>
            </a:r>
            <a:endParaRPr lang="en-GB" sz="3600" dirty="0">
              <a:solidFill>
                <a:srgbClr val="FFC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8162"/>
                                        </p:tgtEl>
                                        <p:attrNameLst>
                                          <p:attrName>style.visibility</p:attrName>
                                        </p:attrNameLst>
                                      </p:cBhvr>
                                      <p:to>
                                        <p:strVal val="visible"/>
                                      </p:to>
                                    </p:set>
                                    <p:animEffect transition="in" filter="circle(in)">
                                      <p:cBhvr>
                                        <p:cTn id="7" dur="2000"/>
                                        <p:tgtEl>
                                          <p:spTgt spid="3481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
                                        </p:tgtEl>
                                        <p:attrNameLst>
                                          <p:attrName>style.visibility</p:attrName>
                                        </p:attrNameLst>
                                      </p:cBhvr>
                                      <p:to>
                                        <p:strVal val="visible"/>
                                      </p:to>
                                    </p:set>
                                    <p:anim calcmode="discrete" valueType="clr">
                                      <p:cBhvr override="childStyle">
                                        <p:cTn id="1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
                                        </p:tgtEl>
                                        <p:attrNameLst>
                                          <p:attrName>fillcolor</p:attrName>
                                        </p:attrNameLst>
                                      </p:cBhvr>
                                      <p:tavLst>
                                        <p:tav tm="0">
                                          <p:val>
                                            <p:clrVal>
                                              <a:schemeClr val="accent2"/>
                                            </p:clrVal>
                                          </p:val>
                                        </p:tav>
                                        <p:tav tm="50000">
                                          <p:val>
                                            <p:clrVal>
                                              <a:schemeClr val="hlink"/>
                                            </p:clrVal>
                                          </p:val>
                                        </p:tav>
                                      </p:tavLst>
                                    </p:anim>
                                    <p:set>
                                      <p:cBhvr>
                                        <p:cTn id="2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1DCFF54-A6E9-40A0-8DF7-2FA4732217C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38B692E-3E12-44BE-9071-F93B58477C67}" type="slidenum">
              <a:rPr lang="en-GB" altLang="en-US"/>
              <a:pPr eaLnBrk="1" hangingPunct="1"/>
              <a:t>21</a:t>
            </a:fld>
            <a:endParaRPr lang="en-GB" altLang="en-US"/>
          </a:p>
        </p:txBody>
      </p:sp>
      <p:sp>
        <p:nvSpPr>
          <p:cNvPr id="32772" name="Rectangle 4">
            <a:extLst>
              <a:ext uri="{FF2B5EF4-FFF2-40B4-BE49-F238E27FC236}">
                <a16:creationId xmlns:a16="http://schemas.microsoft.com/office/drawing/2014/main" id="{68623BB5-F53D-4EA3-A9C9-2296DB7731C8}"/>
              </a:ext>
            </a:extLst>
          </p:cNvPr>
          <p:cNvSpPr>
            <a:spLocks noGrp="1" noChangeArrowheads="1"/>
          </p:cNvSpPr>
          <p:nvPr>
            <p:ph type="title"/>
          </p:nvPr>
        </p:nvSpPr>
        <p:spPr/>
        <p:txBody>
          <a:bodyPr/>
          <a:lstStyle/>
          <a:p>
            <a:pPr eaLnBrk="1" hangingPunct="1">
              <a:defRPr/>
            </a:pPr>
            <a:r>
              <a:rPr lang="en-GB" b="1">
                <a:solidFill>
                  <a:srgbClr val="FF3300"/>
                </a:solidFill>
              </a:rPr>
              <a:t>Islam - Jewish</a:t>
            </a:r>
          </a:p>
        </p:txBody>
      </p:sp>
      <p:sp>
        <p:nvSpPr>
          <p:cNvPr id="32773" name="Text Box 5">
            <a:extLst>
              <a:ext uri="{FF2B5EF4-FFF2-40B4-BE49-F238E27FC236}">
                <a16:creationId xmlns:a16="http://schemas.microsoft.com/office/drawing/2014/main" id="{2B7B1072-2FE2-40F5-A4F4-3BE28392C499}"/>
              </a:ext>
            </a:extLst>
          </p:cNvPr>
          <p:cNvSpPr txBox="1">
            <a:spLocks noChangeArrowheads="1"/>
          </p:cNvSpPr>
          <p:nvPr/>
        </p:nvSpPr>
        <p:spPr bwMode="auto">
          <a:xfrm>
            <a:off x="4572000" y="1268413"/>
            <a:ext cx="4572000"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The Jewish input into the Koran, is confirmed by its reference to the 1</a:t>
            </a:r>
            <a:r>
              <a:rPr lang="en-GB" sz="2800" b="1" baseline="30000" dirty="0">
                <a:solidFill>
                  <a:srgbClr val="00FF00"/>
                </a:solidFill>
                <a:effectLst>
                  <a:outerShdw blurRad="38100" dist="38100" dir="2700000" algn="tl">
                    <a:srgbClr val="000000"/>
                  </a:outerShdw>
                </a:effectLst>
                <a:latin typeface="Arial" charset="0"/>
                <a:cs typeface="Arial" charset="0"/>
              </a:rPr>
              <a:t>st</a:t>
            </a:r>
            <a:r>
              <a:rPr lang="en-GB" sz="2800" b="1" dirty="0">
                <a:solidFill>
                  <a:srgbClr val="00FF00"/>
                </a:solidFill>
                <a:effectLst>
                  <a:outerShdw blurRad="38100" dist="38100" dir="2700000" algn="tl">
                    <a:srgbClr val="000000"/>
                  </a:outerShdw>
                </a:effectLst>
                <a:latin typeface="Arial" charset="0"/>
                <a:cs typeface="Arial" charset="0"/>
              </a:rPr>
              <a:t> 5 books of the bible (the Torah) and the Psalms,</a:t>
            </a:r>
            <a:r>
              <a:rPr lang="en-GB" sz="2800" b="1" dirty="0">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just as the Jews claim to follow to day but just like the Talmud </a:t>
            </a:r>
            <a:r>
              <a:rPr lang="en-GB" sz="2800" b="1" dirty="0">
                <a:solidFill>
                  <a:srgbClr val="FF00FF"/>
                </a:solidFill>
                <a:effectLst>
                  <a:outerShdw blurRad="38100" dist="38100" dir="2700000" algn="tl">
                    <a:srgbClr val="000000"/>
                  </a:outerShdw>
                </a:effectLst>
                <a:latin typeface="Arial" charset="0"/>
                <a:cs typeface="Arial" charset="0"/>
              </a:rPr>
              <a:t>(referred to by Jesus as the Traditions of Men)</a:t>
            </a:r>
            <a:r>
              <a:rPr lang="en-GB" sz="2800" b="1" dirty="0">
                <a:solidFill>
                  <a:srgbClr val="FFFF00"/>
                </a:solidFill>
                <a:effectLst>
                  <a:outerShdw blurRad="38100" dist="38100" dir="2700000" algn="tl">
                    <a:srgbClr val="000000"/>
                  </a:outerShdw>
                </a:effectLst>
                <a:latin typeface="Arial" charset="0"/>
                <a:cs typeface="Arial" charset="0"/>
              </a:rPr>
              <a:t> the Koran was a perversion of God’s law.</a:t>
            </a:r>
          </a:p>
        </p:txBody>
      </p:sp>
      <p:pic>
        <p:nvPicPr>
          <p:cNvPr id="32775" name="Picture 7" descr="scan5">
            <a:extLst>
              <a:ext uri="{FF2B5EF4-FFF2-40B4-BE49-F238E27FC236}">
                <a16:creationId xmlns:a16="http://schemas.microsoft.com/office/drawing/2014/main" id="{C411FCCD-8E28-4781-AAD8-B4B37944C0E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196975"/>
            <a:ext cx="3997325" cy="48958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circle(in)">
                                      <p:cBhvr>
                                        <p:cTn id="7" dur="2000"/>
                                        <p:tgtEl>
                                          <p:spTgt spid="327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32773">
                                            <p:txEl>
                                              <p:pRg st="0" end="0"/>
                                            </p:txEl>
                                          </p:spTgt>
                                        </p:tgtEl>
                                        <p:attrNameLst>
                                          <p:attrName>style.visibility</p:attrName>
                                        </p:attrNameLst>
                                      </p:cBhvr>
                                      <p:to>
                                        <p:strVal val="visible"/>
                                      </p:to>
                                    </p:set>
                                    <p:anim calcmode="discrete" valueType="clr">
                                      <p:cBhvr override="childStyle">
                                        <p:cTn id="12" dur="80"/>
                                        <p:tgtEl>
                                          <p:spTgt spid="3277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277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3277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5CA774B5-7140-4B33-B9E7-CFE1193AA6F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FD5CD3C-D199-4361-8BB8-8CF8F6D618EC}" type="slidenum">
              <a:rPr lang="en-GB" altLang="en-US"/>
              <a:pPr eaLnBrk="1" hangingPunct="1"/>
              <a:t>22</a:t>
            </a:fld>
            <a:endParaRPr lang="en-GB" altLang="en-US"/>
          </a:p>
        </p:txBody>
      </p:sp>
      <p:sp>
        <p:nvSpPr>
          <p:cNvPr id="34820" name="Rectangle 4">
            <a:extLst>
              <a:ext uri="{FF2B5EF4-FFF2-40B4-BE49-F238E27FC236}">
                <a16:creationId xmlns:a16="http://schemas.microsoft.com/office/drawing/2014/main" id="{EA35FBCA-2BB9-4DED-840F-1A5F21B31482}"/>
              </a:ext>
            </a:extLst>
          </p:cNvPr>
          <p:cNvSpPr>
            <a:spLocks noGrp="1" noChangeArrowheads="1"/>
          </p:cNvSpPr>
          <p:nvPr>
            <p:ph type="title"/>
          </p:nvPr>
        </p:nvSpPr>
        <p:spPr/>
        <p:txBody>
          <a:bodyPr/>
          <a:lstStyle/>
          <a:p>
            <a:pPr eaLnBrk="1" hangingPunct="1">
              <a:defRPr/>
            </a:pPr>
            <a:r>
              <a:rPr lang="en-GB" b="1">
                <a:solidFill>
                  <a:srgbClr val="FF3300"/>
                </a:solidFill>
              </a:rPr>
              <a:t>Islam - Jewish</a:t>
            </a:r>
          </a:p>
        </p:txBody>
      </p:sp>
      <p:sp>
        <p:nvSpPr>
          <p:cNvPr id="34821" name="Text Box 5">
            <a:extLst>
              <a:ext uri="{FF2B5EF4-FFF2-40B4-BE49-F238E27FC236}">
                <a16:creationId xmlns:a16="http://schemas.microsoft.com/office/drawing/2014/main" id="{0045EF43-A643-4605-A8B0-E4CC354A2269}"/>
              </a:ext>
            </a:extLst>
          </p:cNvPr>
          <p:cNvSpPr txBox="1">
            <a:spLocks noChangeArrowheads="1"/>
          </p:cNvSpPr>
          <p:nvPr/>
        </p:nvSpPr>
        <p:spPr bwMode="auto">
          <a:xfrm>
            <a:off x="3995738" y="1557338"/>
            <a:ext cx="4824412" cy="4154487"/>
          </a:xfrm>
          <a:prstGeom prst="rect">
            <a:avLst/>
          </a:prstGeom>
          <a:noFill/>
          <a:ln w="9525">
            <a:noFill/>
            <a:miter lim="800000"/>
            <a:headEnd/>
            <a:tailEnd/>
          </a:ln>
          <a:effectLst/>
        </p:spPr>
        <p:txBody>
          <a:bodyPr>
            <a:spAutoFit/>
          </a:bodyPr>
          <a:lstStyle/>
          <a:p>
            <a:pPr>
              <a:spcBef>
                <a:spcPct val="50000"/>
              </a:spcBef>
              <a:defRPr/>
            </a:pPr>
            <a:r>
              <a:rPr lang="en-GB" sz="2400" b="1" dirty="0">
                <a:solidFill>
                  <a:schemeClr val="hlink"/>
                </a:solidFill>
                <a:effectLst>
                  <a:outerShdw blurRad="38100" dist="38100" dir="2700000" algn="tl">
                    <a:srgbClr val="000000"/>
                  </a:outerShdw>
                </a:effectLst>
                <a:latin typeface="Arial" charset="0"/>
                <a:cs typeface="Arial" charset="0"/>
              </a:rPr>
              <a:t>The similarity between Joseph Smith and Mohamed continues in that they both met untimely deaths,</a:t>
            </a:r>
            <a:r>
              <a:rPr lang="en-GB" sz="2400" b="1" dirty="0">
                <a:solidFill>
                  <a:srgbClr val="FFFF00"/>
                </a:solidFill>
                <a:effectLst>
                  <a:outerShdw blurRad="38100" dist="38100" dir="2700000" algn="tl">
                    <a:srgbClr val="000000"/>
                  </a:outerShdw>
                </a:effectLst>
                <a:latin typeface="Arial" charset="0"/>
                <a:cs typeface="Arial" charset="0"/>
              </a:rPr>
              <a:t> </a:t>
            </a:r>
            <a:r>
              <a:rPr lang="en-GB" sz="2400" b="1" dirty="0">
                <a:solidFill>
                  <a:srgbClr val="CCCC00"/>
                </a:solidFill>
                <a:effectLst>
                  <a:outerShdw blurRad="38100" dist="38100" dir="2700000" algn="tl">
                    <a:srgbClr val="000000"/>
                  </a:outerShdw>
                </a:effectLst>
                <a:latin typeface="Arial" charset="0"/>
                <a:cs typeface="Arial" charset="0"/>
              </a:rPr>
              <a:t>no doubt due to passing on secrets of their Jewish masters. – Mohamed died on June 7</a:t>
            </a:r>
            <a:r>
              <a:rPr lang="en-GB" sz="2400" b="1" baseline="30000" dirty="0">
                <a:solidFill>
                  <a:srgbClr val="CCCC00"/>
                </a:solidFill>
                <a:effectLst>
                  <a:outerShdw blurRad="38100" dist="38100" dir="2700000" algn="tl">
                    <a:srgbClr val="000000"/>
                  </a:outerShdw>
                </a:effectLst>
                <a:latin typeface="Arial" charset="0"/>
                <a:cs typeface="Arial" charset="0"/>
              </a:rPr>
              <a:t>th</a:t>
            </a:r>
            <a:r>
              <a:rPr lang="en-GB" sz="2400" b="1" dirty="0">
                <a:solidFill>
                  <a:srgbClr val="CCCC00"/>
                </a:solidFill>
                <a:effectLst>
                  <a:outerShdw blurRad="38100" dist="38100" dir="2700000" algn="tl">
                    <a:srgbClr val="000000"/>
                  </a:outerShdw>
                </a:effectLst>
                <a:latin typeface="Arial" charset="0"/>
                <a:cs typeface="Arial" charset="0"/>
              </a:rPr>
              <a:t>, 632 in Medina.</a:t>
            </a:r>
            <a:r>
              <a:rPr lang="en-GB" sz="2400" b="1" dirty="0">
                <a:solidFill>
                  <a:srgbClr val="FFFF00"/>
                </a:solidFill>
                <a:effectLst>
                  <a:outerShdw blurRad="38100" dist="38100" dir="2700000" algn="tl">
                    <a:srgbClr val="000000"/>
                  </a:outerShdw>
                </a:effectLst>
                <a:latin typeface="Arial" charset="0"/>
                <a:cs typeface="Arial" charset="0"/>
              </a:rPr>
              <a:t> </a:t>
            </a:r>
            <a:r>
              <a:rPr lang="en-GB" sz="2400" b="1" dirty="0">
                <a:solidFill>
                  <a:srgbClr val="00FF00"/>
                </a:solidFill>
                <a:effectLst>
                  <a:outerShdw blurRad="38100" dist="38100" dir="2700000" algn="tl">
                    <a:srgbClr val="000000"/>
                  </a:outerShdw>
                </a:effectLst>
                <a:latin typeface="Arial" charset="0"/>
                <a:cs typeface="Arial" charset="0"/>
              </a:rPr>
              <a:t>Note the good Illuminati numbers in the date of his death</a:t>
            </a:r>
            <a:r>
              <a:rPr lang="en-GB" sz="2400" b="1" dirty="0">
                <a:solidFill>
                  <a:srgbClr val="FFFF00"/>
                </a:solidFill>
                <a:effectLst>
                  <a:outerShdw blurRad="38100" dist="38100" dir="2700000" algn="tl">
                    <a:srgbClr val="000000"/>
                  </a:outerShdw>
                </a:effectLst>
                <a:latin typeface="Arial" charset="0"/>
                <a:cs typeface="Arial" charset="0"/>
              </a:rPr>
              <a:t> </a:t>
            </a:r>
            <a:r>
              <a:rPr lang="en-GB" sz="2400" b="1" dirty="0">
                <a:solidFill>
                  <a:srgbClr val="FF00FF"/>
                </a:solidFill>
                <a:effectLst>
                  <a:outerShdw blurRad="38100" dist="38100" dir="2700000" algn="tl">
                    <a:srgbClr val="000000"/>
                  </a:outerShdw>
                </a:effectLst>
                <a:latin typeface="Arial" charset="0"/>
                <a:cs typeface="Arial" charset="0"/>
              </a:rPr>
              <a:t>(6 + 7 = 13 &amp; 6 + 3 + 2 = 11 &amp; 1 + 3 + 1 + 1 = 6)</a:t>
            </a:r>
          </a:p>
        </p:txBody>
      </p:sp>
      <p:pic>
        <p:nvPicPr>
          <p:cNvPr id="34823" name="Picture 7" descr="jsgrave">
            <a:extLst>
              <a:ext uri="{FF2B5EF4-FFF2-40B4-BE49-F238E27FC236}">
                <a16:creationId xmlns:a16="http://schemas.microsoft.com/office/drawing/2014/main" id="{C6D49E62-BFF7-4AFC-9AA5-452014802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341438"/>
            <a:ext cx="333375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8">
            <a:extLst>
              <a:ext uri="{FF2B5EF4-FFF2-40B4-BE49-F238E27FC236}">
                <a16:creationId xmlns:a16="http://schemas.microsoft.com/office/drawing/2014/main" id="{5DCD9909-F2E7-4D85-9CD2-616780D53828}"/>
              </a:ext>
            </a:extLst>
          </p:cNvPr>
          <p:cNvSpPr txBox="1">
            <a:spLocks noChangeArrowheads="1"/>
          </p:cNvSpPr>
          <p:nvPr/>
        </p:nvSpPr>
        <p:spPr bwMode="auto">
          <a:xfrm>
            <a:off x="179388" y="3860800"/>
            <a:ext cx="3455987" cy="1190625"/>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latin typeface="Arial" charset="0"/>
                <a:cs typeface="Arial" charset="0"/>
              </a:rPr>
              <a:t>The Grave of Joseph Smith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823"/>
                                        </p:tgtEl>
                                        <p:attrNameLst>
                                          <p:attrName>style.visibility</p:attrName>
                                        </p:attrNameLst>
                                      </p:cBhvr>
                                      <p:to>
                                        <p:strVal val="visible"/>
                                      </p:to>
                                    </p:set>
                                    <p:animEffect transition="in" filter="circle(in)">
                                      <p:cBhvr>
                                        <p:cTn id="7" dur="2000"/>
                                        <p:tgtEl>
                                          <p:spTgt spid="348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824"/>
                                        </p:tgtEl>
                                        <p:attrNameLst>
                                          <p:attrName>style.visibility</p:attrName>
                                        </p:attrNameLst>
                                      </p:cBhvr>
                                      <p:to>
                                        <p:strVal val="visible"/>
                                      </p:to>
                                    </p:set>
                                    <p:anim calcmode="lin" valueType="num">
                                      <p:cBhvr additive="base">
                                        <p:cTn id="12" dur="500" fill="hold"/>
                                        <p:tgtEl>
                                          <p:spTgt spid="34824"/>
                                        </p:tgtEl>
                                        <p:attrNameLst>
                                          <p:attrName>ppt_x</p:attrName>
                                        </p:attrNameLst>
                                      </p:cBhvr>
                                      <p:tavLst>
                                        <p:tav tm="0">
                                          <p:val>
                                            <p:strVal val="#ppt_x"/>
                                          </p:val>
                                        </p:tav>
                                        <p:tav tm="100000">
                                          <p:val>
                                            <p:strVal val="#ppt_x"/>
                                          </p:val>
                                        </p:tav>
                                      </p:tavLst>
                                    </p:anim>
                                    <p:anim calcmode="lin" valueType="num">
                                      <p:cBhvr additive="base">
                                        <p:cTn id="13" dur="500" fill="hold"/>
                                        <p:tgtEl>
                                          <p:spTgt spid="3482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4821"/>
                                        </p:tgtEl>
                                        <p:attrNameLst>
                                          <p:attrName>style.visibility</p:attrName>
                                        </p:attrNameLst>
                                      </p:cBhvr>
                                      <p:to>
                                        <p:strVal val="visible"/>
                                      </p:to>
                                    </p:set>
                                    <p:anim calcmode="discrete" valueType="clr">
                                      <p:cBhvr override="childStyle">
                                        <p:cTn id="18" dur="80"/>
                                        <p:tgtEl>
                                          <p:spTgt spid="3482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4821"/>
                                        </p:tgtEl>
                                        <p:attrNameLst>
                                          <p:attrName>fillcolor</p:attrName>
                                        </p:attrNameLst>
                                      </p:cBhvr>
                                      <p:tavLst>
                                        <p:tav tm="0">
                                          <p:val>
                                            <p:clrVal>
                                              <a:schemeClr val="accent2"/>
                                            </p:clrVal>
                                          </p:val>
                                        </p:tav>
                                        <p:tav tm="50000">
                                          <p:val>
                                            <p:clrVal>
                                              <a:schemeClr val="hlink"/>
                                            </p:clrVal>
                                          </p:val>
                                        </p:tav>
                                      </p:tavLst>
                                    </p:anim>
                                    <p:set>
                                      <p:cBhvr>
                                        <p:cTn id="20" dur="80"/>
                                        <p:tgtEl>
                                          <p:spTgt spid="348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P spid="34824"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F8062012-4797-4C0C-98E5-467837C59A6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A9F03B-39A7-42B0-B88C-FB192731E289}" type="slidenum">
              <a:rPr lang="en-GB" altLang="en-US"/>
              <a:pPr eaLnBrk="1" hangingPunct="1"/>
              <a:t>23</a:t>
            </a:fld>
            <a:endParaRPr lang="en-GB" altLang="en-US"/>
          </a:p>
        </p:txBody>
      </p:sp>
      <p:sp>
        <p:nvSpPr>
          <p:cNvPr id="291842" name="Rectangle 2">
            <a:extLst>
              <a:ext uri="{FF2B5EF4-FFF2-40B4-BE49-F238E27FC236}">
                <a16:creationId xmlns:a16="http://schemas.microsoft.com/office/drawing/2014/main" id="{2118E019-FD8C-4F4A-ADB4-54400C18C0EF}"/>
              </a:ext>
            </a:extLst>
          </p:cNvPr>
          <p:cNvSpPr>
            <a:spLocks noGrp="1" noChangeArrowheads="1"/>
          </p:cNvSpPr>
          <p:nvPr>
            <p:ph type="title"/>
          </p:nvPr>
        </p:nvSpPr>
        <p:spPr/>
        <p:txBody>
          <a:bodyPr/>
          <a:lstStyle/>
          <a:p>
            <a:pPr eaLnBrk="1" hangingPunct="1">
              <a:defRPr/>
            </a:pPr>
            <a:r>
              <a:rPr lang="en-GB" b="1">
                <a:solidFill>
                  <a:srgbClr val="FF3300"/>
                </a:solidFill>
              </a:rPr>
              <a:t>Who Is Gog?</a:t>
            </a:r>
          </a:p>
        </p:txBody>
      </p:sp>
      <p:pic>
        <p:nvPicPr>
          <p:cNvPr id="291845" name="Picture 5" descr="map_of_russia">
            <a:extLst>
              <a:ext uri="{FF2B5EF4-FFF2-40B4-BE49-F238E27FC236}">
                <a16:creationId xmlns:a16="http://schemas.microsoft.com/office/drawing/2014/main" id="{5B9FAAF7-8216-4099-B312-9CA39AC455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1143000"/>
            <a:ext cx="71294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6" name="Text Box 6">
            <a:extLst>
              <a:ext uri="{FF2B5EF4-FFF2-40B4-BE49-F238E27FC236}">
                <a16:creationId xmlns:a16="http://schemas.microsoft.com/office/drawing/2014/main" id="{7F8A9CF4-ACC6-4A6B-BC0F-159CC99ACB37}"/>
              </a:ext>
            </a:extLst>
          </p:cNvPr>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rPr>
              <a:t>Many say that Russia is Gog.</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The presentation will show that this is not the case, </a:t>
            </a:r>
            <a:r>
              <a:rPr lang="en-GB" sz="2800" b="1" dirty="0">
                <a:solidFill>
                  <a:srgbClr val="FF0000"/>
                </a:solidFill>
                <a:effectLst>
                  <a:outerShdw blurRad="38100" dist="38100" dir="2700000" algn="tl">
                    <a:srgbClr val="000000"/>
                  </a:outerShdw>
                </a:effectLst>
              </a:rPr>
              <a:t>although at one time an element of Gog was within the present boundaries of Russia.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1845"/>
                                        </p:tgtEl>
                                        <p:attrNameLst>
                                          <p:attrName>style.visibility</p:attrName>
                                        </p:attrNameLst>
                                      </p:cBhvr>
                                      <p:to>
                                        <p:strVal val="visible"/>
                                      </p:to>
                                    </p:set>
                                    <p:animEffect transition="in" filter="circle(in)">
                                      <p:cBhvr>
                                        <p:cTn id="7" dur="2000"/>
                                        <p:tgtEl>
                                          <p:spTgt spid="2918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91846"/>
                                        </p:tgtEl>
                                        <p:attrNameLst>
                                          <p:attrName>style.visibility</p:attrName>
                                        </p:attrNameLst>
                                      </p:cBhvr>
                                      <p:to>
                                        <p:strVal val="visible"/>
                                      </p:to>
                                    </p:set>
                                    <p:anim calcmode="lin" valueType="num">
                                      <p:cBhvr additive="base">
                                        <p:cTn id="12" dur="500" fill="hold"/>
                                        <p:tgtEl>
                                          <p:spTgt spid="291846"/>
                                        </p:tgtEl>
                                        <p:attrNameLst>
                                          <p:attrName>ppt_x</p:attrName>
                                        </p:attrNameLst>
                                      </p:cBhvr>
                                      <p:tavLst>
                                        <p:tav tm="0">
                                          <p:val>
                                            <p:strVal val="#ppt_x"/>
                                          </p:val>
                                        </p:tav>
                                        <p:tav tm="100000">
                                          <p:val>
                                            <p:strVal val="#ppt_x"/>
                                          </p:val>
                                        </p:tav>
                                      </p:tavLst>
                                    </p:anim>
                                    <p:anim calcmode="lin" valueType="num">
                                      <p:cBhvr additive="base">
                                        <p:cTn id="13" dur="500" fill="hold"/>
                                        <p:tgtEl>
                                          <p:spTgt spid="2918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327226D2-6204-4EB3-A1E1-D1BE295204F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25F1DD-31F6-48E8-A1BE-6D7432573E45}" type="slidenum">
              <a:rPr lang="en-GB" altLang="en-US"/>
              <a:pPr eaLnBrk="1" hangingPunct="1"/>
              <a:t>24</a:t>
            </a:fld>
            <a:endParaRPr lang="en-GB" altLang="en-US"/>
          </a:p>
        </p:txBody>
      </p:sp>
      <p:sp>
        <p:nvSpPr>
          <p:cNvPr id="303108" name="Rectangle 4">
            <a:extLst>
              <a:ext uri="{FF2B5EF4-FFF2-40B4-BE49-F238E27FC236}">
                <a16:creationId xmlns:a16="http://schemas.microsoft.com/office/drawing/2014/main" id="{002A748C-A21B-4318-AD3B-D8A0D7AC0B38}"/>
              </a:ext>
            </a:extLst>
          </p:cNvPr>
          <p:cNvSpPr>
            <a:spLocks noGrp="1" noChangeArrowheads="1"/>
          </p:cNvSpPr>
          <p:nvPr>
            <p:ph type="title"/>
          </p:nvPr>
        </p:nvSpPr>
        <p:spPr/>
        <p:txBody>
          <a:bodyPr/>
          <a:lstStyle/>
          <a:p>
            <a:pPr eaLnBrk="1" hangingPunct="1">
              <a:defRPr/>
            </a:pPr>
            <a:r>
              <a:rPr lang="en-GB" b="1">
                <a:solidFill>
                  <a:srgbClr val="FF3300"/>
                </a:solidFill>
              </a:rPr>
              <a:t>Who Is Gog?</a:t>
            </a:r>
          </a:p>
        </p:txBody>
      </p:sp>
      <p:pic>
        <p:nvPicPr>
          <p:cNvPr id="303110" name="Picture 6" descr="1947palestine">
            <a:extLst>
              <a:ext uri="{FF2B5EF4-FFF2-40B4-BE49-F238E27FC236}">
                <a16:creationId xmlns:a16="http://schemas.microsoft.com/office/drawing/2014/main" id="{041F4B21-7E0C-48C6-BC0D-6D49EBAA9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295275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11" name="Text Box 7">
            <a:extLst>
              <a:ext uri="{FF2B5EF4-FFF2-40B4-BE49-F238E27FC236}">
                <a16:creationId xmlns:a16="http://schemas.microsoft.com/office/drawing/2014/main" id="{16C29843-DC4E-4B87-B7BA-DB79C9066232}"/>
              </a:ext>
            </a:extLst>
          </p:cNvPr>
          <p:cNvSpPr txBox="1">
            <a:spLocks noChangeArrowheads="1"/>
          </p:cNvSpPr>
          <p:nvPr/>
        </p:nvSpPr>
        <p:spPr bwMode="auto">
          <a:xfrm>
            <a:off x="3563938" y="1412875"/>
            <a:ext cx="5329237" cy="5216525"/>
          </a:xfrm>
          <a:prstGeom prst="rect">
            <a:avLst/>
          </a:prstGeom>
          <a:noFill/>
          <a:ln w="9525">
            <a:noFill/>
            <a:miter lim="800000"/>
            <a:headEnd/>
            <a:tailEnd/>
          </a:ln>
          <a:effectLst/>
        </p:spPr>
        <p:txBody>
          <a:bodyPr>
            <a:spAutoFit/>
          </a:bodyPr>
          <a:lstStyle/>
          <a:p>
            <a:pPr>
              <a:spcBef>
                <a:spcPct val="50000"/>
              </a:spcBef>
              <a:defRPr/>
            </a:pPr>
            <a:r>
              <a:rPr lang="en-GB" sz="2800" b="1">
                <a:solidFill>
                  <a:schemeClr val="hlink"/>
                </a:solidFill>
                <a:effectLst>
                  <a:outerShdw blurRad="38100" dist="38100" dir="2700000" algn="tl">
                    <a:srgbClr val="000000"/>
                  </a:outerShdw>
                </a:effectLst>
                <a:latin typeface="Arial" charset="0"/>
                <a:cs typeface="Arial" charset="0"/>
              </a:rPr>
              <a:t>Judeo-Christians</a:t>
            </a:r>
            <a:r>
              <a:rPr lang="en-GB" sz="2800" b="1">
                <a:effectLst>
                  <a:outerShdw blurRad="38100" dist="38100" dir="2700000" algn="tl">
                    <a:srgbClr val="000000"/>
                  </a:outerShdw>
                </a:effectLst>
                <a:latin typeface="Arial" charset="0"/>
                <a:cs typeface="Arial" charset="0"/>
              </a:rPr>
              <a:t> </a:t>
            </a:r>
            <a:r>
              <a:rPr lang="en-GB" sz="2800" b="1">
                <a:solidFill>
                  <a:srgbClr val="FF9900"/>
                </a:solidFill>
                <a:effectLst>
                  <a:outerShdw blurRad="38100" dist="38100" dir="2700000" algn="tl">
                    <a:srgbClr val="000000"/>
                  </a:outerShdw>
                </a:effectLst>
                <a:latin typeface="Arial" charset="0"/>
                <a:cs typeface="Arial" charset="0"/>
              </a:rPr>
              <a:t>see the prophecy of Gog as that of Russia coming over the Caucasus to attack Israel in Palestine,</a:t>
            </a:r>
            <a:r>
              <a:rPr lang="en-GB" sz="2800" b="1">
                <a:effectLst>
                  <a:outerShdw blurRad="38100" dist="38100" dir="2700000" algn="tl">
                    <a:srgbClr val="000000"/>
                  </a:outerShdw>
                </a:effectLst>
                <a:latin typeface="Arial" charset="0"/>
                <a:cs typeface="Arial" charset="0"/>
              </a:rPr>
              <a:t> </a:t>
            </a:r>
            <a:r>
              <a:rPr lang="en-GB" sz="2800" b="1">
                <a:solidFill>
                  <a:srgbClr val="FF3300"/>
                </a:solidFill>
                <a:effectLst>
                  <a:outerShdw blurRad="38100" dist="38100" dir="2700000" algn="tl">
                    <a:srgbClr val="000000"/>
                  </a:outerShdw>
                </a:effectLst>
                <a:latin typeface="Arial" charset="0"/>
                <a:cs typeface="Arial" charset="0"/>
              </a:rPr>
              <a:t>but ignore the fact that the scriptures say that Gog will come against my people and my land.</a:t>
            </a:r>
            <a:r>
              <a:rPr lang="en-GB" sz="2800" b="1">
                <a:effectLst>
                  <a:outerShdw blurRad="38100" dist="38100" dir="2700000" algn="tl">
                    <a:srgbClr val="000000"/>
                  </a:outerShdw>
                </a:effectLst>
                <a:latin typeface="Arial" charset="0"/>
                <a:cs typeface="Arial" charset="0"/>
              </a:rPr>
              <a:t> </a:t>
            </a:r>
            <a:r>
              <a:rPr lang="en-GB" sz="2800" b="1">
                <a:solidFill>
                  <a:srgbClr val="FFFF00"/>
                </a:solidFill>
                <a:effectLst>
                  <a:outerShdw blurRad="38100" dist="38100" dir="2700000" algn="tl">
                    <a:srgbClr val="000000"/>
                  </a:outerShdw>
                </a:effectLst>
                <a:latin typeface="Arial" charset="0"/>
                <a:cs typeface="Arial" charset="0"/>
              </a:rPr>
              <a:t>There would have been no need to mention my land as well as my people if Israel was in the Middle East!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3110"/>
                                        </p:tgtEl>
                                        <p:attrNameLst>
                                          <p:attrName>style.visibility</p:attrName>
                                        </p:attrNameLst>
                                      </p:cBhvr>
                                      <p:to>
                                        <p:strVal val="visible"/>
                                      </p:to>
                                    </p:set>
                                    <p:animEffect transition="in" filter="circle(in)">
                                      <p:cBhvr>
                                        <p:cTn id="7" dur="2000"/>
                                        <p:tgtEl>
                                          <p:spTgt spid="3031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03111"/>
                                        </p:tgtEl>
                                        <p:attrNameLst>
                                          <p:attrName>style.visibility</p:attrName>
                                        </p:attrNameLst>
                                      </p:cBhvr>
                                      <p:to>
                                        <p:strVal val="visible"/>
                                      </p:to>
                                    </p:set>
                                    <p:anim calcmode="discrete" valueType="clr">
                                      <p:cBhvr override="childStyle">
                                        <p:cTn id="12" dur="80"/>
                                        <p:tgtEl>
                                          <p:spTgt spid="3031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03111"/>
                                        </p:tgtEl>
                                        <p:attrNameLst>
                                          <p:attrName>fillcolor</p:attrName>
                                        </p:attrNameLst>
                                      </p:cBhvr>
                                      <p:tavLst>
                                        <p:tav tm="0">
                                          <p:val>
                                            <p:clrVal>
                                              <a:schemeClr val="accent2"/>
                                            </p:clrVal>
                                          </p:val>
                                        </p:tav>
                                        <p:tav tm="50000">
                                          <p:val>
                                            <p:clrVal>
                                              <a:schemeClr val="hlink"/>
                                            </p:clrVal>
                                          </p:val>
                                        </p:tav>
                                      </p:tavLst>
                                    </p:anim>
                                    <p:set>
                                      <p:cBhvr>
                                        <p:cTn id="14" dur="80"/>
                                        <p:tgtEl>
                                          <p:spTgt spid="3031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11C60E84-B0C6-49E8-B6AF-E1057CF875D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6C12AB-EB5F-478E-9515-8A1568FF0A8D}" type="slidenum">
              <a:rPr lang="en-GB" altLang="en-US"/>
              <a:pPr eaLnBrk="1" hangingPunct="1"/>
              <a:t>25</a:t>
            </a:fld>
            <a:endParaRPr lang="en-GB" altLang="en-US"/>
          </a:p>
        </p:txBody>
      </p:sp>
      <p:sp>
        <p:nvSpPr>
          <p:cNvPr id="295938" name="Rectangle 2">
            <a:extLst>
              <a:ext uri="{FF2B5EF4-FFF2-40B4-BE49-F238E27FC236}">
                <a16:creationId xmlns:a16="http://schemas.microsoft.com/office/drawing/2014/main" id="{8D372CF0-336F-4599-A5DA-CC196D95EBBE}"/>
              </a:ext>
            </a:extLst>
          </p:cNvPr>
          <p:cNvSpPr>
            <a:spLocks noGrp="1" noChangeArrowheads="1"/>
          </p:cNvSpPr>
          <p:nvPr>
            <p:ph type="title"/>
          </p:nvPr>
        </p:nvSpPr>
        <p:spPr/>
        <p:txBody>
          <a:bodyPr/>
          <a:lstStyle/>
          <a:p>
            <a:pPr eaLnBrk="1" hangingPunct="1">
              <a:defRPr/>
            </a:pPr>
            <a:r>
              <a:rPr lang="en-GB" sz="4000" b="1" dirty="0">
                <a:solidFill>
                  <a:srgbClr val="FFFF00"/>
                </a:solidFill>
              </a:rPr>
              <a:t>The Name -</a:t>
            </a:r>
            <a:r>
              <a:rPr lang="en-GB" sz="4000" b="1" dirty="0"/>
              <a:t> </a:t>
            </a:r>
            <a:r>
              <a:rPr lang="en-GB" sz="4000" b="1" dirty="0">
                <a:solidFill>
                  <a:srgbClr val="FF0000"/>
                </a:solidFill>
              </a:rPr>
              <a:t>Gog</a:t>
            </a:r>
          </a:p>
        </p:txBody>
      </p:sp>
      <p:pic>
        <p:nvPicPr>
          <p:cNvPr id="295939" name="Picture 3" descr="200px-Gustave_dore_morte_Agag">
            <a:extLst>
              <a:ext uri="{FF2B5EF4-FFF2-40B4-BE49-F238E27FC236}">
                <a16:creationId xmlns:a16="http://schemas.microsoft.com/office/drawing/2014/main" id="{B3BFD6E0-5360-44DC-AC29-231C07845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285875"/>
            <a:ext cx="335915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40" name="Text Box 4">
            <a:extLst>
              <a:ext uri="{FF2B5EF4-FFF2-40B4-BE49-F238E27FC236}">
                <a16:creationId xmlns:a16="http://schemas.microsoft.com/office/drawing/2014/main" id="{4D62BBD2-CD6A-49B5-9237-F727DBFD2932}"/>
              </a:ext>
            </a:extLst>
          </p:cNvPr>
          <p:cNvSpPr txBox="1">
            <a:spLocks noChangeArrowheads="1"/>
          </p:cNvSpPr>
          <p:nvPr/>
        </p:nvSpPr>
        <p:spPr bwMode="auto">
          <a:xfrm>
            <a:off x="3857625" y="1773238"/>
            <a:ext cx="5035550" cy="44005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CC"/>
                </a:solidFill>
                <a:effectLst>
                  <a:outerShdw blurRad="38100" dist="38100" dir="2700000" algn="tl">
                    <a:srgbClr val="000000"/>
                  </a:outerShdw>
                </a:effectLst>
                <a:latin typeface="Arial" charset="0"/>
                <a:cs typeface="Arial" charset="0"/>
              </a:rPr>
              <a:t>A number of Bible versions refer to </a:t>
            </a:r>
            <a:r>
              <a:rPr lang="en-GB" sz="2800" b="1" dirty="0" err="1">
                <a:solidFill>
                  <a:srgbClr val="00FFCC"/>
                </a:solidFill>
                <a:effectLst>
                  <a:outerShdw blurRad="38100" dist="38100" dir="2700000" algn="tl">
                    <a:srgbClr val="000000"/>
                  </a:outerShdw>
                </a:effectLst>
                <a:latin typeface="Arial" charset="0"/>
                <a:cs typeface="Arial" charset="0"/>
              </a:rPr>
              <a:t>Agag</a:t>
            </a:r>
            <a:r>
              <a:rPr lang="en-GB" sz="2800" b="1" dirty="0">
                <a:solidFill>
                  <a:srgbClr val="00FFCC"/>
                </a:solidFill>
                <a:effectLst>
                  <a:outerShdw blurRad="38100" dist="38100" dir="2700000" algn="tl">
                    <a:srgbClr val="000000"/>
                  </a:outerShdw>
                </a:effectLst>
                <a:latin typeface="Arial" charset="0"/>
                <a:cs typeface="Arial" charset="0"/>
              </a:rPr>
              <a:t> King of the </a:t>
            </a:r>
            <a:r>
              <a:rPr lang="en-GB" sz="2800" b="1" dirty="0" err="1">
                <a:solidFill>
                  <a:srgbClr val="00FFCC"/>
                </a:solidFill>
                <a:effectLst>
                  <a:outerShdw blurRad="38100" dist="38100" dir="2700000" algn="tl">
                    <a:srgbClr val="000000"/>
                  </a:outerShdw>
                </a:effectLst>
                <a:latin typeface="Arial" charset="0"/>
                <a:cs typeface="Arial" charset="0"/>
              </a:rPr>
              <a:t>Amalekites</a:t>
            </a:r>
            <a:r>
              <a:rPr lang="en-GB" sz="2800" dirty="0">
                <a:solidFill>
                  <a:srgbClr val="00FFCC"/>
                </a:solidFill>
                <a:latin typeface="Arial" charset="0"/>
                <a:cs typeface="Arial" charset="0"/>
              </a:rPr>
              <a:t> </a:t>
            </a:r>
            <a:r>
              <a:rPr lang="en-GB" sz="2800" b="1" dirty="0">
                <a:solidFill>
                  <a:srgbClr val="00FFCC"/>
                </a:solidFill>
                <a:effectLst>
                  <a:outerShdw blurRad="38100" dist="38100" dir="2700000" algn="tl">
                    <a:srgbClr val="000000"/>
                  </a:outerShdw>
                </a:effectLst>
                <a:latin typeface="Arial" charset="0"/>
                <a:cs typeface="Arial" charset="0"/>
              </a:rPr>
              <a:t>as either Agog or Gog </a:t>
            </a:r>
            <a:r>
              <a:rPr lang="en-GB" sz="2800" b="1" dirty="0">
                <a:solidFill>
                  <a:srgbClr val="FFC000"/>
                </a:solidFill>
                <a:effectLst>
                  <a:outerShdw blurRad="38100" dist="38100" dir="2700000" algn="tl">
                    <a:srgbClr val="000000"/>
                  </a:outerShdw>
                </a:effectLst>
                <a:latin typeface="Arial" charset="0"/>
                <a:cs typeface="Arial" charset="0"/>
              </a:rPr>
              <a:t>which further associates the name with Amalek-Edom </a:t>
            </a:r>
            <a:r>
              <a:rPr lang="en-GB" sz="2800" b="1" dirty="0">
                <a:solidFill>
                  <a:srgbClr val="00FF00"/>
                </a:solidFill>
                <a:effectLst>
                  <a:outerShdw blurRad="38100" dist="38100" dir="2700000" algn="tl">
                    <a:srgbClr val="000000"/>
                  </a:outerShdw>
                </a:effectLst>
                <a:latin typeface="Arial" charset="0"/>
                <a:cs typeface="Arial" charset="0"/>
              </a:rPr>
              <a:t>or modern day Jewry whom Yahweh would have war with from generation to generation.</a:t>
            </a:r>
            <a:r>
              <a:rPr lang="en-GB" sz="2800" dirty="0">
                <a:solidFill>
                  <a:srgbClr val="00FF00"/>
                </a:solidFill>
                <a:latin typeface="Arial" charset="0"/>
                <a:cs typeface="Arial" charset="0"/>
              </a:rPr>
              <a:t> </a:t>
            </a:r>
            <a:r>
              <a:rPr lang="en-GB" sz="2800" b="1" dirty="0">
                <a:solidFill>
                  <a:srgbClr val="FF00FF"/>
                </a:solidFill>
                <a:latin typeface="Arial" charset="0"/>
                <a:cs typeface="Arial" charset="0"/>
              </a:rPr>
              <a:t>Exodus 17:16</a:t>
            </a:r>
            <a:endParaRPr lang="en-GB" sz="2800" dirty="0">
              <a:solidFill>
                <a:srgbClr val="FF00FF"/>
              </a:solidFill>
              <a:latin typeface="Arial" charset="0"/>
              <a:cs typeface="Arial" charset="0"/>
            </a:endParaRPr>
          </a:p>
        </p:txBody>
      </p:sp>
      <p:sp>
        <p:nvSpPr>
          <p:cNvPr id="295942" name="Text Box 6">
            <a:extLst>
              <a:ext uri="{FF2B5EF4-FFF2-40B4-BE49-F238E27FC236}">
                <a16:creationId xmlns:a16="http://schemas.microsoft.com/office/drawing/2014/main" id="{374E1005-441F-42F7-B121-2A1E51DD3887}"/>
              </a:ext>
            </a:extLst>
          </p:cNvPr>
          <p:cNvSpPr txBox="1">
            <a:spLocks noChangeArrowheads="1"/>
          </p:cNvSpPr>
          <p:nvPr/>
        </p:nvSpPr>
        <p:spPr bwMode="auto">
          <a:xfrm>
            <a:off x="214313" y="5657850"/>
            <a:ext cx="3357562" cy="1200150"/>
          </a:xfrm>
          <a:prstGeom prst="rect">
            <a:avLst/>
          </a:prstGeom>
          <a:noFill/>
          <a:ln w="9525">
            <a:noFill/>
            <a:miter lim="800000"/>
            <a:headEnd/>
            <a:tailEnd/>
          </a:ln>
          <a:effectLst/>
        </p:spPr>
        <p:txBody>
          <a:bodyPr>
            <a:spAutoFit/>
          </a:bodyPr>
          <a:lstStyle/>
          <a:p>
            <a:pPr algn="ctr" eaLnBrk="0" hangingPunct="0">
              <a:spcBef>
                <a:spcPct val="50000"/>
              </a:spcBef>
              <a:defRPr/>
            </a:pPr>
            <a:r>
              <a:rPr lang="en-GB" sz="3600" b="1" dirty="0">
                <a:solidFill>
                  <a:srgbClr val="FFFF00"/>
                </a:solidFill>
                <a:effectLst>
                  <a:outerShdw blurRad="38100" dist="38100" dir="2700000" algn="tl">
                    <a:srgbClr val="000000"/>
                  </a:outerShdw>
                </a:effectLst>
                <a:latin typeface="Arial" charset="0"/>
                <a:cs typeface="Arial" charset="0"/>
              </a:rPr>
              <a:t>Death of King </a:t>
            </a:r>
            <a:r>
              <a:rPr lang="en-GB" sz="3600" b="1" dirty="0" err="1">
                <a:solidFill>
                  <a:srgbClr val="FFFF00"/>
                </a:solidFill>
                <a:effectLst>
                  <a:outerShdw blurRad="38100" dist="38100" dir="2700000" algn="tl">
                    <a:srgbClr val="000000"/>
                  </a:outerShdw>
                </a:effectLst>
                <a:latin typeface="Arial" charset="0"/>
                <a:cs typeface="Arial" charset="0"/>
              </a:rPr>
              <a:t>Agag</a:t>
            </a:r>
            <a:endParaRPr lang="en-GB" sz="3600" b="1" dirty="0">
              <a:solidFill>
                <a:srgbClr val="FFFF00"/>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circle(in)">
                                      <p:cBhvr>
                                        <p:cTn id="7" dur="2000"/>
                                        <p:tgtEl>
                                          <p:spTgt spid="2959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5942"/>
                                        </p:tgtEl>
                                        <p:attrNameLst>
                                          <p:attrName>style.visibility</p:attrName>
                                        </p:attrNameLst>
                                      </p:cBhvr>
                                      <p:to>
                                        <p:strVal val="visible"/>
                                      </p:to>
                                    </p:set>
                                    <p:anim calcmode="lin" valueType="num">
                                      <p:cBhvr additive="base">
                                        <p:cTn id="12" dur="500" fill="hold"/>
                                        <p:tgtEl>
                                          <p:spTgt spid="295942"/>
                                        </p:tgtEl>
                                        <p:attrNameLst>
                                          <p:attrName>ppt_x</p:attrName>
                                        </p:attrNameLst>
                                      </p:cBhvr>
                                      <p:tavLst>
                                        <p:tav tm="0">
                                          <p:val>
                                            <p:strVal val="#ppt_x"/>
                                          </p:val>
                                        </p:tav>
                                        <p:tav tm="100000">
                                          <p:val>
                                            <p:strVal val="#ppt_x"/>
                                          </p:val>
                                        </p:tav>
                                      </p:tavLst>
                                    </p:anim>
                                    <p:anim calcmode="lin" valueType="num">
                                      <p:cBhvr additive="base">
                                        <p:cTn id="13" dur="500" fill="hold"/>
                                        <p:tgtEl>
                                          <p:spTgt spid="29594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95940"/>
                                        </p:tgtEl>
                                        <p:attrNameLst>
                                          <p:attrName>style.visibility</p:attrName>
                                        </p:attrNameLst>
                                      </p:cBhvr>
                                      <p:to>
                                        <p:strVal val="visible"/>
                                      </p:to>
                                    </p:set>
                                    <p:anim calcmode="discrete" valueType="clr">
                                      <p:cBhvr override="childStyle">
                                        <p:cTn id="18" dur="80"/>
                                        <p:tgtEl>
                                          <p:spTgt spid="29594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95940"/>
                                        </p:tgtEl>
                                        <p:attrNameLst>
                                          <p:attrName>fillcolor</p:attrName>
                                        </p:attrNameLst>
                                      </p:cBhvr>
                                      <p:tavLst>
                                        <p:tav tm="0">
                                          <p:val>
                                            <p:clrVal>
                                              <a:schemeClr val="accent2"/>
                                            </p:clrVal>
                                          </p:val>
                                        </p:tav>
                                        <p:tav tm="50000">
                                          <p:val>
                                            <p:clrVal>
                                              <a:schemeClr val="hlink"/>
                                            </p:clrVal>
                                          </p:val>
                                        </p:tav>
                                      </p:tavLst>
                                    </p:anim>
                                    <p:set>
                                      <p:cBhvr>
                                        <p:cTn id="20" dur="80"/>
                                        <p:tgtEl>
                                          <p:spTgt spid="2959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0" grpId="0"/>
      <p:bldP spid="2959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B305-754F-41ED-AC8E-30EF05C0CC95}"/>
              </a:ext>
            </a:extLst>
          </p:cNvPr>
          <p:cNvSpPr>
            <a:spLocks noGrp="1"/>
          </p:cNvSpPr>
          <p:nvPr>
            <p:ph type="title"/>
          </p:nvPr>
        </p:nvSpPr>
        <p:spPr/>
        <p:txBody>
          <a:bodyPr/>
          <a:lstStyle/>
          <a:p>
            <a:pPr eaLnBrk="1" hangingPunct="1">
              <a:defRPr/>
            </a:pPr>
            <a:r>
              <a:rPr lang="en-GB" b="1" dirty="0">
                <a:solidFill>
                  <a:srgbClr val="FFFF00"/>
                </a:solidFill>
              </a:rPr>
              <a:t>The Name -</a:t>
            </a:r>
            <a:r>
              <a:rPr lang="en-GB" b="1" dirty="0"/>
              <a:t> </a:t>
            </a:r>
            <a:r>
              <a:rPr lang="en-GB" b="1" dirty="0">
                <a:solidFill>
                  <a:srgbClr val="FF0000"/>
                </a:solidFill>
              </a:rPr>
              <a:t>Gog</a:t>
            </a:r>
            <a:endParaRPr lang="en-GB" dirty="0"/>
          </a:p>
        </p:txBody>
      </p:sp>
      <p:sp>
        <p:nvSpPr>
          <p:cNvPr id="3" name="Slide Number Placeholder 2">
            <a:extLst>
              <a:ext uri="{FF2B5EF4-FFF2-40B4-BE49-F238E27FC236}">
                <a16:creationId xmlns:a16="http://schemas.microsoft.com/office/drawing/2014/main" id="{C3E526ED-041E-4352-AC9E-74C8221EC1C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087B888-C59F-4AB7-BD0A-2ABE57234777}" type="slidenum">
              <a:rPr lang="en-GB" altLang="en-US"/>
              <a:pPr eaLnBrk="1" hangingPunct="1"/>
              <a:t>26</a:t>
            </a:fld>
            <a:endParaRPr lang="en-GB" altLang="en-US"/>
          </a:p>
        </p:txBody>
      </p:sp>
      <p:pic>
        <p:nvPicPr>
          <p:cNvPr id="4" name="Picture 6" descr="Freemasons Lodge ">
            <a:extLst>
              <a:ext uri="{FF2B5EF4-FFF2-40B4-BE49-F238E27FC236}">
                <a16:creationId xmlns:a16="http://schemas.microsoft.com/office/drawing/2014/main" id="{B29265C5-A136-4D78-8589-8FBE1F3F2DB0}"/>
              </a:ext>
            </a:extLst>
          </p:cNvPr>
          <p:cNvPicPr>
            <a:picLocks noChangeAspect="1" noChangeArrowheads="1"/>
          </p:cNvPicPr>
          <p:nvPr/>
        </p:nvPicPr>
        <p:blipFill>
          <a:blip r:embed="rId3" cstate="print"/>
          <a:srcRect/>
          <a:stretch>
            <a:fillRect/>
          </a:stretch>
        </p:blipFill>
        <p:spPr>
          <a:xfrm>
            <a:off x="714348" y="1357298"/>
            <a:ext cx="4572032" cy="3017541"/>
          </a:xfrm>
          <a:prstGeom prst="rect">
            <a:avLst/>
          </a:prstGeom>
          <a:ln/>
        </p:spPr>
        <p:style>
          <a:lnRef idx="0">
            <a:schemeClr val="dk1"/>
          </a:lnRef>
          <a:fillRef idx="3">
            <a:schemeClr val="dk1"/>
          </a:fillRef>
          <a:effectRef idx="3">
            <a:schemeClr val="dk1"/>
          </a:effectRef>
          <a:fontRef idx="minor">
            <a:schemeClr val="lt1"/>
          </a:fontRef>
        </p:style>
      </p:pic>
      <p:sp>
        <p:nvSpPr>
          <p:cNvPr id="5" name="TextBox 4">
            <a:extLst>
              <a:ext uri="{FF2B5EF4-FFF2-40B4-BE49-F238E27FC236}">
                <a16:creationId xmlns:a16="http://schemas.microsoft.com/office/drawing/2014/main" id="{7A315377-826A-40E1-9377-D0BA0BFDA706}"/>
              </a:ext>
            </a:extLst>
          </p:cNvPr>
          <p:cNvSpPr txBox="1"/>
          <p:nvPr/>
        </p:nvSpPr>
        <p:spPr>
          <a:xfrm>
            <a:off x="0" y="4611231"/>
            <a:ext cx="9144000" cy="224676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sz="2800" b="1" dirty="0">
                <a:solidFill>
                  <a:srgbClr val="FF0000"/>
                </a:solidFill>
                <a:effectLst>
                  <a:outerShdw blurRad="38100" dist="38100" dir="2700000" algn="tl">
                    <a:srgbClr val="000000"/>
                  </a:outerShdw>
                </a:effectLst>
              </a:rPr>
              <a:t>The Hebrew word for Gog is “</a:t>
            </a:r>
            <a:r>
              <a:rPr lang="en-US" sz="2800" b="1" dirty="0" err="1">
                <a:solidFill>
                  <a:srgbClr val="FF0000"/>
                </a:solidFill>
                <a:effectLst>
                  <a:outerShdw blurRad="38100" dist="38100" dir="2700000" algn="tl">
                    <a:srgbClr val="000000"/>
                  </a:outerShdw>
                </a:effectLst>
              </a:rPr>
              <a:t>Gowg</a:t>
            </a:r>
            <a:r>
              <a:rPr lang="en-US" sz="2800" b="1" dirty="0">
                <a:solidFill>
                  <a:srgbClr val="FF0000"/>
                </a:solidFill>
                <a:effectLst>
                  <a:outerShdw blurRad="38100" dist="38100" dir="2700000" algn="tl">
                    <a:srgbClr val="000000"/>
                  </a:outerShdw>
                </a:effectLst>
              </a:rPr>
              <a:t>” means "roof, covering, or mountain."  </a:t>
            </a:r>
            <a:r>
              <a:rPr lang="en-US" sz="2800" b="1" dirty="0">
                <a:solidFill>
                  <a:srgbClr val="00FF00"/>
                </a:solidFill>
                <a:effectLst>
                  <a:outerShdw blurRad="38100" dist="38100" dir="2700000" algn="tl">
                    <a:srgbClr val="000000"/>
                  </a:outerShdw>
                </a:effectLst>
              </a:rPr>
              <a:t>As we shall see later under coming up as a cloud means covert or in secret. </a:t>
            </a:r>
            <a:r>
              <a:rPr lang="en-US" sz="2800" b="1" dirty="0">
                <a:solidFill>
                  <a:srgbClr val="FFFF00"/>
                </a:solidFill>
                <a:effectLst>
                  <a:outerShdw blurRad="38100" dist="38100" dir="2700000" algn="tl">
                    <a:srgbClr val="000000"/>
                  </a:outerShdw>
                </a:effectLst>
              </a:rPr>
              <a:t>Mountain would also tie up with the other biblical name for Edom, that is mount </a:t>
            </a:r>
            <a:r>
              <a:rPr lang="en-US" sz="2800" b="1" dirty="0" err="1">
                <a:solidFill>
                  <a:srgbClr val="FFFF00"/>
                </a:solidFill>
                <a:effectLst>
                  <a:outerShdw blurRad="38100" dist="38100" dir="2700000" algn="tl">
                    <a:srgbClr val="000000"/>
                  </a:outerShdw>
                </a:effectLst>
              </a:rPr>
              <a:t>Seir</a:t>
            </a:r>
            <a:r>
              <a:rPr lang="en-US" sz="2800" b="1" dirty="0">
                <a:solidFill>
                  <a:srgbClr val="FFFF00"/>
                </a:solidFill>
                <a:effectLst>
                  <a:outerShdw blurRad="38100" dist="38100" dir="2700000" algn="tl">
                    <a:srgbClr val="000000"/>
                  </a:outerShdw>
                </a:effectLst>
              </a:rPr>
              <a:t> </a:t>
            </a:r>
            <a:endParaRPr lang="en-GB" sz="2800" dirty="0">
              <a:solidFill>
                <a:srgbClr val="FFFF00"/>
              </a:solidFill>
            </a:endParaRPr>
          </a:p>
        </p:txBody>
      </p:sp>
      <p:sp>
        <p:nvSpPr>
          <p:cNvPr id="6" name="TextBox 5">
            <a:extLst>
              <a:ext uri="{FF2B5EF4-FFF2-40B4-BE49-F238E27FC236}">
                <a16:creationId xmlns:a16="http://schemas.microsoft.com/office/drawing/2014/main" id="{F367125E-C68E-477A-BD0B-5B114323479B}"/>
              </a:ext>
            </a:extLst>
          </p:cNvPr>
          <p:cNvSpPr txBox="1"/>
          <p:nvPr/>
        </p:nvSpPr>
        <p:spPr>
          <a:xfrm>
            <a:off x="5786438" y="1714500"/>
            <a:ext cx="3000375" cy="1754188"/>
          </a:xfrm>
          <a:prstGeom prst="rect">
            <a:avLst/>
          </a:prstGeom>
          <a:noFill/>
        </p:spPr>
        <p:txBody>
          <a:bodyPr>
            <a:spAutoFit/>
          </a:bodyPr>
          <a:lstStyle/>
          <a:p>
            <a:pPr algn="ctr">
              <a:defRPr/>
            </a:pPr>
            <a:r>
              <a:rPr lang="en-GB" sz="3600" b="1" dirty="0">
                <a:solidFill>
                  <a:srgbClr val="00FFCC"/>
                </a:solidFill>
                <a:effectLst>
                  <a:outerShdw blurRad="38100" dist="38100" dir="2700000" algn="tl">
                    <a:srgbClr val="000000">
                      <a:alpha val="43137"/>
                    </a:srgbClr>
                  </a:outerShdw>
                </a:effectLst>
                <a:latin typeface="Arial" charset="0"/>
                <a:cs typeface="Arial" charset="0"/>
              </a:rPr>
              <a:t>Masons operate under cover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97883A73-F57B-449D-91D7-E20C4AA8666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B410E5C-8345-4094-9A30-F7C9764480CC}" type="slidenum">
              <a:rPr lang="en-GB" altLang="en-US"/>
              <a:pPr eaLnBrk="1" hangingPunct="1"/>
              <a:t>27</a:t>
            </a:fld>
            <a:endParaRPr lang="en-GB" altLang="en-US"/>
          </a:p>
        </p:txBody>
      </p:sp>
      <p:sp>
        <p:nvSpPr>
          <p:cNvPr id="293892" name="Rectangle 4">
            <a:extLst>
              <a:ext uri="{FF2B5EF4-FFF2-40B4-BE49-F238E27FC236}">
                <a16:creationId xmlns:a16="http://schemas.microsoft.com/office/drawing/2014/main" id="{D86ACA88-73F7-4086-8749-DAF9A00D56B1}"/>
              </a:ext>
            </a:extLst>
          </p:cNvPr>
          <p:cNvSpPr>
            <a:spLocks noGrp="1" noChangeArrowheads="1"/>
          </p:cNvSpPr>
          <p:nvPr>
            <p:ph type="title"/>
          </p:nvPr>
        </p:nvSpPr>
        <p:spPr/>
        <p:txBody>
          <a:bodyPr/>
          <a:lstStyle/>
          <a:p>
            <a:pPr eaLnBrk="1" hangingPunct="1">
              <a:defRPr/>
            </a:pPr>
            <a:r>
              <a:rPr lang="en-GB" b="1" dirty="0">
                <a:solidFill>
                  <a:srgbClr val="FF3300"/>
                </a:solidFill>
              </a:rPr>
              <a:t>Who Is Gog?</a:t>
            </a:r>
          </a:p>
        </p:txBody>
      </p:sp>
      <p:sp>
        <p:nvSpPr>
          <p:cNvPr id="293893" name="Text Box 5">
            <a:extLst>
              <a:ext uri="{FF2B5EF4-FFF2-40B4-BE49-F238E27FC236}">
                <a16:creationId xmlns:a16="http://schemas.microsoft.com/office/drawing/2014/main" id="{77240A2F-472E-4394-93F2-D9F6DCA9B0B1}"/>
              </a:ext>
            </a:extLst>
          </p:cNvPr>
          <p:cNvSpPr txBox="1">
            <a:spLocks noChangeArrowheads="1"/>
          </p:cNvSpPr>
          <p:nvPr/>
        </p:nvSpPr>
        <p:spPr bwMode="auto">
          <a:xfrm>
            <a:off x="4427538" y="1844675"/>
            <a:ext cx="4392612" cy="3970338"/>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00FF00"/>
                </a:solidFill>
                <a:effectLst>
                  <a:outerShdw blurRad="38100" dist="38100" dir="2700000" algn="tl">
                    <a:srgbClr val="000000"/>
                  </a:outerShdw>
                </a:effectLst>
                <a:latin typeface="Arial" charset="0"/>
                <a:cs typeface="Arial" charset="0"/>
              </a:rPr>
              <a:t>It will be shown that the </a:t>
            </a:r>
            <a:r>
              <a:rPr lang="en-GB" sz="3600" b="1" dirty="0" err="1">
                <a:solidFill>
                  <a:srgbClr val="FF3300"/>
                </a:solidFill>
                <a:effectLst>
                  <a:outerShdw blurRad="38100" dist="38100" dir="2700000" algn="tl">
                    <a:srgbClr val="000000"/>
                  </a:outerShdw>
                </a:effectLst>
                <a:latin typeface="Arial" charset="0"/>
                <a:cs typeface="Arial" charset="0"/>
              </a:rPr>
              <a:t>Amalekites</a:t>
            </a:r>
            <a:r>
              <a:rPr lang="en-GB" sz="3600" b="1" dirty="0">
                <a:solidFill>
                  <a:srgbClr val="00FF00"/>
                </a:solidFill>
                <a:effectLst>
                  <a:outerShdw blurRad="38100" dist="38100" dir="2700000" algn="tl">
                    <a:srgbClr val="000000"/>
                  </a:outerShdw>
                </a:effectLst>
                <a:latin typeface="Arial" charset="0"/>
                <a:cs typeface="Arial" charset="0"/>
              </a:rPr>
              <a:t> had contacts with their relatives in </a:t>
            </a:r>
            <a:r>
              <a:rPr lang="en-GB" sz="3600" b="1" dirty="0">
                <a:solidFill>
                  <a:srgbClr val="FF3300"/>
                </a:solidFill>
                <a:effectLst>
                  <a:outerShdw blurRad="38100" dist="38100" dir="2700000" algn="tl">
                    <a:srgbClr val="000000"/>
                  </a:outerShdw>
                </a:effectLst>
                <a:latin typeface="Arial" charset="0"/>
                <a:cs typeface="Arial" charset="0"/>
              </a:rPr>
              <a:t>Khazaria</a:t>
            </a:r>
            <a:r>
              <a:rPr lang="en-GB" sz="3600" b="1" dirty="0">
                <a:solidFill>
                  <a:srgbClr val="00FF00"/>
                </a:solidFill>
                <a:effectLst>
                  <a:outerShdw blurRad="38100" dist="38100" dir="2700000" algn="tl">
                    <a:srgbClr val="000000"/>
                  </a:outerShdw>
                </a:effectLst>
                <a:latin typeface="Arial" charset="0"/>
                <a:cs typeface="Arial" charset="0"/>
              </a:rPr>
              <a:t> referred to on old maps as </a:t>
            </a:r>
            <a:r>
              <a:rPr lang="en-GB" sz="3600" b="1" dirty="0">
                <a:solidFill>
                  <a:srgbClr val="FF3300"/>
                </a:solidFill>
                <a:effectLst>
                  <a:outerShdw blurRad="38100" dist="38100" dir="2700000" algn="tl">
                    <a:srgbClr val="000000"/>
                  </a:outerShdw>
                </a:effectLst>
                <a:latin typeface="Arial" charset="0"/>
                <a:cs typeface="Arial" charset="0"/>
              </a:rPr>
              <a:t>“Land of Magog”</a:t>
            </a:r>
          </a:p>
        </p:txBody>
      </p:sp>
      <p:pic>
        <p:nvPicPr>
          <p:cNvPr id="293894" name="Picture 6" descr="ltmap4">
            <a:extLst>
              <a:ext uri="{FF2B5EF4-FFF2-40B4-BE49-F238E27FC236}">
                <a16:creationId xmlns:a16="http://schemas.microsoft.com/office/drawing/2014/main" id="{670A3D5A-F096-4C78-9702-A976DE266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024"/>
          <a:stretch>
            <a:fillRect/>
          </a:stretch>
        </p:blipFill>
        <p:spPr bwMode="auto">
          <a:xfrm>
            <a:off x="539750" y="1125538"/>
            <a:ext cx="3563938"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5" name="AutoShape 7">
            <a:extLst>
              <a:ext uri="{FF2B5EF4-FFF2-40B4-BE49-F238E27FC236}">
                <a16:creationId xmlns:a16="http://schemas.microsoft.com/office/drawing/2014/main" id="{9F7E863B-3541-4AF6-A319-5C0B7B064ECC}"/>
              </a:ext>
            </a:extLst>
          </p:cNvPr>
          <p:cNvSpPr>
            <a:spLocks noChangeArrowheads="1"/>
          </p:cNvSpPr>
          <p:nvPr/>
        </p:nvSpPr>
        <p:spPr bwMode="auto">
          <a:xfrm>
            <a:off x="755650" y="2492375"/>
            <a:ext cx="2447925" cy="649288"/>
          </a:xfrm>
          <a:prstGeom prst="rightArrow">
            <a:avLst>
              <a:gd name="adj1" fmla="val 50000"/>
              <a:gd name="adj2" fmla="val 94254"/>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3894"/>
                                        </p:tgtEl>
                                        <p:attrNameLst>
                                          <p:attrName>style.visibility</p:attrName>
                                        </p:attrNameLst>
                                      </p:cBhvr>
                                      <p:to>
                                        <p:strVal val="visible"/>
                                      </p:to>
                                    </p:set>
                                    <p:animEffect transition="in" filter="circle(in)">
                                      <p:cBhvr>
                                        <p:cTn id="7" dur="2000"/>
                                        <p:tgtEl>
                                          <p:spTgt spid="293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93893">
                                            <p:txEl>
                                              <p:pRg st="0" end="0"/>
                                            </p:txEl>
                                          </p:spTgt>
                                        </p:tgtEl>
                                        <p:attrNameLst>
                                          <p:attrName>style.visibility</p:attrName>
                                        </p:attrNameLst>
                                      </p:cBhvr>
                                      <p:to>
                                        <p:strVal val="visible"/>
                                      </p:to>
                                    </p:set>
                                    <p:anim calcmode="discrete" valueType="clr">
                                      <p:cBhvr override="childStyle">
                                        <p:cTn id="12" dur="80"/>
                                        <p:tgtEl>
                                          <p:spTgt spid="29389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9389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93893">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3895"/>
                                        </p:tgtEl>
                                        <p:attrNameLst>
                                          <p:attrName>style.visibility</p:attrName>
                                        </p:attrNameLst>
                                      </p:cBhvr>
                                      <p:to>
                                        <p:strVal val="visible"/>
                                      </p:to>
                                    </p:set>
                                    <p:anim calcmode="lin" valueType="num">
                                      <p:cBhvr additive="base">
                                        <p:cTn id="19" dur="500" fill="hold"/>
                                        <p:tgtEl>
                                          <p:spTgt spid="293895"/>
                                        </p:tgtEl>
                                        <p:attrNameLst>
                                          <p:attrName>ppt_x</p:attrName>
                                        </p:attrNameLst>
                                      </p:cBhvr>
                                      <p:tavLst>
                                        <p:tav tm="0">
                                          <p:val>
                                            <p:strVal val="0-#ppt_w/2"/>
                                          </p:val>
                                        </p:tav>
                                        <p:tav tm="100000">
                                          <p:val>
                                            <p:strVal val="#ppt_x"/>
                                          </p:val>
                                        </p:tav>
                                      </p:tavLst>
                                    </p:anim>
                                    <p:anim calcmode="lin" valueType="num">
                                      <p:cBhvr additive="base">
                                        <p:cTn id="20" dur="500" fill="hold"/>
                                        <p:tgtEl>
                                          <p:spTgt spid="2938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AFE2A60D-0224-4995-8560-3A6030907E4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B566CF0-B770-4931-A92B-09C3B4601500}" type="slidenum">
              <a:rPr lang="en-GB" altLang="en-US"/>
              <a:pPr eaLnBrk="1" hangingPunct="1"/>
              <a:t>28</a:t>
            </a:fld>
            <a:endParaRPr lang="en-GB" altLang="en-US"/>
          </a:p>
        </p:txBody>
      </p:sp>
      <p:sp>
        <p:nvSpPr>
          <p:cNvPr id="305154" name="Rectangle 2">
            <a:extLst>
              <a:ext uri="{FF2B5EF4-FFF2-40B4-BE49-F238E27FC236}">
                <a16:creationId xmlns:a16="http://schemas.microsoft.com/office/drawing/2014/main" id="{E26E7BE5-DCCE-48B5-9A15-30C9B605D049}"/>
              </a:ext>
            </a:extLst>
          </p:cNvPr>
          <p:cNvSpPr>
            <a:spLocks noGrp="1" noChangeArrowheads="1"/>
          </p:cNvSpPr>
          <p:nvPr>
            <p:ph type="title"/>
          </p:nvPr>
        </p:nvSpPr>
        <p:spPr/>
        <p:txBody>
          <a:bodyPr/>
          <a:lstStyle/>
          <a:p>
            <a:pPr eaLnBrk="1" hangingPunct="1">
              <a:defRPr/>
            </a:pPr>
            <a:r>
              <a:rPr lang="en-GB" b="1">
                <a:solidFill>
                  <a:srgbClr val="FF3300"/>
                </a:solidFill>
              </a:rPr>
              <a:t>Who Is Gog?</a:t>
            </a:r>
          </a:p>
        </p:txBody>
      </p:sp>
      <p:sp>
        <p:nvSpPr>
          <p:cNvPr id="305156" name="Text Box 4">
            <a:extLst>
              <a:ext uri="{FF2B5EF4-FFF2-40B4-BE49-F238E27FC236}">
                <a16:creationId xmlns:a16="http://schemas.microsoft.com/office/drawing/2014/main" id="{0DB5534D-A877-4A49-83B3-B891E05DCFC0}"/>
              </a:ext>
            </a:extLst>
          </p:cNvPr>
          <p:cNvSpPr txBox="1">
            <a:spLocks noChangeArrowheads="1"/>
          </p:cNvSpPr>
          <p:nvPr/>
        </p:nvSpPr>
        <p:spPr bwMode="auto">
          <a:xfrm>
            <a:off x="3924300" y="1500188"/>
            <a:ext cx="5219700" cy="4616450"/>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Exodus 17:16</a:t>
            </a:r>
            <a:r>
              <a:rPr lang="en-GB" sz="2800" b="1" dirty="0">
                <a:solidFill>
                  <a:srgbClr val="FFC000"/>
                </a:solidFill>
                <a:effectLst>
                  <a:outerShdw blurRad="38100" dist="38100" dir="2700000" algn="tl">
                    <a:srgbClr val="000000"/>
                  </a:outerShdw>
                </a:effectLst>
                <a:latin typeface="Arial" charset="0"/>
                <a:cs typeface="Arial" charset="0"/>
              </a:rPr>
              <a:t>: “For he said, Because the LORD hath sworn that the LORD will have war with Amalek from generation to generation”.</a:t>
            </a:r>
            <a:r>
              <a:rPr lang="en-GB" sz="2800" dirty="0">
                <a:solidFill>
                  <a:srgbClr val="FFC000"/>
                </a:solidFill>
                <a:latin typeface="Arial" charset="0"/>
                <a:cs typeface="Arial" charset="0"/>
              </a:rPr>
              <a:t> </a:t>
            </a:r>
          </a:p>
          <a:p>
            <a:pPr>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It will be shown that </a:t>
            </a:r>
            <a:r>
              <a:rPr lang="en-GB" sz="2800" b="1" dirty="0">
                <a:solidFill>
                  <a:srgbClr val="FF3300"/>
                </a:solidFill>
                <a:effectLst>
                  <a:outerShdw blurRad="38100" dist="38100" dir="2700000" algn="tl">
                    <a:srgbClr val="000000"/>
                  </a:outerShdw>
                </a:effectLst>
                <a:latin typeface="Arial" charset="0"/>
                <a:cs typeface="Arial" charset="0"/>
              </a:rPr>
              <a:t>Gog, Amalek, Jew, Khazar and Canaanite</a:t>
            </a:r>
            <a:r>
              <a:rPr lang="en-GB" sz="2800" b="1" dirty="0">
                <a:solidFill>
                  <a:srgbClr val="FF9900"/>
                </a:solidFill>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are just different manifestations of the same people.</a:t>
            </a:r>
          </a:p>
        </p:txBody>
      </p:sp>
      <p:pic>
        <p:nvPicPr>
          <p:cNvPr id="305160" name="Picture 8" descr="bible.jpg">
            <a:extLst>
              <a:ext uri="{FF2B5EF4-FFF2-40B4-BE49-F238E27FC236}">
                <a16:creationId xmlns:a16="http://schemas.microsoft.com/office/drawing/2014/main" id="{D7E09D65-75F6-437B-A150-0AAE678447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643063"/>
            <a:ext cx="3116263"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5160"/>
                                        </p:tgtEl>
                                        <p:attrNameLst>
                                          <p:attrName>style.visibility</p:attrName>
                                        </p:attrNameLst>
                                      </p:cBhvr>
                                      <p:to>
                                        <p:strVal val="visible"/>
                                      </p:to>
                                    </p:set>
                                    <p:animEffect transition="in" filter="circle(in)">
                                      <p:cBhvr>
                                        <p:cTn id="7" dur="2000"/>
                                        <p:tgtEl>
                                          <p:spTgt spid="3051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05156"/>
                                        </p:tgtEl>
                                        <p:attrNameLst>
                                          <p:attrName>style.visibility</p:attrName>
                                        </p:attrNameLst>
                                      </p:cBhvr>
                                      <p:to>
                                        <p:strVal val="visible"/>
                                      </p:to>
                                    </p:set>
                                    <p:anim calcmode="discrete" valueType="clr">
                                      <p:cBhvr override="childStyle">
                                        <p:cTn id="12" dur="80"/>
                                        <p:tgtEl>
                                          <p:spTgt spid="30515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05156"/>
                                        </p:tgtEl>
                                        <p:attrNameLst>
                                          <p:attrName>fillcolor</p:attrName>
                                        </p:attrNameLst>
                                      </p:cBhvr>
                                      <p:tavLst>
                                        <p:tav tm="0">
                                          <p:val>
                                            <p:clrVal>
                                              <a:schemeClr val="accent2"/>
                                            </p:clrVal>
                                          </p:val>
                                        </p:tav>
                                        <p:tav tm="50000">
                                          <p:val>
                                            <p:clrVal>
                                              <a:schemeClr val="hlink"/>
                                            </p:clrVal>
                                          </p:val>
                                        </p:tav>
                                      </p:tavLst>
                                    </p:anim>
                                    <p:set>
                                      <p:cBhvr>
                                        <p:cTn id="14" dur="80"/>
                                        <p:tgtEl>
                                          <p:spTgt spid="3051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0C7D1225-1AD5-48AA-98A0-1A003935B67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B9A3424-F009-4DB0-B293-4370E0CFE63D}" type="slidenum">
              <a:rPr lang="en-GB" altLang="en-US"/>
              <a:pPr eaLnBrk="1" hangingPunct="1"/>
              <a:t>29</a:t>
            </a:fld>
            <a:endParaRPr lang="en-GB" altLang="en-US"/>
          </a:p>
        </p:txBody>
      </p:sp>
      <p:sp>
        <p:nvSpPr>
          <p:cNvPr id="307204" name="Rectangle 4">
            <a:extLst>
              <a:ext uri="{FF2B5EF4-FFF2-40B4-BE49-F238E27FC236}">
                <a16:creationId xmlns:a16="http://schemas.microsoft.com/office/drawing/2014/main" id="{3F8B4734-35AA-4635-AD01-E81CE13565A6}"/>
              </a:ext>
            </a:extLst>
          </p:cNvPr>
          <p:cNvSpPr>
            <a:spLocks noGrp="1" noChangeArrowheads="1"/>
          </p:cNvSpPr>
          <p:nvPr>
            <p:ph type="title"/>
          </p:nvPr>
        </p:nvSpPr>
        <p:spPr/>
        <p:txBody>
          <a:bodyPr/>
          <a:lstStyle/>
          <a:p>
            <a:pPr eaLnBrk="1" hangingPunct="1">
              <a:defRPr/>
            </a:pPr>
            <a:r>
              <a:rPr lang="en-GB" b="1">
                <a:solidFill>
                  <a:srgbClr val="FF3300"/>
                </a:solidFill>
              </a:rPr>
              <a:t>Who Is Gog?</a:t>
            </a:r>
          </a:p>
        </p:txBody>
      </p:sp>
      <p:pic>
        <p:nvPicPr>
          <p:cNvPr id="307206" name="Picture 6" descr="Mbatia-Wild_Dog">
            <a:extLst>
              <a:ext uri="{FF2B5EF4-FFF2-40B4-BE49-F238E27FC236}">
                <a16:creationId xmlns:a16="http://schemas.microsoft.com/office/drawing/2014/main" id="{401D39DD-5717-4EEC-B279-20AFA5C25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268413"/>
            <a:ext cx="606425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7" name="Text Box 7">
            <a:extLst>
              <a:ext uri="{FF2B5EF4-FFF2-40B4-BE49-F238E27FC236}">
                <a16:creationId xmlns:a16="http://schemas.microsoft.com/office/drawing/2014/main" id="{CD5BF5BA-2301-4126-98DE-8CBDD30BDA56}"/>
              </a:ext>
            </a:extLst>
          </p:cNvPr>
          <p:cNvSpPr txBox="1">
            <a:spLocks noChangeArrowheads="1"/>
          </p:cNvSpPr>
          <p:nvPr/>
        </p:nvSpPr>
        <p:spPr bwMode="auto">
          <a:xfrm>
            <a:off x="0" y="5516563"/>
            <a:ext cx="9144000" cy="946150"/>
          </a:xfrm>
          <a:prstGeom prst="rect">
            <a:avLst/>
          </a:prstGeom>
          <a:noFill/>
          <a:ln w="9525">
            <a:noFill/>
            <a:miter lim="800000"/>
            <a:headEnd/>
            <a:tailEnd/>
          </a:ln>
          <a:effectLst/>
        </p:spPr>
        <p:txBody>
          <a:bodyPr>
            <a:spAutoFit/>
          </a:bodyPr>
          <a:lstStyle/>
          <a:p>
            <a:pPr algn="ctr">
              <a:spcBef>
                <a:spcPct val="50000"/>
              </a:spcBef>
              <a:defRPr/>
            </a:pPr>
            <a:r>
              <a:rPr lang="en-GB" sz="2800" b="1">
                <a:solidFill>
                  <a:srgbClr val="FFFF00"/>
                </a:solidFill>
                <a:effectLst>
                  <a:outerShdw blurRad="38100" dist="38100" dir="2700000" algn="tl">
                    <a:srgbClr val="000000"/>
                  </a:outerShdw>
                </a:effectLst>
                <a:latin typeface="Arial" charset="0"/>
                <a:cs typeface="Arial" charset="0"/>
              </a:rPr>
              <a:t>In the Scriptures </a:t>
            </a:r>
            <a:r>
              <a:rPr lang="en-GB" sz="2800" b="1">
                <a:solidFill>
                  <a:srgbClr val="FF3300"/>
                </a:solidFill>
                <a:effectLst>
                  <a:outerShdw blurRad="38100" dist="38100" dir="2700000" algn="tl">
                    <a:srgbClr val="000000"/>
                  </a:outerShdw>
                </a:effectLst>
                <a:latin typeface="Arial" charset="0"/>
                <a:cs typeface="Arial" charset="0"/>
              </a:rPr>
              <a:t>Canaanites</a:t>
            </a:r>
            <a:r>
              <a:rPr lang="en-GB" sz="2800" b="1">
                <a:solidFill>
                  <a:srgbClr val="FFFF00"/>
                </a:solidFill>
                <a:effectLst>
                  <a:outerShdw blurRad="38100" dist="38100" dir="2700000" algn="tl">
                    <a:srgbClr val="000000"/>
                  </a:outerShdw>
                </a:effectLst>
                <a:latin typeface="Arial" charset="0"/>
                <a:cs typeface="Arial" charset="0"/>
              </a:rPr>
              <a:t> are referred to as dogs and to this day the Latin name for </a:t>
            </a:r>
            <a:r>
              <a:rPr lang="en-GB" sz="2800" b="1">
                <a:solidFill>
                  <a:srgbClr val="FF3300"/>
                </a:solidFill>
                <a:effectLst>
                  <a:outerShdw blurRad="38100" dist="38100" dir="2700000" algn="tl">
                    <a:srgbClr val="000000"/>
                  </a:outerShdw>
                </a:effectLst>
                <a:latin typeface="Arial" charset="0"/>
                <a:cs typeface="Arial" charset="0"/>
              </a:rPr>
              <a:t>Dog is Cainis.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7206"/>
                                        </p:tgtEl>
                                        <p:attrNameLst>
                                          <p:attrName>style.visibility</p:attrName>
                                        </p:attrNameLst>
                                      </p:cBhvr>
                                      <p:to>
                                        <p:strVal val="visible"/>
                                      </p:to>
                                    </p:set>
                                    <p:animEffect transition="in" filter="circle(in)">
                                      <p:cBhvr>
                                        <p:cTn id="7" dur="2000"/>
                                        <p:tgtEl>
                                          <p:spTgt spid="3072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07207">
                                            <p:txEl>
                                              <p:pRg st="0" end="0"/>
                                            </p:txEl>
                                          </p:spTgt>
                                        </p:tgtEl>
                                        <p:attrNameLst>
                                          <p:attrName>style.visibility</p:attrName>
                                        </p:attrNameLst>
                                      </p:cBhvr>
                                      <p:to>
                                        <p:strVal val="visible"/>
                                      </p:to>
                                    </p:set>
                                    <p:anim calcmode="lin" valueType="num">
                                      <p:cBhvr additive="base">
                                        <p:cTn id="12" dur="500" fill="hold"/>
                                        <p:tgtEl>
                                          <p:spTgt spid="30720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0720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957EE4D0-2751-49BC-A85E-828F407840D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3C8CAD-EA5A-458A-9CFF-4FB85B7DA35B}" type="slidenum">
              <a:rPr lang="en-GB" altLang="en-US"/>
              <a:pPr eaLnBrk="1" hangingPunct="1"/>
              <a:t>3</a:t>
            </a:fld>
            <a:endParaRPr lang="en-GB" altLang="en-US"/>
          </a:p>
        </p:txBody>
      </p:sp>
      <p:sp>
        <p:nvSpPr>
          <p:cNvPr id="284676" name="Rectangle 4">
            <a:extLst>
              <a:ext uri="{FF2B5EF4-FFF2-40B4-BE49-F238E27FC236}">
                <a16:creationId xmlns:a16="http://schemas.microsoft.com/office/drawing/2014/main" id="{31FCC29D-2EF2-4C4B-8D3A-4F3D6C50324C}"/>
              </a:ext>
            </a:extLst>
          </p:cNvPr>
          <p:cNvSpPr>
            <a:spLocks noGrp="1" noChangeArrowheads="1"/>
          </p:cNvSpPr>
          <p:nvPr>
            <p:ph type="title"/>
          </p:nvPr>
        </p:nvSpPr>
        <p:spPr/>
        <p:txBody>
          <a:bodyPr/>
          <a:lstStyle/>
          <a:p>
            <a:pPr eaLnBrk="1" hangingPunct="1">
              <a:defRPr/>
            </a:pPr>
            <a:r>
              <a:rPr lang="en-GB" b="1" dirty="0">
                <a:solidFill>
                  <a:srgbClr val="FF0000"/>
                </a:solidFill>
              </a:rPr>
              <a:t>The Story Of Gog And Magog</a:t>
            </a:r>
          </a:p>
        </p:txBody>
      </p:sp>
      <p:sp>
        <p:nvSpPr>
          <p:cNvPr id="284677" name="Text Box 5">
            <a:extLst>
              <a:ext uri="{FF2B5EF4-FFF2-40B4-BE49-F238E27FC236}">
                <a16:creationId xmlns:a16="http://schemas.microsoft.com/office/drawing/2014/main" id="{0B5AF22F-79F1-4359-9B87-C01A35260E93}"/>
              </a:ext>
            </a:extLst>
          </p:cNvPr>
          <p:cNvSpPr txBox="1">
            <a:spLocks noChangeArrowheads="1"/>
          </p:cNvSpPr>
          <p:nvPr/>
        </p:nvSpPr>
        <p:spPr bwMode="auto">
          <a:xfrm>
            <a:off x="0" y="4940300"/>
            <a:ext cx="9144000" cy="1917700"/>
          </a:xfrm>
          <a:prstGeom prst="rect">
            <a:avLst/>
          </a:prstGeom>
          <a:solidFill>
            <a:schemeClr val="tx2"/>
          </a:solidFill>
          <a:ln w="9525">
            <a:noFill/>
            <a:miter lim="800000"/>
            <a:headEnd/>
            <a:tailEnd/>
          </a:ln>
          <a:effectLst/>
        </p:spPr>
        <p:txBody>
          <a:bodyPr>
            <a:spAutoFit/>
          </a:bodyPr>
          <a:lstStyle/>
          <a:p>
            <a:pPr algn="ctr">
              <a:spcBef>
                <a:spcPct val="50000"/>
              </a:spcBef>
              <a:defRPr/>
            </a:pPr>
            <a:r>
              <a:rPr lang="en-GB" sz="2400" b="1" dirty="0">
                <a:solidFill>
                  <a:schemeClr val="bg1"/>
                </a:solidFill>
                <a:effectLst>
                  <a:outerShdw blurRad="38100" dist="38100" dir="2700000" algn="tl">
                    <a:srgbClr val="000000"/>
                  </a:outerShdw>
                </a:effectLst>
                <a:latin typeface="Arial" charset="0"/>
                <a:cs typeface="Arial" charset="0"/>
              </a:rPr>
              <a:t>The conspiracy of </a:t>
            </a:r>
            <a:r>
              <a:rPr lang="en-GB" sz="2400" b="1" dirty="0">
                <a:solidFill>
                  <a:srgbClr val="FF3300"/>
                </a:solidFill>
                <a:effectLst>
                  <a:outerShdw blurRad="38100" dist="38100" dir="2700000" algn="tl">
                    <a:srgbClr val="000000"/>
                  </a:outerShdw>
                </a:effectLst>
                <a:latin typeface="Arial" charset="0"/>
                <a:cs typeface="Arial" charset="0"/>
              </a:rPr>
              <a:t>Gog and Magog</a:t>
            </a:r>
            <a:r>
              <a:rPr lang="en-GB" sz="2400" b="1" dirty="0">
                <a:solidFill>
                  <a:schemeClr val="bg1"/>
                </a:solidFill>
                <a:effectLst>
                  <a:outerShdw blurRad="38100" dist="38100" dir="2700000" algn="tl">
                    <a:srgbClr val="000000"/>
                  </a:outerShdw>
                </a:effectLst>
                <a:latin typeface="Arial" charset="0"/>
                <a:cs typeface="Arial" charset="0"/>
              </a:rPr>
              <a:t> is so vast that it has only be possible to give an insight into some of the major aspects of the assault on true Israel. It is to be hoped that viewers will be encouraged to conduct their own research using the information given.</a:t>
            </a:r>
          </a:p>
        </p:txBody>
      </p:sp>
      <p:pic>
        <p:nvPicPr>
          <p:cNvPr id="284678" name="Picture 6" descr="Giants on parade. ">
            <a:hlinkClick r:id="rId3"/>
            <a:extLst>
              <a:ext uri="{FF2B5EF4-FFF2-40B4-BE49-F238E27FC236}">
                <a16:creationId xmlns:a16="http://schemas.microsoft.com/office/drawing/2014/main" id="{186208CB-9C9A-42FA-B3F1-26DA49B10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341438"/>
            <a:ext cx="4608512"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9" name="Text Box 7">
            <a:extLst>
              <a:ext uri="{FF2B5EF4-FFF2-40B4-BE49-F238E27FC236}">
                <a16:creationId xmlns:a16="http://schemas.microsoft.com/office/drawing/2014/main" id="{80F9145E-C8A0-4EFB-983D-881FC61E66FC}"/>
              </a:ext>
            </a:extLst>
          </p:cNvPr>
          <p:cNvSpPr txBox="1">
            <a:spLocks noChangeArrowheads="1"/>
          </p:cNvSpPr>
          <p:nvPr/>
        </p:nvSpPr>
        <p:spPr bwMode="auto">
          <a:xfrm>
            <a:off x="5292725" y="1484313"/>
            <a:ext cx="3600450" cy="1800225"/>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Gog and Magog on parade at the Lord Mayors show in the City of London.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4678"/>
                                        </p:tgtEl>
                                        <p:attrNameLst>
                                          <p:attrName>style.visibility</p:attrName>
                                        </p:attrNameLst>
                                      </p:cBhvr>
                                      <p:to>
                                        <p:strVal val="visible"/>
                                      </p:to>
                                    </p:set>
                                    <p:animEffect transition="in" filter="circle(in)">
                                      <p:cBhvr>
                                        <p:cTn id="7" dur="2000"/>
                                        <p:tgtEl>
                                          <p:spTgt spid="2846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84679">
                                            <p:txEl>
                                              <p:pRg st="0" end="0"/>
                                            </p:txEl>
                                          </p:spTgt>
                                        </p:tgtEl>
                                        <p:attrNameLst>
                                          <p:attrName>style.visibility</p:attrName>
                                        </p:attrNameLst>
                                      </p:cBhvr>
                                      <p:to>
                                        <p:strVal val="visible"/>
                                      </p:to>
                                    </p:set>
                                    <p:anim calcmode="discrete" valueType="clr">
                                      <p:cBhvr override="childStyle">
                                        <p:cTn id="12" dur="80"/>
                                        <p:tgtEl>
                                          <p:spTgt spid="2846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84679">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84679">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4677"/>
                                        </p:tgtEl>
                                        <p:attrNameLst>
                                          <p:attrName>style.visibility</p:attrName>
                                        </p:attrNameLst>
                                      </p:cBhvr>
                                      <p:to>
                                        <p:strVal val="visible"/>
                                      </p:to>
                                    </p:set>
                                    <p:anim calcmode="lin" valueType="num">
                                      <p:cBhvr additive="base">
                                        <p:cTn id="19" dur="500" fill="hold"/>
                                        <p:tgtEl>
                                          <p:spTgt spid="284677"/>
                                        </p:tgtEl>
                                        <p:attrNameLst>
                                          <p:attrName>ppt_x</p:attrName>
                                        </p:attrNameLst>
                                      </p:cBhvr>
                                      <p:tavLst>
                                        <p:tav tm="0">
                                          <p:val>
                                            <p:strVal val="#ppt_x"/>
                                          </p:val>
                                        </p:tav>
                                        <p:tav tm="100000">
                                          <p:val>
                                            <p:strVal val="#ppt_x"/>
                                          </p:val>
                                        </p:tav>
                                      </p:tavLst>
                                    </p:anim>
                                    <p:anim calcmode="lin" valueType="num">
                                      <p:cBhvr additive="base">
                                        <p:cTn id="20" dur="500" fill="hold"/>
                                        <p:tgtEl>
                                          <p:spTgt spid="284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C4367-74C3-4615-8C3C-06034ED36B69}"/>
              </a:ext>
            </a:extLst>
          </p:cNvPr>
          <p:cNvSpPr>
            <a:spLocks noGrp="1"/>
          </p:cNvSpPr>
          <p:nvPr>
            <p:ph type="title"/>
          </p:nvPr>
        </p:nvSpPr>
        <p:spPr/>
        <p:txBody>
          <a:bodyPr/>
          <a:lstStyle/>
          <a:p>
            <a:pPr eaLnBrk="1" hangingPunct="1">
              <a:defRPr/>
            </a:pPr>
            <a:r>
              <a:rPr lang="en-GB" b="1" dirty="0">
                <a:solidFill>
                  <a:srgbClr val="FF0000"/>
                </a:solidFill>
              </a:rPr>
              <a:t>The Khazar Empire In Relation To Europe</a:t>
            </a:r>
            <a:endParaRPr lang="en-GB" dirty="0"/>
          </a:p>
        </p:txBody>
      </p:sp>
      <p:sp>
        <p:nvSpPr>
          <p:cNvPr id="3" name="Slide Number Placeholder 2">
            <a:extLst>
              <a:ext uri="{FF2B5EF4-FFF2-40B4-BE49-F238E27FC236}">
                <a16:creationId xmlns:a16="http://schemas.microsoft.com/office/drawing/2014/main" id="{B34EACC8-A210-401F-A8A7-83E0A6A78D2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469DDC6-1821-4B27-AA7F-45213271FAAF}" type="slidenum">
              <a:rPr lang="en-GB" altLang="en-US"/>
              <a:pPr eaLnBrk="1" hangingPunct="1"/>
              <a:t>30</a:t>
            </a:fld>
            <a:endParaRPr lang="en-GB" altLang="en-US"/>
          </a:p>
        </p:txBody>
      </p:sp>
      <p:pic>
        <p:nvPicPr>
          <p:cNvPr id="4" name="Picture 2" descr="khazariatr">
            <a:extLst>
              <a:ext uri="{FF2B5EF4-FFF2-40B4-BE49-F238E27FC236}">
                <a16:creationId xmlns:a16="http://schemas.microsoft.com/office/drawing/2014/main" id="{E74E6E8F-6959-46CC-9D03-07E5F851EB17}"/>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928688" y="1571625"/>
            <a:ext cx="7286625" cy="3571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E514356-2E8B-4669-8822-DF11327D217F}"/>
              </a:ext>
            </a:extLst>
          </p:cNvPr>
          <p:cNvSpPr txBox="1"/>
          <p:nvPr/>
        </p:nvSpPr>
        <p:spPr>
          <a:xfrm>
            <a:off x="0" y="5288340"/>
            <a:ext cx="9144000" cy="1569660"/>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200" b="1" dirty="0">
                <a:solidFill>
                  <a:srgbClr val="00FFCC"/>
                </a:solidFill>
                <a:effectLst>
                  <a:outerShdw blurRad="38100" dist="38100" dir="2700000" algn="tl">
                    <a:srgbClr val="C0C0C0"/>
                  </a:outerShdw>
                </a:effectLst>
                <a:latin typeface="Verdana"/>
              </a:rPr>
              <a:t>From this map one can appreciate Gog’s gigantic size relative to the European powers</a:t>
            </a:r>
            <a:endParaRPr lang="en-GB" dirty="0">
              <a:solidFill>
                <a:srgbClr val="00FF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C3960F88-EB66-4A67-9B27-911B2A128CE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69E37E3-209D-4356-A5C0-56EE9E8A755A}" type="slidenum">
              <a:rPr lang="en-GB" altLang="en-US"/>
              <a:pPr eaLnBrk="1" hangingPunct="1"/>
              <a:t>31</a:t>
            </a:fld>
            <a:endParaRPr lang="en-GB" altLang="en-US"/>
          </a:p>
        </p:txBody>
      </p:sp>
      <p:sp>
        <p:nvSpPr>
          <p:cNvPr id="67588" name="Rectangle 4">
            <a:extLst>
              <a:ext uri="{FF2B5EF4-FFF2-40B4-BE49-F238E27FC236}">
                <a16:creationId xmlns:a16="http://schemas.microsoft.com/office/drawing/2014/main" id="{D2959599-EB40-41AA-BD21-585A37D849C1}"/>
              </a:ext>
            </a:extLst>
          </p:cNvPr>
          <p:cNvSpPr>
            <a:spLocks noGrp="1" noChangeArrowheads="1"/>
          </p:cNvSpPr>
          <p:nvPr>
            <p:ph type="title"/>
          </p:nvPr>
        </p:nvSpPr>
        <p:spPr/>
        <p:txBody>
          <a:bodyPr/>
          <a:lstStyle/>
          <a:p>
            <a:pPr eaLnBrk="1" hangingPunct="1">
              <a:defRPr/>
            </a:pPr>
            <a:r>
              <a:rPr lang="en-GB" b="1">
                <a:solidFill>
                  <a:srgbClr val="FF3300"/>
                </a:solidFill>
              </a:rPr>
              <a:t>Rise Of The Ashke</a:t>
            </a:r>
            <a:r>
              <a:rPr lang="en-GB" sz="4800" b="1">
                <a:solidFill>
                  <a:srgbClr val="FFFF00"/>
                </a:solidFill>
              </a:rPr>
              <a:t>nazi</a:t>
            </a:r>
            <a:r>
              <a:rPr lang="en-GB" b="1">
                <a:solidFill>
                  <a:srgbClr val="FF3300"/>
                </a:solidFill>
              </a:rPr>
              <a:t> Jews</a:t>
            </a:r>
          </a:p>
        </p:txBody>
      </p:sp>
      <p:pic>
        <p:nvPicPr>
          <p:cNvPr id="67590" name="Picture 6" descr="IE_expansion">
            <a:extLst>
              <a:ext uri="{FF2B5EF4-FFF2-40B4-BE49-F238E27FC236}">
                <a16:creationId xmlns:a16="http://schemas.microsoft.com/office/drawing/2014/main" id="{EA3E54B4-FBAC-469B-84BC-E2505DE30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00213"/>
            <a:ext cx="4824412"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 Box 7">
            <a:extLst>
              <a:ext uri="{FF2B5EF4-FFF2-40B4-BE49-F238E27FC236}">
                <a16:creationId xmlns:a16="http://schemas.microsoft.com/office/drawing/2014/main" id="{23EA9765-8E09-4523-ACBF-66CF1EFBCFB8}"/>
              </a:ext>
            </a:extLst>
          </p:cNvPr>
          <p:cNvSpPr txBox="1">
            <a:spLocks noChangeArrowheads="1"/>
          </p:cNvSpPr>
          <p:nvPr/>
        </p:nvSpPr>
        <p:spPr bwMode="auto">
          <a:xfrm>
            <a:off x="5219700" y="2420938"/>
            <a:ext cx="3924300" cy="2308225"/>
          </a:xfrm>
          <a:prstGeom prst="rect">
            <a:avLst/>
          </a:prstGeom>
          <a:noFill/>
          <a:ln w="9525">
            <a:noFill/>
            <a:miter lim="800000"/>
            <a:headEnd/>
            <a:tailEnd/>
          </a:ln>
          <a:effectLst/>
        </p:spPr>
        <p:txBody>
          <a:bodyPr>
            <a:spAutoFit/>
          </a:bodyPr>
          <a:lstStyle/>
          <a:p>
            <a:pPr>
              <a:spcBef>
                <a:spcPct val="50000"/>
              </a:spcBef>
              <a:defRPr/>
            </a:pPr>
            <a:r>
              <a:rPr lang="en-GB" sz="2400" b="1" dirty="0">
                <a:solidFill>
                  <a:srgbClr val="00FFCC"/>
                </a:solidFill>
                <a:effectLst>
                  <a:outerShdw blurRad="38100" dist="38100" dir="2700000" algn="tl">
                    <a:srgbClr val="000000"/>
                  </a:outerShdw>
                </a:effectLst>
                <a:latin typeface="Arial" charset="0"/>
                <a:cs typeface="Arial" charset="0"/>
              </a:rPr>
              <a:t>The Rise of Khazaria following the expulsion of the Khazars from Asia would be the base from which the west would be infiltrated. </a:t>
            </a:r>
          </a:p>
        </p:txBody>
      </p:sp>
      <p:sp>
        <p:nvSpPr>
          <p:cNvPr id="67592" name="Text Box 8">
            <a:extLst>
              <a:ext uri="{FF2B5EF4-FFF2-40B4-BE49-F238E27FC236}">
                <a16:creationId xmlns:a16="http://schemas.microsoft.com/office/drawing/2014/main" id="{D995B45D-B329-4E01-B6EC-3264F4442542}"/>
              </a:ext>
            </a:extLst>
          </p:cNvPr>
          <p:cNvSpPr txBox="1">
            <a:spLocks noChangeArrowheads="1"/>
          </p:cNvSpPr>
          <p:nvPr/>
        </p:nvSpPr>
        <p:spPr bwMode="auto">
          <a:xfrm>
            <a:off x="0" y="4652963"/>
            <a:ext cx="9144000" cy="26622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C000"/>
                </a:solidFill>
                <a:effectLst>
                  <a:outerShdw blurRad="38100" dist="38100" dir="2700000" algn="tl">
                    <a:srgbClr val="000000"/>
                  </a:outerShdw>
                </a:effectLst>
                <a:latin typeface="Arial" charset="0"/>
                <a:cs typeface="Arial" charset="0"/>
              </a:rPr>
              <a:t>The area chosen was ideally situated as it straddled the trade routes between China, </a:t>
            </a:r>
            <a:r>
              <a:rPr lang="en-GB" sz="2800" b="1" dirty="0">
                <a:solidFill>
                  <a:srgbClr val="FF00FF"/>
                </a:solidFill>
                <a:effectLst>
                  <a:outerShdw blurRad="38100" dist="38100" dir="2700000" algn="tl">
                    <a:srgbClr val="000000"/>
                  </a:outerShdw>
                </a:effectLst>
                <a:latin typeface="Arial" charset="0"/>
                <a:cs typeface="Arial" charset="0"/>
              </a:rPr>
              <a:t>Europe, the Middle East and Africa.</a:t>
            </a:r>
            <a:r>
              <a:rPr lang="en-GB" sz="2800" b="1" dirty="0">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The map above shows their tentacles reaching far into Europe and the Middle East.</a:t>
            </a:r>
          </a:p>
          <a:p>
            <a:pPr>
              <a:spcBef>
                <a:spcPct val="50000"/>
              </a:spcBef>
              <a:defRPr/>
            </a:pPr>
            <a:endParaRPr lang="en-GB" dirty="0">
              <a:solidFill>
                <a:srgbClr val="FFFF00"/>
              </a:solidFill>
              <a:latin typeface="Arial" charset="0"/>
              <a:cs typeface="Arial" charset="0"/>
            </a:endParaRPr>
          </a:p>
        </p:txBody>
      </p:sp>
      <p:sp>
        <p:nvSpPr>
          <p:cNvPr id="67593" name="Text Box 9">
            <a:extLst>
              <a:ext uri="{FF2B5EF4-FFF2-40B4-BE49-F238E27FC236}">
                <a16:creationId xmlns:a16="http://schemas.microsoft.com/office/drawing/2014/main" id="{65E4EA10-EDEC-421D-9FBF-0367DFCCE2C5}"/>
              </a:ext>
            </a:extLst>
          </p:cNvPr>
          <p:cNvSpPr txBox="1">
            <a:spLocks noChangeArrowheads="1"/>
          </p:cNvSpPr>
          <p:nvPr/>
        </p:nvSpPr>
        <p:spPr bwMode="auto">
          <a:xfrm>
            <a:off x="5292725" y="1341438"/>
            <a:ext cx="3851275" cy="946150"/>
          </a:xfrm>
          <a:prstGeom prst="rect">
            <a:avLst/>
          </a:prstGeom>
          <a:noFill/>
          <a:ln w="9525">
            <a:noFill/>
            <a:miter lim="800000"/>
            <a:headEnd/>
            <a:tailEnd/>
          </a:ln>
          <a:effectLst/>
        </p:spPr>
        <p:txBody>
          <a:bodyPr>
            <a:spAutoFit/>
          </a:bodyPr>
          <a:lstStyle/>
          <a:p>
            <a:pPr algn="ctr">
              <a:spcBef>
                <a:spcPct val="50000"/>
              </a:spcBef>
              <a:defRPr/>
            </a:pPr>
            <a:r>
              <a:rPr lang="en-GB" sz="2800" b="1">
                <a:solidFill>
                  <a:srgbClr val="00FF00"/>
                </a:solidFill>
                <a:effectLst>
                  <a:outerShdw blurRad="38100" dist="38100" dir="2700000" algn="tl">
                    <a:srgbClr val="000000"/>
                  </a:outerShdw>
                </a:effectLst>
                <a:latin typeface="Arial" charset="0"/>
                <a:cs typeface="Arial" charset="0"/>
              </a:rPr>
              <a:t>A New Menace Arises In The East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7590"/>
                                        </p:tgtEl>
                                        <p:attrNameLst>
                                          <p:attrName>style.visibility</p:attrName>
                                        </p:attrNameLst>
                                      </p:cBhvr>
                                      <p:to>
                                        <p:strVal val="visible"/>
                                      </p:to>
                                    </p:set>
                                    <p:animEffect transition="in" filter="circle(in)">
                                      <p:cBhvr>
                                        <p:cTn id="7" dur="2000"/>
                                        <p:tgtEl>
                                          <p:spTgt spid="67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7593">
                                            <p:txEl>
                                              <p:pRg st="0" end="0"/>
                                            </p:txEl>
                                          </p:spTgt>
                                        </p:tgtEl>
                                        <p:attrNameLst>
                                          <p:attrName>style.visibility</p:attrName>
                                        </p:attrNameLst>
                                      </p:cBhvr>
                                      <p:to>
                                        <p:strVal val="visible"/>
                                      </p:to>
                                    </p:set>
                                    <p:anim calcmode="lin" valueType="num">
                                      <p:cBhvr additive="base">
                                        <p:cTn id="12" dur="500" fill="hold"/>
                                        <p:tgtEl>
                                          <p:spTgt spid="6759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75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7591"/>
                                        </p:tgtEl>
                                        <p:attrNameLst>
                                          <p:attrName>style.visibility</p:attrName>
                                        </p:attrNameLst>
                                      </p:cBhvr>
                                      <p:to>
                                        <p:strVal val="visible"/>
                                      </p:to>
                                    </p:set>
                                    <p:anim calcmode="discrete" valueType="clr">
                                      <p:cBhvr override="childStyle">
                                        <p:cTn id="18" dur="80"/>
                                        <p:tgtEl>
                                          <p:spTgt spid="6759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7591"/>
                                        </p:tgtEl>
                                        <p:attrNameLst>
                                          <p:attrName>fillcolor</p:attrName>
                                        </p:attrNameLst>
                                      </p:cBhvr>
                                      <p:tavLst>
                                        <p:tav tm="0">
                                          <p:val>
                                            <p:clrVal>
                                              <a:schemeClr val="accent2"/>
                                            </p:clrVal>
                                          </p:val>
                                        </p:tav>
                                        <p:tav tm="50000">
                                          <p:val>
                                            <p:clrVal>
                                              <a:schemeClr val="hlink"/>
                                            </p:clrVal>
                                          </p:val>
                                        </p:tav>
                                      </p:tavLst>
                                    </p:anim>
                                    <p:set>
                                      <p:cBhvr>
                                        <p:cTn id="20" dur="80"/>
                                        <p:tgtEl>
                                          <p:spTgt spid="67591"/>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67592"/>
                                        </p:tgtEl>
                                        <p:attrNameLst>
                                          <p:attrName>style.visibility</p:attrName>
                                        </p:attrNameLst>
                                      </p:cBhvr>
                                      <p:to>
                                        <p:strVal val="visible"/>
                                      </p:to>
                                    </p:set>
                                    <p:anim calcmode="discrete" valueType="clr">
                                      <p:cBhvr override="childStyle">
                                        <p:cTn id="25" dur="80"/>
                                        <p:tgtEl>
                                          <p:spTgt spid="67592"/>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67592"/>
                                        </p:tgtEl>
                                        <p:attrNameLst>
                                          <p:attrName>fillcolor</p:attrName>
                                        </p:attrNameLst>
                                      </p:cBhvr>
                                      <p:tavLst>
                                        <p:tav tm="0">
                                          <p:val>
                                            <p:clrVal>
                                              <a:schemeClr val="accent2"/>
                                            </p:clrVal>
                                          </p:val>
                                        </p:tav>
                                        <p:tav tm="50000">
                                          <p:val>
                                            <p:clrVal>
                                              <a:schemeClr val="hlink"/>
                                            </p:clrVal>
                                          </p:val>
                                        </p:tav>
                                      </p:tavLst>
                                    </p:anim>
                                    <p:set>
                                      <p:cBhvr>
                                        <p:cTn id="27" dur="80"/>
                                        <p:tgtEl>
                                          <p:spTgt spid="675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1" grpId="0"/>
      <p:bldP spid="6759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A6A2581B-7E00-4DFA-BCA9-4ABDA4E2E6D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65CFD45-D819-4AE8-814E-2B6DB9BA4268}" type="slidenum">
              <a:rPr lang="en-GB" altLang="en-US"/>
              <a:pPr eaLnBrk="1" hangingPunct="1"/>
              <a:t>32</a:t>
            </a:fld>
            <a:endParaRPr lang="en-GB" altLang="en-US"/>
          </a:p>
        </p:txBody>
      </p:sp>
      <p:sp>
        <p:nvSpPr>
          <p:cNvPr id="105476" name="Rectangle 4">
            <a:extLst>
              <a:ext uri="{FF2B5EF4-FFF2-40B4-BE49-F238E27FC236}">
                <a16:creationId xmlns:a16="http://schemas.microsoft.com/office/drawing/2014/main" id="{1184E1BE-DC99-4FCA-A59C-8B298FD3F5E3}"/>
              </a:ext>
            </a:extLst>
          </p:cNvPr>
          <p:cNvSpPr>
            <a:spLocks noGrp="1" noChangeArrowheads="1"/>
          </p:cNvSpPr>
          <p:nvPr>
            <p:ph type="title"/>
          </p:nvPr>
        </p:nvSpPr>
        <p:spPr/>
        <p:txBody>
          <a:bodyPr/>
          <a:lstStyle/>
          <a:p>
            <a:pPr eaLnBrk="1" hangingPunct="1">
              <a:defRPr/>
            </a:pPr>
            <a:r>
              <a:rPr lang="en-GB" b="1">
                <a:solidFill>
                  <a:srgbClr val="FF3300"/>
                </a:solidFill>
              </a:rPr>
              <a:t>Rise Of The Ashke</a:t>
            </a:r>
            <a:r>
              <a:rPr lang="en-GB" sz="4800" b="1">
                <a:solidFill>
                  <a:srgbClr val="FFFF00"/>
                </a:solidFill>
              </a:rPr>
              <a:t>nazi</a:t>
            </a:r>
            <a:r>
              <a:rPr lang="en-GB" b="1">
                <a:solidFill>
                  <a:srgbClr val="FF3300"/>
                </a:solidFill>
              </a:rPr>
              <a:t> Jews</a:t>
            </a:r>
          </a:p>
        </p:txBody>
      </p:sp>
      <p:sp>
        <p:nvSpPr>
          <p:cNvPr id="105477" name="Text Box 5">
            <a:extLst>
              <a:ext uri="{FF2B5EF4-FFF2-40B4-BE49-F238E27FC236}">
                <a16:creationId xmlns:a16="http://schemas.microsoft.com/office/drawing/2014/main" id="{77919CA4-D52F-4179-A828-7F272F269FF3}"/>
              </a:ext>
            </a:extLst>
          </p:cNvPr>
          <p:cNvSpPr txBox="1">
            <a:spLocks noChangeArrowheads="1"/>
          </p:cNvSpPr>
          <p:nvPr/>
        </p:nvSpPr>
        <p:spPr bwMode="auto">
          <a:xfrm>
            <a:off x="4071938" y="1428750"/>
            <a:ext cx="4895850" cy="4954588"/>
          </a:xfrm>
          <a:prstGeom prst="rect">
            <a:avLst/>
          </a:prstGeom>
          <a:noFill/>
          <a:ln w="9525">
            <a:noFill/>
            <a:miter lim="800000"/>
            <a:headEnd/>
            <a:tailEnd/>
          </a:ln>
          <a:effectLst/>
        </p:spPr>
        <p:txBody>
          <a:bodyPr>
            <a:spAutoFit/>
          </a:bodyPr>
          <a:lstStyle/>
          <a:p>
            <a:pPr algn="ctr">
              <a:defRPr/>
            </a:pPr>
            <a:r>
              <a:rPr lang="en-GB" sz="3600" b="1" dirty="0">
                <a:solidFill>
                  <a:srgbClr val="00FF00"/>
                </a:solidFill>
                <a:effectLst>
                  <a:outerShdw blurRad="38100" dist="38100" dir="2700000" algn="tl">
                    <a:srgbClr val="000000"/>
                  </a:outerShdw>
                </a:effectLst>
                <a:latin typeface="Arial" charset="0"/>
                <a:cs typeface="Arial" charset="0"/>
              </a:rPr>
              <a:t>They Were Ruthless</a:t>
            </a:r>
          </a:p>
          <a:p>
            <a:pPr>
              <a:defRPr/>
            </a:pPr>
            <a:endParaRPr lang="en-GB" sz="2800" b="1" dirty="0">
              <a:solidFill>
                <a:srgbClr val="00FF00"/>
              </a:solidFill>
              <a:effectLst>
                <a:outerShdw blurRad="38100" dist="38100" dir="2700000" algn="tl">
                  <a:srgbClr val="000000"/>
                </a:outerShdw>
              </a:effectLst>
              <a:latin typeface="Arial" charset="0"/>
              <a:cs typeface="Arial" charset="0"/>
            </a:endParaRPr>
          </a:p>
          <a:p>
            <a:pPr>
              <a:defRPr/>
            </a:pPr>
            <a:r>
              <a:rPr lang="en-GB" sz="2800" b="1" dirty="0">
                <a:solidFill>
                  <a:schemeClr val="hlink"/>
                </a:solidFill>
                <a:effectLst>
                  <a:outerShdw blurRad="38100" dist="38100" dir="2700000" algn="tl">
                    <a:srgbClr val="000000"/>
                  </a:outerShdw>
                </a:effectLst>
                <a:latin typeface="Arial" charset="0"/>
                <a:cs typeface="Arial" charset="0"/>
              </a:rPr>
              <a:t>They controlled the Volga passes between the Black and Caspian seas. </a:t>
            </a:r>
            <a:r>
              <a:rPr lang="en-GB" sz="2800" b="1" dirty="0">
                <a:solidFill>
                  <a:srgbClr val="FFC000"/>
                </a:solidFill>
                <a:effectLst>
                  <a:outerShdw blurRad="38100" dist="38100" dir="2700000" algn="tl">
                    <a:srgbClr val="000000"/>
                  </a:outerShdw>
                </a:effectLst>
                <a:latin typeface="Arial" charset="0"/>
                <a:cs typeface="Arial" charset="0"/>
              </a:rPr>
              <a:t>They butchered and killed more people than the Black Plague. </a:t>
            </a:r>
            <a:endParaRPr lang="en-GB" sz="2800" b="1" dirty="0">
              <a:effectLst>
                <a:outerShdw blurRad="38100" dist="38100" dir="2700000" algn="tl">
                  <a:srgbClr val="000000"/>
                </a:outerShdw>
              </a:effectLst>
              <a:latin typeface="Arial" charset="0"/>
              <a:cs typeface="Arial" charset="0"/>
            </a:endParaRPr>
          </a:p>
          <a:p>
            <a:pPr>
              <a:defRPr/>
            </a:pPr>
            <a:r>
              <a:rPr lang="en-GB" sz="2800" b="1" dirty="0">
                <a:solidFill>
                  <a:srgbClr val="00FF00"/>
                </a:solidFill>
                <a:effectLst>
                  <a:outerShdw blurRad="38100" dist="38100" dir="2700000" algn="tl">
                    <a:srgbClr val="000000"/>
                  </a:outerShdw>
                </a:effectLst>
                <a:latin typeface="Arial" charset="0"/>
                <a:cs typeface="Arial" charset="0"/>
              </a:rPr>
              <a:t>The only people They didn’t get the better of were the Vikings</a:t>
            </a:r>
          </a:p>
        </p:txBody>
      </p:sp>
      <p:pic>
        <p:nvPicPr>
          <p:cNvPr id="105479" name="Picture 7" descr="838">
            <a:extLst>
              <a:ext uri="{FF2B5EF4-FFF2-40B4-BE49-F238E27FC236}">
                <a16:creationId xmlns:a16="http://schemas.microsoft.com/office/drawing/2014/main" id="{AA338BD4-0C83-45EC-A175-74D060D10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44675"/>
            <a:ext cx="3800475"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5479"/>
                                        </p:tgtEl>
                                        <p:attrNameLst>
                                          <p:attrName>style.visibility</p:attrName>
                                        </p:attrNameLst>
                                      </p:cBhvr>
                                      <p:to>
                                        <p:strVal val="visible"/>
                                      </p:to>
                                    </p:set>
                                    <p:animEffect transition="in" filter="circle(in)">
                                      <p:cBhvr>
                                        <p:cTn id="7" dur="2000"/>
                                        <p:tgtEl>
                                          <p:spTgt spid="1054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05477"/>
                                        </p:tgtEl>
                                        <p:attrNameLst>
                                          <p:attrName>style.visibility</p:attrName>
                                        </p:attrNameLst>
                                      </p:cBhvr>
                                      <p:to>
                                        <p:strVal val="visible"/>
                                      </p:to>
                                    </p:set>
                                    <p:anim calcmode="discrete" valueType="clr">
                                      <p:cBhvr override="childStyle">
                                        <p:cTn id="12" dur="80"/>
                                        <p:tgtEl>
                                          <p:spTgt spid="10547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05477"/>
                                        </p:tgtEl>
                                        <p:attrNameLst>
                                          <p:attrName>fillcolor</p:attrName>
                                        </p:attrNameLst>
                                      </p:cBhvr>
                                      <p:tavLst>
                                        <p:tav tm="0">
                                          <p:val>
                                            <p:clrVal>
                                              <a:schemeClr val="accent2"/>
                                            </p:clrVal>
                                          </p:val>
                                        </p:tav>
                                        <p:tav tm="50000">
                                          <p:val>
                                            <p:clrVal>
                                              <a:schemeClr val="hlink"/>
                                            </p:clrVal>
                                          </p:val>
                                        </p:tav>
                                      </p:tavLst>
                                    </p:anim>
                                    <p:set>
                                      <p:cBhvr>
                                        <p:cTn id="14" dur="80"/>
                                        <p:tgtEl>
                                          <p:spTgt spid="1054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C8D97F10-D59B-4FAC-900D-3E7973C7DBC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137DED0-CC2D-4ED6-B3AC-993F5702B479}" type="slidenum">
              <a:rPr lang="en-GB" altLang="en-US"/>
              <a:pPr eaLnBrk="1" hangingPunct="1"/>
              <a:t>33</a:t>
            </a:fld>
            <a:endParaRPr lang="en-GB" altLang="en-US"/>
          </a:p>
        </p:txBody>
      </p:sp>
      <p:sp>
        <p:nvSpPr>
          <p:cNvPr id="107524" name="Rectangle 4">
            <a:extLst>
              <a:ext uri="{FF2B5EF4-FFF2-40B4-BE49-F238E27FC236}">
                <a16:creationId xmlns:a16="http://schemas.microsoft.com/office/drawing/2014/main" id="{B1298D20-2DCC-4DDE-A15A-821B8FAE9864}"/>
              </a:ext>
            </a:extLst>
          </p:cNvPr>
          <p:cNvSpPr>
            <a:spLocks noGrp="1" noChangeArrowheads="1"/>
          </p:cNvSpPr>
          <p:nvPr>
            <p:ph type="title"/>
          </p:nvPr>
        </p:nvSpPr>
        <p:spPr/>
        <p:txBody>
          <a:bodyPr/>
          <a:lstStyle/>
          <a:p>
            <a:pPr eaLnBrk="1" hangingPunct="1">
              <a:defRPr/>
            </a:pPr>
            <a:r>
              <a:rPr lang="en-GB" b="1">
                <a:solidFill>
                  <a:srgbClr val="FF3300"/>
                </a:solidFill>
              </a:rPr>
              <a:t>Rise Of The Ashke</a:t>
            </a:r>
            <a:r>
              <a:rPr lang="en-GB" sz="4800" b="1">
                <a:solidFill>
                  <a:srgbClr val="FFFF00"/>
                </a:solidFill>
              </a:rPr>
              <a:t>nazi</a:t>
            </a:r>
            <a:r>
              <a:rPr lang="en-GB" b="1">
                <a:solidFill>
                  <a:srgbClr val="FF3300"/>
                </a:solidFill>
              </a:rPr>
              <a:t> Jews</a:t>
            </a:r>
          </a:p>
        </p:txBody>
      </p:sp>
      <p:pic>
        <p:nvPicPr>
          <p:cNvPr id="107525" name="Picture 5" descr="82unde5">
            <a:extLst>
              <a:ext uri="{FF2B5EF4-FFF2-40B4-BE49-F238E27FC236}">
                <a16:creationId xmlns:a16="http://schemas.microsoft.com/office/drawing/2014/main" id="{3E15BB40-ED43-4F2C-BDBD-255B449D8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557338"/>
            <a:ext cx="37496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Text Box 6">
            <a:extLst>
              <a:ext uri="{FF2B5EF4-FFF2-40B4-BE49-F238E27FC236}">
                <a16:creationId xmlns:a16="http://schemas.microsoft.com/office/drawing/2014/main" id="{466D84AE-7191-4812-B6C5-03C0DC4E74C4}"/>
              </a:ext>
            </a:extLst>
          </p:cNvPr>
          <p:cNvSpPr txBox="1">
            <a:spLocks noChangeArrowheads="1"/>
          </p:cNvSpPr>
          <p:nvPr/>
        </p:nvSpPr>
        <p:spPr bwMode="auto">
          <a:xfrm>
            <a:off x="4500563" y="1700213"/>
            <a:ext cx="4643437" cy="3970337"/>
          </a:xfrm>
          <a:prstGeom prst="rect">
            <a:avLst/>
          </a:prstGeom>
          <a:noFill/>
          <a:ln w="9525">
            <a:noFill/>
            <a:miter lim="800000"/>
            <a:headEnd/>
            <a:tailEnd/>
          </a:ln>
          <a:effectLst/>
        </p:spPr>
        <p:txBody>
          <a:bodyPr>
            <a:spAutoFit/>
          </a:bodyPr>
          <a:lstStyle/>
          <a:p>
            <a:pPr algn="ctr">
              <a:defRPr/>
            </a:pPr>
            <a:r>
              <a:rPr lang="en-GB" sz="3200" b="1" dirty="0">
                <a:solidFill>
                  <a:schemeClr val="hlink"/>
                </a:solidFill>
                <a:effectLst>
                  <a:outerShdw blurRad="38100" dist="38100" dir="2700000" algn="tl">
                    <a:srgbClr val="000000"/>
                  </a:outerShdw>
                </a:effectLst>
                <a:latin typeface="Arial" charset="0"/>
                <a:cs typeface="Arial" charset="0"/>
              </a:rPr>
              <a:t>The </a:t>
            </a:r>
            <a:r>
              <a:rPr lang="en-GB" sz="3200" b="1" dirty="0" err="1">
                <a:solidFill>
                  <a:schemeClr val="hlink"/>
                </a:solidFill>
                <a:effectLst>
                  <a:outerShdw blurRad="38100" dist="38100" dir="2700000" algn="tl">
                    <a:srgbClr val="000000"/>
                  </a:outerShdw>
                </a:effectLst>
                <a:latin typeface="Arial" charset="0"/>
                <a:cs typeface="Arial" charset="0"/>
              </a:rPr>
              <a:t>Sephardics</a:t>
            </a:r>
            <a:endParaRPr lang="en-GB" sz="3200" b="1" dirty="0">
              <a:solidFill>
                <a:schemeClr val="hlink"/>
              </a:solidFill>
              <a:effectLst>
                <a:outerShdw blurRad="38100" dist="38100" dir="2700000" algn="tl">
                  <a:srgbClr val="000000"/>
                </a:outerShdw>
              </a:effectLst>
              <a:latin typeface="Arial" charset="0"/>
              <a:cs typeface="Arial" charset="0"/>
            </a:endParaRPr>
          </a:p>
          <a:p>
            <a:pPr>
              <a:defRPr/>
            </a:pPr>
            <a:endParaRPr lang="en-GB" sz="2800" b="1" dirty="0">
              <a:solidFill>
                <a:schemeClr val="hlink"/>
              </a:solidFill>
              <a:effectLst>
                <a:outerShdw blurRad="38100" dist="38100" dir="2700000" algn="tl">
                  <a:srgbClr val="000000"/>
                </a:outerShdw>
              </a:effectLst>
              <a:latin typeface="Arial" charset="0"/>
              <a:cs typeface="Arial" charset="0"/>
            </a:endParaRPr>
          </a:p>
          <a:p>
            <a:pPr>
              <a:defRPr/>
            </a:pPr>
            <a:r>
              <a:rPr lang="en-GB" sz="3200" b="1" dirty="0">
                <a:solidFill>
                  <a:srgbClr val="FF3300"/>
                </a:solidFill>
                <a:effectLst>
                  <a:outerShdw blurRad="38100" dist="38100" dir="2700000" algn="tl">
                    <a:srgbClr val="000000"/>
                  </a:outerShdw>
                </a:effectLst>
                <a:latin typeface="Arial" charset="0"/>
                <a:cs typeface="Arial" charset="0"/>
              </a:rPr>
              <a:t>They had them convert to Judaism</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following representations from the Babylonian Sephardic Jews in approximately 874 AD. </a:t>
            </a:r>
          </a:p>
        </p:txBody>
      </p:sp>
      <p:sp>
        <p:nvSpPr>
          <p:cNvPr id="107527" name="Text Box 7">
            <a:extLst>
              <a:ext uri="{FF2B5EF4-FFF2-40B4-BE49-F238E27FC236}">
                <a16:creationId xmlns:a16="http://schemas.microsoft.com/office/drawing/2014/main" id="{F1E46ED9-C800-4396-A8CF-DEDDF4508866}"/>
              </a:ext>
            </a:extLst>
          </p:cNvPr>
          <p:cNvSpPr txBox="1">
            <a:spLocks noChangeArrowheads="1"/>
          </p:cNvSpPr>
          <p:nvPr/>
        </p:nvSpPr>
        <p:spPr bwMode="auto">
          <a:xfrm>
            <a:off x="323850" y="5949950"/>
            <a:ext cx="4032250" cy="641350"/>
          </a:xfrm>
          <a:prstGeom prst="rect">
            <a:avLst/>
          </a:prstGeom>
          <a:noFill/>
          <a:ln w="9525">
            <a:noFill/>
            <a:miter lim="800000"/>
            <a:headEnd/>
            <a:tailEnd/>
          </a:ln>
          <a:effectLst/>
        </p:spPr>
        <p:txBody>
          <a:bodyPr>
            <a:spAutoFit/>
          </a:bodyPr>
          <a:lstStyle/>
          <a:p>
            <a:pPr>
              <a:spcBef>
                <a:spcPct val="50000"/>
              </a:spcBef>
              <a:defRPr/>
            </a:pPr>
            <a:r>
              <a:rPr lang="en-GB" sz="3600" b="1">
                <a:solidFill>
                  <a:srgbClr val="FFFF00"/>
                </a:solidFill>
                <a:effectLst>
                  <a:outerShdw blurRad="38100" dist="38100" dir="2700000" algn="tl">
                    <a:srgbClr val="000000"/>
                  </a:outerShdw>
                </a:effectLst>
                <a:latin typeface="Arial" charset="0"/>
                <a:cs typeface="Arial" charset="0"/>
              </a:rPr>
              <a:t>A Sephardic Jew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7525"/>
                                        </p:tgtEl>
                                        <p:attrNameLst>
                                          <p:attrName>style.visibility</p:attrName>
                                        </p:attrNameLst>
                                      </p:cBhvr>
                                      <p:to>
                                        <p:strVal val="visible"/>
                                      </p:to>
                                    </p:set>
                                    <p:animEffect transition="in" filter="circle(in)">
                                      <p:cBhvr>
                                        <p:cTn id="7" dur="2000"/>
                                        <p:tgtEl>
                                          <p:spTgt spid="1075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7527"/>
                                        </p:tgtEl>
                                        <p:attrNameLst>
                                          <p:attrName>style.visibility</p:attrName>
                                        </p:attrNameLst>
                                      </p:cBhvr>
                                      <p:to>
                                        <p:strVal val="visible"/>
                                      </p:to>
                                    </p:set>
                                    <p:anim calcmode="lin" valueType="num">
                                      <p:cBhvr additive="base">
                                        <p:cTn id="12" dur="500" fill="hold"/>
                                        <p:tgtEl>
                                          <p:spTgt spid="107527"/>
                                        </p:tgtEl>
                                        <p:attrNameLst>
                                          <p:attrName>ppt_x</p:attrName>
                                        </p:attrNameLst>
                                      </p:cBhvr>
                                      <p:tavLst>
                                        <p:tav tm="0">
                                          <p:val>
                                            <p:strVal val="#ppt_x"/>
                                          </p:val>
                                        </p:tav>
                                        <p:tav tm="100000">
                                          <p:val>
                                            <p:strVal val="#ppt_x"/>
                                          </p:val>
                                        </p:tav>
                                      </p:tavLst>
                                    </p:anim>
                                    <p:anim calcmode="lin" valueType="num">
                                      <p:cBhvr additive="base">
                                        <p:cTn id="13" dur="500" fill="hold"/>
                                        <p:tgtEl>
                                          <p:spTgt spid="10752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07526"/>
                                        </p:tgtEl>
                                        <p:attrNameLst>
                                          <p:attrName>style.visibility</p:attrName>
                                        </p:attrNameLst>
                                      </p:cBhvr>
                                      <p:to>
                                        <p:strVal val="visible"/>
                                      </p:to>
                                    </p:set>
                                    <p:anim calcmode="discrete" valueType="clr">
                                      <p:cBhvr override="childStyle">
                                        <p:cTn id="18" dur="80"/>
                                        <p:tgtEl>
                                          <p:spTgt spid="10752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07526"/>
                                        </p:tgtEl>
                                        <p:attrNameLst>
                                          <p:attrName>fillcolor</p:attrName>
                                        </p:attrNameLst>
                                      </p:cBhvr>
                                      <p:tavLst>
                                        <p:tav tm="0">
                                          <p:val>
                                            <p:clrVal>
                                              <a:schemeClr val="accent2"/>
                                            </p:clrVal>
                                          </p:val>
                                        </p:tav>
                                        <p:tav tm="50000">
                                          <p:val>
                                            <p:clrVal>
                                              <a:schemeClr val="hlink"/>
                                            </p:clrVal>
                                          </p:val>
                                        </p:tav>
                                      </p:tavLst>
                                    </p:anim>
                                    <p:set>
                                      <p:cBhvr>
                                        <p:cTn id="20" dur="80"/>
                                        <p:tgtEl>
                                          <p:spTgt spid="1075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p:bldP spid="1075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41BF50C-81B0-4500-9857-93023760DEF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D69DB95-104C-41FC-BFA6-B0A11025C60C}" type="slidenum">
              <a:rPr lang="en-GB" altLang="en-US"/>
              <a:pPr eaLnBrk="1" hangingPunct="1"/>
              <a:t>34</a:t>
            </a:fld>
            <a:endParaRPr lang="en-GB" altLang="en-US"/>
          </a:p>
        </p:txBody>
      </p:sp>
      <p:sp>
        <p:nvSpPr>
          <p:cNvPr id="109572" name="Rectangle 4">
            <a:extLst>
              <a:ext uri="{FF2B5EF4-FFF2-40B4-BE49-F238E27FC236}">
                <a16:creationId xmlns:a16="http://schemas.microsoft.com/office/drawing/2014/main" id="{E9DEF175-48EA-4348-AA6B-2C6CF5EF4A58}"/>
              </a:ext>
            </a:extLst>
          </p:cNvPr>
          <p:cNvSpPr>
            <a:spLocks noGrp="1" noChangeArrowheads="1"/>
          </p:cNvSpPr>
          <p:nvPr>
            <p:ph type="title"/>
          </p:nvPr>
        </p:nvSpPr>
        <p:spPr/>
        <p:txBody>
          <a:bodyPr/>
          <a:lstStyle/>
          <a:p>
            <a:pPr eaLnBrk="1" hangingPunct="1">
              <a:defRPr/>
            </a:pPr>
            <a:r>
              <a:rPr lang="en-GB" b="1">
                <a:solidFill>
                  <a:srgbClr val="FF3300"/>
                </a:solidFill>
              </a:rPr>
              <a:t>Rise Of The Ashke</a:t>
            </a:r>
            <a:r>
              <a:rPr lang="en-GB" sz="4800" b="1">
                <a:solidFill>
                  <a:srgbClr val="FFFF00"/>
                </a:solidFill>
              </a:rPr>
              <a:t>nazi</a:t>
            </a:r>
            <a:r>
              <a:rPr lang="en-GB" b="1">
                <a:solidFill>
                  <a:srgbClr val="FF3300"/>
                </a:solidFill>
              </a:rPr>
              <a:t> Jews</a:t>
            </a:r>
          </a:p>
        </p:txBody>
      </p:sp>
      <p:pic>
        <p:nvPicPr>
          <p:cNvPr id="109573" name="Picture 5" descr="82unde19">
            <a:extLst>
              <a:ext uri="{FF2B5EF4-FFF2-40B4-BE49-F238E27FC236}">
                <a16:creationId xmlns:a16="http://schemas.microsoft.com/office/drawing/2014/main" id="{0FC00997-5B00-489E-BF2D-170AA5F65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643063"/>
            <a:ext cx="44211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Text Box 6">
            <a:extLst>
              <a:ext uri="{FF2B5EF4-FFF2-40B4-BE49-F238E27FC236}">
                <a16:creationId xmlns:a16="http://schemas.microsoft.com/office/drawing/2014/main" id="{07CF181F-78A7-4678-8212-A736C4C01AC0}"/>
              </a:ext>
            </a:extLst>
          </p:cNvPr>
          <p:cNvSpPr txBox="1">
            <a:spLocks noChangeArrowheads="1"/>
          </p:cNvSpPr>
          <p:nvPr/>
        </p:nvSpPr>
        <p:spPr bwMode="auto">
          <a:xfrm>
            <a:off x="5076825" y="1557338"/>
            <a:ext cx="4067175" cy="5262562"/>
          </a:xfrm>
          <a:prstGeom prst="rect">
            <a:avLst/>
          </a:prstGeom>
          <a:noFill/>
          <a:ln w="9525">
            <a:noFill/>
            <a:miter lim="800000"/>
            <a:headEnd/>
            <a:tailEnd/>
          </a:ln>
          <a:effectLst/>
        </p:spPr>
        <p:txBody>
          <a:bodyPr>
            <a:spAutoFit/>
          </a:bodyPr>
          <a:lstStyle/>
          <a:p>
            <a:pPr algn="ctr">
              <a:defRPr/>
            </a:pPr>
            <a:r>
              <a:rPr lang="en-GB" sz="2800" b="1" dirty="0">
                <a:solidFill>
                  <a:schemeClr val="hlink"/>
                </a:solidFill>
                <a:latin typeface="Arial" charset="0"/>
                <a:cs typeface="Arial" charset="0"/>
              </a:rPr>
              <a:t>The Khazars Were Always Confined</a:t>
            </a:r>
          </a:p>
          <a:p>
            <a:pPr algn="ctr">
              <a:defRPr/>
            </a:pPr>
            <a:r>
              <a:rPr lang="en-GB" sz="2800" b="1" dirty="0">
                <a:solidFill>
                  <a:srgbClr val="FF00FF"/>
                </a:solidFill>
                <a:latin typeface="Arial" charset="0"/>
                <a:cs typeface="Arial" charset="0"/>
              </a:rPr>
              <a:t>(Until the end of the 1000 years when “Satan” would be loosed)</a:t>
            </a:r>
          </a:p>
          <a:p>
            <a:pPr>
              <a:defRPr/>
            </a:pPr>
            <a:endParaRPr lang="en-GB" sz="2800" dirty="0">
              <a:solidFill>
                <a:schemeClr val="hlink"/>
              </a:solidFill>
              <a:latin typeface="Arial" charset="0"/>
              <a:cs typeface="Arial" charset="0"/>
            </a:endParaRPr>
          </a:p>
          <a:p>
            <a:pPr>
              <a:defRPr/>
            </a:pPr>
            <a:r>
              <a:rPr lang="en-GB" sz="2800" b="1" dirty="0">
                <a:solidFill>
                  <a:srgbClr val="FFC000"/>
                </a:solidFill>
                <a:effectLst>
                  <a:outerShdw blurRad="38100" dist="38100" dir="2700000" algn="tl">
                    <a:srgbClr val="000000"/>
                  </a:outerShdw>
                </a:effectLst>
                <a:latin typeface="Arial" charset="0"/>
                <a:cs typeface="Arial" charset="0"/>
              </a:rPr>
              <a:t>The </a:t>
            </a:r>
            <a:r>
              <a:rPr lang="en-GB" sz="2800" b="1" dirty="0" err="1">
                <a:solidFill>
                  <a:srgbClr val="FFC000"/>
                </a:solidFill>
                <a:effectLst>
                  <a:outerShdw blurRad="38100" dist="38100" dir="2700000" algn="tl">
                    <a:srgbClr val="000000"/>
                  </a:outerShdw>
                </a:effectLst>
                <a:latin typeface="Arial" charset="0"/>
                <a:cs typeface="Arial" charset="0"/>
              </a:rPr>
              <a:t>Sephardics</a:t>
            </a:r>
            <a:r>
              <a:rPr lang="en-GB" sz="2800" b="1" dirty="0">
                <a:solidFill>
                  <a:srgbClr val="FFC000"/>
                </a:solidFill>
                <a:effectLst>
                  <a:outerShdw blurRad="38100" dist="38100" dir="2700000" algn="tl">
                    <a:srgbClr val="000000"/>
                  </a:outerShdw>
                </a:effectLst>
                <a:latin typeface="Arial" charset="0"/>
                <a:cs typeface="Arial" charset="0"/>
              </a:rPr>
              <a:t> had their army, </a:t>
            </a:r>
            <a:r>
              <a:rPr lang="en-GB" sz="2800" b="1" dirty="0">
                <a:solidFill>
                  <a:srgbClr val="00FF00"/>
                </a:solidFill>
                <a:effectLst>
                  <a:outerShdw blurRad="38100" dist="38100" dir="2700000" algn="tl">
                    <a:srgbClr val="000000"/>
                  </a:outerShdw>
                </a:effectLst>
                <a:latin typeface="Arial" charset="0"/>
                <a:cs typeface="Arial" charset="0"/>
              </a:rPr>
              <a:t>but Russia and Germany wanted no part of these foul creatures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circle(in)">
                                      <p:cBhvr>
                                        <p:cTn id="7" dur="20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09574"/>
                                        </p:tgtEl>
                                        <p:attrNameLst>
                                          <p:attrName>style.visibility</p:attrName>
                                        </p:attrNameLst>
                                      </p:cBhvr>
                                      <p:to>
                                        <p:strVal val="visible"/>
                                      </p:to>
                                    </p:set>
                                    <p:anim calcmode="discrete" valueType="clr">
                                      <p:cBhvr override="childStyle">
                                        <p:cTn id="12" dur="80"/>
                                        <p:tgtEl>
                                          <p:spTgt spid="10957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09574"/>
                                        </p:tgtEl>
                                        <p:attrNameLst>
                                          <p:attrName>fillcolor</p:attrName>
                                        </p:attrNameLst>
                                      </p:cBhvr>
                                      <p:tavLst>
                                        <p:tav tm="0">
                                          <p:val>
                                            <p:clrVal>
                                              <a:schemeClr val="accent2"/>
                                            </p:clrVal>
                                          </p:val>
                                        </p:tav>
                                        <p:tav tm="50000">
                                          <p:val>
                                            <p:clrVal>
                                              <a:schemeClr val="hlink"/>
                                            </p:clrVal>
                                          </p:val>
                                        </p:tav>
                                      </p:tavLst>
                                    </p:anim>
                                    <p:set>
                                      <p:cBhvr>
                                        <p:cTn id="14" dur="80"/>
                                        <p:tgtEl>
                                          <p:spTgt spid="10957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3E582A74-3DF8-4E77-84C8-388408EE66D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317E38-BFED-466B-86D4-7B3A4EA78B42}" type="slidenum">
              <a:rPr lang="en-GB" altLang="en-US"/>
              <a:pPr eaLnBrk="1" hangingPunct="1"/>
              <a:t>35</a:t>
            </a:fld>
            <a:endParaRPr lang="en-GB" altLang="en-US"/>
          </a:p>
        </p:txBody>
      </p:sp>
      <p:sp>
        <p:nvSpPr>
          <p:cNvPr id="111620" name="Rectangle 4">
            <a:extLst>
              <a:ext uri="{FF2B5EF4-FFF2-40B4-BE49-F238E27FC236}">
                <a16:creationId xmlns:a16="http://schemas.microsoft.com/office/drawing/2014/main" id="{B0ABD686-DEAF-41E4-B6A6-1BE4648C2F65}"/>
              </a:ext>
            </a:extLst>
          </p:cNvPr>
          <p:cNvSpPr>
            <a:spLocks noGrp="1" noChangeArrowheads="1"/>
          </p:cNvSpPr>
          <p:nvPr>
            <p:ph type="title"/>
          </p:nvPr>
        </p:nvSpPr>
        <p:spPr/>
        <p:txBody>
          <a:bodyPr/>
          <a:lstStyle/>
          <a:p>
            <a:pPr eaLnBrk="1" hangingPunct="1">
              <a:defRPr/>
            </a:pPr>
            <a:r>
              <a:rPr lang="en-GB" b="1">
                <a:solidFill>
                  <a:srgbClr val="FF3300"/>
                </a:solidFill>
              </a:rPr>
              <a:t>Rise Of The Ashke</a:t>
            </a:r>
            <a:r>
              <a:rPr lang="en-GB" sz="4800" b="1">
                <a:solidFill>
                  <a:srgbClr val="FFFF00"/>
                </a:solidFill>
              </a:rPr>
              <a:t>nazi</a:t>
            </a:r>
            <a:r>
              <a:rPr lang="en-GB" b="1">
                <a:solidFill>
                  <a:srgbClr val="FF3300"/>
                </a:solidFill>
              </a:rPr>
              <a:t> Jews</a:t>
            </a:r>
          </a:p>
        </p:txBody>
      </p:sp>
      <p:pic>
        <p:nvPicPr>
          <p:cNvPr id="111621" name="Picture 5" descr="82unde4">
            <a:extLst>
              <a:ext uri="{FF2B5EF4-FFF2-40B4-BE49-F238E27FC236}">
                <a16:creationId xmlns:a16="http://schemas.microsoft.com/office/drawing/2014/main" id="{CFB6179F-56F0-4831-88AE-BCE156EEF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73238"/>
            <a:ext cx="3814763"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Text Box 6">
            <a:extLst>
              <a:ext uri="{FF2B5EF4-FFF2-40B4-BE49-F238E27FC236}">
                <a16:creationId xmlns:a16="http://schemas.microsoft.com/office/drawing/2014/main" id="{DCBEB453-D740-4F31-B100-2856443706F5}"/>
              </a:ext>
            </a:extLst>
          </p:cNvPr>
          <p:cNvSpPr txBox="1">
            <a:spLocks noChangeArrowheads="1"/>
          </p:cNvSpPr>
          <p:nvPr/>
        </p:nvSpPr>
        <p:spPr bwMode="auto">
          <a:xfrm>
            <a:off x="4643438" y="1628775"/>
            <a:ext cx="4500562" cy="3478213"/>
          </a:xfrm>
          <a:prstGeom prst="rect">
            <a:avLst/>
          </a:prstGeom>
          <a:noFill/>
          <a:ln w="9525">
            <a:noFill/>
            <a:miter lim="800000"/>
            <a:headEnd/>
            <a:tailEnd/>
          </a:ln>
          <a:effectLst/>
        </p:spPr>
        <p:txBody>
          <a:bodyPr>
            <a:spAutoFit/>
          </a:bodyPr>
          <a:lstStyle/>
          <a:p>
            <a:pPr algn="ctr">
              <a:defRPr/>
            </a:pPr>
            <a:r>
              <a:rPr lang="en-GB" sz="2800" b="1" dirty="0">
                <a:solidFill>
                  <a:schemeClr val="hlink"/>
                </a:solidFill>
                <a:effectLst>
                  <a:outerShdw blurRad="38100" dist="38100" dir="2700000" algn="tl">
                    <a:srgbClr val="000000"/>
                  </a:outerShdw>
                </a:effectLst>
                <a:latin typeface="Arial" charset="0"/>
                <a:cs typeface="Arial" charset="0"/>
              </a:rPr>
              <a:t>They Were Ruthless</a:t>
            </a:r>
          </a:p>
          <a:p>
            <a:pPr>
              <a:defRPr/>
            </a:pPr>
            <a:endParaRPr lang="en-GB" sz="2400" b="1" dirty="0">
              <a:effectLst>
                <a:outerShdw blurRad="38100" dist="38100" dir="2700000" algn="tl">
                  <a:srgbClr val="000000"/>
                </a:outerShdw>
              </a:effectLst>
              <a:latin typeface="Arial" charset="0"/>
              <a:cs typeface="Arial" charset="0"/>
            </a:endParaRPr>
          </a:p>
          <a:p>
            <a:pPr>
              <a:defRPr/>
            </a:pPr>
            <a:r>
              <a:rPr lang="en-GB" sz="2800" b="1" dirty="0">
                <a:solidFill>
                  <a:srgbClr val="00FF00"/>
                </a:solidFill>
                <a:effectLst>
                  <a:outerShdw blurRad="38100" dist="38100" dir="2700000" algn="tl">
                    <a:srgbClr val="000000"/>
                  </a:outerShdw>
                </a:effectLst>
                <a:latin typeface="Arial" charset="0"/>
                <a:cs typeface="Arial" charset="0"/>
              </a:rPr>
              <a:t>They controlled the Volga passes between the Black and Caspian seas.</a:t>
            </a:r>
            <a:r>
              <a:rPr lang="en-GB" sz="2800" b="1" dirty="0">
                <a:effectLst>
                  <a:outerShdw blurRad="38100" dist="38100" dir="2700000" algn="tl">
                    <a:srgbClr val="000000"/>
                  </a:outerShdw>
                </a:effectLst>
                <a:latin typeface="Arial" charset="0"/>
                <a:cs typeface="Arial" charset="0"/>
              </a:rPr>
              <a:t> </a:t>
            </a:r>
            <a:r>
              <a:rPr lang="en-GB" sz="2800" b="1" dirty="0">
                <a:solidFill>
                  <a:srgbClr val="FF3300"/>
                </a:solidFill>
                <a:effectLst>
                  <a:outerShdw blurRad="38100" dist="38100" dir="2700000" algn="tl">
                    <a:srgbClr val="000000"/>
                  </a:outerShdw>
                </a:effectLst>
                <a:latin typeface="Arial" charset="0"/>
                <a:cs typeface="Arial" charset="0"/>
              </a:rPr>
              <a:t>They butchered and killed more people than the Black Plague</a:t>
            </a:r>
            <a:r>
              <a:rPr lang="en-GB" sz="2400" b="1" dirty="0">
                <a:solidFill>
                  <a:srgbClr val="FF3300"/>
                </a:solidFill>
                <a:effectLst>
                  <a:outerShdw blurRad="38100" dist="38100" dir="2700000" algn="tl">
                    <a:srgbClr val="000000"/>
                  </a:outerShdw>
                </a:effectLst>
                <a:latin typeface="Arial" charset="0"/>
                <a:cs typeface="Arial" charset="0"/>
              </a:rPr>
              <a:t>.</a:t>
            </a:r>
            <a:r>
              <a:rPr lang="en-GB" b="1" dirty="0">
                <a:effectLst>
                  <a:outerShdw blurRad="38100" dist="38100" dir="2700000" algn="tl">
                    <a:srgbClr val="000000"/>
                  </a:outerShdw>
                </a:effectLst>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circle(in)">
                                      <p:cBhvr>
                                        <p:cTn id="7" dur="2000"/>
                                        <p:tgtEl>
                                          <p:spTgt spid="1116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1622"/>
                                        </p:tgtEl>
                                        <p:attrNameLst>
                                          <p:attrName>style.visibility</p:attrName>
                                        </p:attrNameLst>
                                      </p:cBhvr>
                                      <p:to>
                                        <p:strVal val="visible"/>
                                      </p:to>
                                    </p:set>
                                    <p:anim calcmode="discrete" valueType="clr">
                                      <p:cBhvr override="childStyle">
                                        <p:cTn id="12" dur="80"/>
                                        <p:tgtEl>
                                          <p:spTgt spid="11162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1622"/>
                                        </p:tgtEl>
                                        <p:attrNameLst>
                                          <p:attrName>fillcolor</p:attrName>
                                        </p:attrNameLst>
                                      </p:cBhvr>
                                      <p:tavLst>
                                        <p:tav tm="0">
                                          <p:val>
                                            <p:clrVal>
                                              <a:schemeClr val="accent2"/>
                                            </p:clrVal>
                                          </p:val>
                                        </p:tav>
                                        <p:tav tm="50000">
                                          <p:val>
                                            <p:clrVal>
                                              <a:schemeClr val="hlink"/>
                                            </p:clrVal>
                                          </p:val>
                                        </p:tav>
                                      </p:tavLst>
                                    </p:anim>
                                    <p:set>
                                      <p:cBhvr>
                                        <p:cTn id="14" dur="80"/>
                                        <p:tgtEl>
                                          <p:spTgt spid="1116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5F752F6-E90A-4E41-9686-E22730BE8AC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3FF572F-DA5D-4B02-869F-E50D6E5231D7}" type="slidenum">
              <a:rPr lang="en-GB" altLang="en-US"/>
              <a:pPr eaLnBrk="1" hangingPunct="1"/>
              <a:t>36</a:t>
            </a:fld>
            <a:endParaRPr lang="en-GB" altLang="en-US"/>
          </a:p>
        </p:txBody>
      </p:sp>
      <p:sp>
        <p:nvSpPr>
          <p:cNvPr id="132098" name="Rectangle 2">
            <a:extLst>
              <a:ext uri="{FF2B5EF4-FFF2-40B4-BE49-F238E27FC236}">
                <a16:creationId xmlns:a16="http://schemas.microsoft.com/office/drawing/2014/main" id="{37D74601-EB32-4BEF-B35B-70BB2C9BA0C2}"/>
              </a:ext>
            </a:extLst>
          </p:cNvPr>
          <p:cNvSpPr>
            <a:spLocks noGrp="1" noChangeArrowheads="1"/>
          </p:cNvSpPr>
          <p:nvPr>
            <p:ph type="title"/>
          </p:nvPr>
        </p:nvSpPr>
        <p:spPr/>
        <p:txBody>
          <a:bodyPr/>
          <a:lstStyle/>
          <a:p>
            <a:pPr eaLnBrk="1" hangingPunct="1">
              <a:defRPr/>
            </a:pPr>
            <a:r>
              <a:rPr lang="en-GB" sz="4000" b="1" i="1">
                <a:solidFill>
                  <a:srgbClr val="FFFF00"/>
                </a:solidFill>
              </a:rPr>
              <a:t>Destruction</a:t>
            </a:r>
            <a:r>
              <a:rPr lang="en-GB" sz="4000" b="1" i="1"/>
              <a:t> </a:t>
            </a:r>
            <a:r>
              <a:rPr lang="en-GB" sz="4000" b="1" i="1">
                <a:solidFill>
                  <a:srgbClr val="FFFF00"/>
                </a:solidFill>
              </a:rPr>
              <a:t>Of </a:t>
            </a:r>
            <a:r>
              <a:rPr lang="en-GB" sz="4000" b="1" i="1">
                <a:solidFill>
                  <a:srgbClr val="FF0000"/>
                </a:solidFill>
              </a:rPr>
              <a:t>The Khazar Kingdom</a:t>
            </a:r>
            <a:r>
              <a:rPr lang="en-GB" sz="4000" b="1" i="1"/>
              <a:t>  - </a:t>
            </a:r>
            <a:r>
              <a:rPr lang="en-GB" sz="4000" b="1" i="1">
                <a:solidFill>
                  <a:srgbClr val="FFFF00"/>
                </a:solidFill>
              </a:rPr>
              <a:t>965 AD</a:t>
            </a:r>
          </a:p>
        </p:txBody>
      </p:sp>
      <p:sp>
        <p:nvSpPr>
          <p:cNvPr id="132099" name="Rectangle 3">
            <a:extLst>
              <a:ext uri="{FF2B5EF4-FFF2-40B4-BE49-F238E27FC236}">
                <a16:creationId xmlns:a16="http://schemas.microsoft.com/office/drawing/2014/main" id="{D9FA2F65-4B4C-441E-8F6C-83803E549EED}"/>
              </a:ext>
            </a:extLst>
          </p:cNvPr>
          <p:cNvSpPr>
            <a:spLocks noGrp="1" noChangeArrowheads="1"/>
          </p:cNvSpPr>
          <p:nvPr>
            <p:ph type="body" sz="half" idx="1"/>
          </p:nvPr>
        </p:nvSpPr>
        <p:spPr>
          <a:xfrm>
            <a:off x="457200" y="1600200"/>
            <a:ext cx="5122863" cy="4495800"/>
          </a:xfrm>
        </p:spPr>
        <p:txBody>
          <a:bodyPr/>
          <a:lstStyle/>
          <a:p>
            <a:pPr eaLnBrk="1" hangingPunct="1">
              <a:lnSpc>
                <a:spcPct val="90000"/>
              </a:lnSpc>
              <a:defRPr/>
            </a:pPr>
            <a:r>
              <a:rPr lang="en-GB" sz="2800" b="1">
                <a:solidFill>
                  <a:srgbClr val="00FF00"/>
                </a:solidFill>
                <a:effectLst>
                  <a:outerShdw blurRad="38100" dist="38100" dir="2700000" algn="tl">
                    <a:srgbClr val="000000"/>
                  </a:outerShdw>
                </a:effectLst>
              </a:rPr>
              <a:t>964 AD, Oleg's grandson, Svyatoslav, became ruler of the Rus.</a:t>
            </a:r>
          </a:p>
          <a:p>
            <a:pPr eaLnBrk="1" hangingPunct="1">
              <a:lnSpc>
                <a:spcPct val="90000"/>
              </a:lnSpc>
              <a:defRPr/>
            </a:pPr>
            <a:r>
              <a:rPr lang="en-GB" sz="2800" b="1">
                <a:solidFill>
                  <a:srgbClr val="FFFF00"/>
                </a:solidFill>
                <a:effectLst>
                  <a:outerShdw blurRad="38100" dist="38100" dir="2700000" algn="tl">
                    <a:srgbClr val="000000"/>
                  </a:outerShdw>
                </a:effectLst>
              </a:rPr>
              <a:t>He was a fierce warrior who adhered strictly to his Scandinavian upbringing.</a:t>
            </a:r>
          </a:p>
          <a:p>
            <a:pPr eaLnBrk="1" hangingPunct="1">
              <a:lnSpc>
                <a:spcPct val="90000"/>
              </a:lnSpc>
              <a:defRPr/>
            </a:pPr>
            <a:r>
              <a:rPr lang="en-GB" sz="2800" b="1">
                <a:solidFill>
                  <a:schemeClr val="hlink"/>
                </a:solidFill>
                <a:effectLst>
                  <a:outerShdw blurRad="38100" dist="38100" dir="2700000" algn="tl">
                    <a:srgbClr val="000000"/>
                  </a:outerShdw>
                </a:effectLst>
              </a:rPr>
              <a:t>He set his first task as the destruction of the Jewish Khazar Empire in the south.</a:t>
            </a:r>
          </a:p>
        </p:txBody>
      </p:sp>
      <p:pic>
        <p:nvPicPr>
          <p:cNvPr id="132100" name="Picture 4" descr="svjatosl">
            <a:extLst>
              <a:ext uri="{FF2B5EF4-FFF2-40B4-BE49-F238E27FC236}">
                <a16:creationId xmlns:a16="http://schemas.microsoft.com/office/drawing/2014/main" id="{87A84E77-8258-4360-987B-70DF0B66F63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40425" y="692150"/>
            <a:ext cx="2921000" cy="5573713"/>
          </a:xfrm>
        </p:spPr>
      </p:pic>
      <p:sp>
        <p:nvSpPr>
          <p:cNvPr id="132101" name="Text Box 5">
            <a:extLst>
              <a:ext uri="{FF2B5EF4-FFF2-40B4-BE49-F238E27FC236}">
                <a16:creationId xmlns:a16="http://schemas.microsoft.com/office/drawing/2014/main" id="{10ADC575-21AF-4AAE-BDDF-F55168148BA7}"/>
              </a:ext>
            </a:extLst>
          </p:cNvPr>
          <p:cNvSpPr txBox="1">
            <a:spLocks noChangeArrowheads="1"/>
          </p:cNvSpPr>
          <p:nvPr/>
        </p:nvSpPr>
        <p:spPr bwMode="auto">
          <a:xfrm>
            <a:off x="6084888" y="6338888"/>
            <a:ext cx="2808287" cy="519112"/>
          </a:xfrm>
          <a:prstGeom prst="rect">
            <a:avLst/>
          </a:prstGeom>
          <a:noFill/>
          <a:ln w="9525">
            <a:noFill/>
            <a:miter lim="800000"/>
            <a:headEnd/>
            <a:tailEnd/>
          </a:ln>
          <a:effectLst/>
        </p:spPr>
        <p:txBody>
          <a:bodyPr>
            <a:spAutoFit/>
          </a:bodyPr>
          <a:lstStyle/>
          <a:p>
            <a:pPr eaLnBrk="0" hangingPunct="0">
              <a:spcBef>
                <a:spcPct val="50000"/>
              </a:spcBef>
              <a:defRPr/>
            </a:pPr>
            <a:r>
              <a:rPr lang="en-GB" sz="2800" b="1">
                <a:solidFill>
                  <a:srgbClr val="FFFF00"/>
                </a:solidFill>
                <a:effectLst>
                  <a:outerShdw blurRad="38100" dist="38100" dir="2700000" algn="tl">
                    <a:srgbClr val="000000"/>
                  </a:outerShdw>
                </a:effectLst>
                <a:latin typeface="Arial" charset="0"/>
                <a:cs typeface="Arial" charset="0"/>
              </a:rPr>
              <a:t>     Svyatoslav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2100"/>
                                        </p:tgtEl>
                                        <p:attrNameLst>
                                          <p:attrName>style.visibility</p:attrName>
                                        </p:attrNameLst>
                                      </p:cBhvr>
                                      <p:to>
                                        <p:strVal val="visible"/>
                                      </p:to>
                                    </p:set>
                                    <p:animEffect transition="in" filter="circle(in)">
                                      <p:cBhvr>
                                        <p:cTn id="7" dur="2000"/>
                                        <p:tgtEl>
                                          <p:spTgt spid="1321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2101"/>
                                        </p:tgtEl>
                                        <p:attrNameLst>
                                          <p:attrName>style.visibility</p:attrName>
                                        </p:attrNameLst>
                                      </p:cBhvr>
                                      <p:to>
                                        <p:strVal val="visible"/>
                                      </p:to>
                                    </p:set>
                                    <p:anim calcmode="lin" valueType="num">
                                      <p:cBhvr additive="base">
                                        <p:cTn id="12" dur="500" fill="hold"/>
                                        <p:tgtEl>
                                          <p:spTgt spid="132101"/>
                                        </p:tgtEl>
                                        <p:attrNameLst>
                                          <p:attrName>ppt_x</p:attrName>
                                        </p:attrNameLst>
                                      </p:cBhvr>
                                      <p:tavLst>
                                        <p:tav tm="0">
                                          <p:val>
                                            <p:strVal val="#ppt_x"/>
                                          </p:val>
                                        </p:tav>
                                        <p:tav tm="100000">
                                          <p:val>
                                            <p:strVal val="#ppt_x"/>
                                          </p:val>
                                        </p:tav>
                                      </p:tavLst>
                                    </p:anim>
                                    <p:anim calcmode="lin" valueType="num">
                                      <p:cBhvr additive="base">
                                        <p:cTn id="13" dur="500" fill="hold"/>
                                        <p:tgtEl>
                                          <p:spTgt spid="13210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132099">
                                            <p:txEl>
                                              <p:pRg st="0" end="0"/>
                                            </p:txEl>
                                          </p:spTgt>
                                        </p:tgtEl>
                                        <p:attrNameLst>
                                          <p:attrName>style.visibility</p:attrName>
                                        </p:attrNameLst>
                                      </p:cBhvr>
                                      <p:to>
                                        <p:strVal val="visible"/>
                                      </p:to>
                                    </p:set>
                                    <p:anim calcmode="discrete" valueType="clr">
                                      <p:cBhvr override="childStyle">
                                        <p:cTn id="18" dur="80"/>
                                        <p:tgtEl>
                                          <p:spTgt spid="13209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32099">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132099">
                                            <p:txEl>
                                              <p:pRg st="0" end="0"/>
                                            </p:txEl>
                                          </p:spTgt>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132099">
                                            <p:txEl>
                                              <p:pRg st="1" end="1"/>
                                            </p:txEl>
                                          </p:spTgt>
                                        </p:tgtEl>
                                        <p:attrNameLst>
                                          <p:attrName>style.visibility</p:attrName>
                                        </p:attrNameLst>
                                      </p:cBhvr>
                                      <p:to>
                                        <p:strVal val="visible"/>
                                      </p:to>
                                    </p:set>
                                    <p:anim calcmode="discrete" valueType="clr">
                                      <p:cBhvr override="childStyle">
                                        <p:cTn id="25" dur="80"/>
                                        <p:tgtEl>
                                          <p:spTgt spid="13209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32099">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132099">
                                            <p:txEl>
                                              <p:pRg st="1" end="1"/>
                                            </p:txEl>
                                          </p:spTgt>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7" presetClass="entr" presetSubtype="0" fill="hold" nodeType="clickEffect">
                                  <p:stCondLst>
                                    <p:cond delay="0"/>
                                  </p:stCondLst>
                                  <p:iterate type="lt">
                                    <p:tmPct val="50000"/>
                                  </p:iterate>
                                  <p:childTnLst>
                                    <p:set>
                                      <p:cBhvr>
                                        <p:cTn id="31" dur="1" fill="hold">
                                          <p:stCondLst>
                                            <p:cond delay="0"/>
                                          </p:stCondLst>
                                        </p:cTn>
                                        <p:tgtEl>
                                          <p:spTgt spid="132099">
                                            <p:txEl>
                                              <p:pRg st="2" end="2"/>
                                            </p:txEl>
                                          </p:spTgt>
                                        </p:tgtEl>
                                        <p:attrNameLst>
                                          <p:attrName>style.visibility</p:attrName>
                                        </p:attrNameLst>
                                      </p:cBhvr>
                                      <p:to>
                                        <p:strVal val="visible"/>
                                      </p:to>
                                    </p:set>
                                    <p:anim calcmode="discrete" valueType="clr">
                                      <p:cBhvr override="childStyle">
                                        <p:cTn id="32" dur="80"/>
                                        <p:tgtEl>
                                          <p:spTgt spid="13209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32099">
                                            <p:txEl>
                                              <p:pRg st="2" end="2"/>
                                            </p:txEl>
                                          </p:spTgt>
                                        </p:tgtEl>
                                        <p:attrNameLst>
                                          <p:attrName>fillcolor</p:attrName>
                                        </p:attrNameLst>
                                      </p:cBhvr>
                                      <p:tavLst>
                                        <p:tav tm="0">
                                          <p:val>
                                            <p:clrVal>
                                              <a:schemeClr val="accent2"/>
                                            </p:clrVal>
                                          </p:val>
                                        </p:tav>
                                        <p:tav tm="50000">
                                          <p:val>
                                            <p:clrVal>
                                              <a:schemeClr val="hlink"/>
                                            </p:clrVal>
                                          </p:val>
                                        </p:tav>
                                      </p:tavLst>
                                    </p:anim>
                                    <p:set>
                                      <p:cBhvr>
                                        <p:cTn id="34" dur="80"/>
                                        <p:tgtEl>
                                          <p:spTgt spid="132099">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9B0EDC33-8586-4C63-88B8-C6973776B04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73F7B48-EA28-45BA-9D09-AB92CC47D189}" type="slidenum">
              <a:rPr lang="en-GB" altLang="en-US"/>
              <a:pPr eaLnBrk="1" hangingPunct="1"/>
              <a:t>37</a:t>
            </a:fld>
            <a:endParaRPr lang="en-GB" altLang="en-US"/>
          </a:p>
        </p:txBody>
      </p:sp>
      <p:sp>
        <p:nvSpPr>
          <p:cNvPr id="130052" name="Rectangle 4">
            <a:extLst>
              <a:ext uri="{FF2B5EF4-FFF2-40B4-BE49-F238E27FC236}">
                <a16:creationId xmlns:a16="http://schemas.microsoft.com/office/drawing/2014/main" id="{030314F1-2747-456D-B852-3AA185AFB31A}"/>
              </a:ext>
            </a:extLst>
          </p:cNvPr>
          <p:cNvSpPr>
            <a:spLocks noGrp="1" noChangeArrowheads="1"/>
          </p:cNvSpPr>
          <p:nvPr>
            <p:ph type="title"/>
          </p:nvPr>
        </p:nvSpPr>
        <p:spPr/>
        <p:txBody>
          <a:bodyPr/>
          <a:lstStyle/>
          <a:p>
            <a:pPr eaLnBrk="1" hangingPunct="1">
              <a:defRPr/>
            </a:pPr>
            <a:r>
              <a:rPr lang="en-GB" sz="4000" b="1" i="1">
                <a:solidFill>
                  <a:srgbClr val="FFFF00"/>
                </a:solidFill>
              </a:rPr>
              <a:t>Destruction</a:t>
            </a:r>
            <a:r>
              <a:rPr lang="en-GB" sz="4000" b="1" i="1"/>
              <a:t> </a:t>
            </a:r>
            <a:r>
              <a:rPr lang="en-GB" sz="4000" b="1" i="1">
                <a:solidFill>
                  <a:srgbClr val="FFFF00"/>
                </a:solidFill>
              </a:rPr>
              <a:t>Of </a:t>
            </a:r>
            <a:r>
              <a:rPr lang="en-GB" sz="4000" b="1" i="1">
                <a:solidFill>
                  <a:srgbClr val="FF0000"/>
                </a:solidFill>
              </a:rPr>
              <a:t>The Khazar Kingdom</a:t>
            </a:r>
            <a:r>
              <a:rPr lang="en-GB" sz="4000" b="1" i="1"/>
              <a:t>  - </a:t>
            </a:r>
            <a:r>
              <a:rPr lang="en-GB" sz="4000" b="1" i="1">
                <a:solidFill>
                  <a:srgbClr val="FFFF00"/>
                </a:solidFill>
              </a:rPr>
              <a:t>965 AD</a:t>
            </a:r>
          </a:p>
        </p:txBody>
      </p:sp>
      <p:pic>
        <p:nvPicPr>
          <p:cNvPr id="130054" name="Picture 6" descr="countries_europe_map">
            <a:hlinkClick r:id="rId3"/>
            <a:extLst>
              <a:ext uri="{FF2B5EF4-FFF2-40B4-BE49-F238E27FC236}">
                <a16:creationId xmlns:a16="http://schemas.microsoft.com/office/drawing/2014/main" id="{9DC25E06-B195-4CE0-82AE-06AEB4CF4B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700213"/>
            <a:ext cx="4826000"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5" name="Text Box 7">
            <a:extLst>
              <a:ext uri="{FF2B5EF4-FFF2-40B4-BE49-F238E27FC236}">
                <a16:creationId xmlns:a16="http://schemas.microsoft.com/office/drawing/2014/main" id="{83D0C0C2-0978-4176-B965-32DF19A8CE26}"/>
              </a:ext>
            </a:extLst>
          </p:cNvPr>
          <p:cNvSpPr txBox="1">
            <a:spLocks noChangeArrowheads="1"/>
          </p:cNvSpPr>
          <p:nvPr/>
        </p:nvSpPr>
        <p:spPr bwMode="auto">
          <a:xfrm>
            <a:off x="5214938" y="1785938"/>
            <a:ext cx="3744912"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The destruction of the Khazar Kingdom resulting in the Khazars</a:t>
            </a:r>
            <a:r>
              <a:rPr lang="en-GB" sz="2800" b="1" dirty="0">
                <a:effectLst>
                  <a:outerShdw blurRad="38100" dist="38100" dir="2700000" algn="tl">
                    <a:srgbClr val="000000"/>
                  </a:outerShdw>
                </a:effectLst>
                <a:latin typeface="Arial" charset="0"/>
                <a:cs typeface="Arial" charset="0"/>
              </a:rPr>
              <a:t> </a:t>
            </a:r>
            <a:r>
              <a:rPr lang="en-GB" sz="2800" b="1" dirty="0">
                <a:solidFill>
                  <a:srgbClr val="CCCC00"/>
                </a:solidFill>
                <a:effectLst>
                  <a:outerShdw blurRad="38100" dist="38100" dir="2700000" algn="tl">
                    <a:srgbClr val="000000"/>
                  </a:outerShdw>
                </a:effectLst>
                <a:latin typeface="Arial" charset="0"/>
                <a:cs typeface="Arial" charset="0"/>
              </a:rPr>
              <a:t>first fleeing to eastern Europe, Russia, Poland and thence to Spain,</a:t>
            </a:r>
            <a:r>
              <a:rPr lang="en-GB" sz="2800" b="1" dirty="0">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and subsequently on to Holland, America and England.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circle(in)">
                                      <p:cBhvr>
                                        <p:cTn id="7" dur="2000"/>
                                        <p:tgtEl>
                                          <p:spTgt spid="1300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0055"/>
                                        </p:tgtEl>
                                        <p:attrNameLst>
                                          <p:attrName>style.visibility</p:attrName>
                                        </p:attrNameLst>
                                      </p:cBhvr>
                                      <p:to>
                                        <p:strVal val="visible"/>
                                      </p:to>
                                    </p:set>
                                    <p:anim calcmode="discrete" valueType="clr">
                                      <p:cBhvr override="childStyle">
                                        <p:cTn id="12" dur="80"/>
                                        <p:tgtEl>
                                          <p:spTgt spid="13005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0055"/>
                                        </p:tgtEl>
                                        <p:attrNameLst>
                                          <p:attrName>fillcolor</p:attrName>
                                        </p:attrNameLst>
                                      </p:cBhvr>
                                      <p:tavLst>
                                        <p:tav tm="0">
                                          <p:val>
                                            <p:clrVal>
                                              <a:schemeClr val="accent2"/>
                                            </p:clrVal>
                                          </p:val>
                                        </p:tav>
                                        <p:tav tm="50000">
                                          <p:val>
                                            <p:clrVal>
                                              <a:schemeClr val="hlink"/>
                                            </p:clrVal>
                                          </p:val>
                                        </p:tav>
                                      </p:tavLst>
                                    </p:anim>
                                    <p:set>
                                      <p:cBhvr>
                                        <p:cTn id="14" dur="80"/>
                                        <p:tgtEl>
                                          <p:spTgt spid="1300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47F2AB6D-A5B0-452E-97C8-7346FAA3132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474D008-4011-462D-A7DF-E388AD3A3237}" type="slidenum">
              <a:rPr lang="en-GB" altLang="en-US"/>
              <a:pPr eaLnBrk="1" hangingPunct="1"/>
              <a:t>38</a:t>
            </a:fld>
            <a:endParaRPr lang="en-GB" altLang="en-US"/>
          </a:p>
        </p:txBody>
      </p:sp>
      <p:sp>
        <p:nvSpPr>
          <p:cNvPr id="134146" name="Rectangle 2">
            <a:extLst>
              <a:ext uri="{FF2B5EF4-FFF2-40B4-BE49-F238E27FC236}">
                <a16:creationId xmlns:a16="http://schemas.microsoft.com/office/drawing/2014/main" id="{FBA9F4D0-7A98-456E-B6E6-CFB543188F45}"/>
              </a:ext>
            </a:extLst>
          </p:cNvPr>
          <p:cNvSpPr>
            <a:spLocks noGrp="1" noChangeArrowheads="1"/>
          </p:cNvSpPr>
          <p:nvPr>
            <p:ph type="title"/>
          </p:nvPr>
        </p:nvSpPr>
        <p:spPr/>
        <p:txBody>
          <a:bodyPr/>
          <a:lstStyle/>
          <a:p>
            <a:pPr eaLnBrk="1" hangingPunct="1">
              <a:defRPr/>
            </a:pPr>
            <a:r>
              <a:rPr lang="en-GB" sz="4000" b="1" i="1">
                <a:solidFill>
                  <a:srgbClr val="FFFF00"/>
                </a:solidFill>
              </a:rPr>
              <a:t>Destruction</a:t>
            </a:r>
            <a:r>
              <a:rPr lang="en-GB" sz="4000" b="1" i="1"/>
              <a:t> </a:t>
            </a:r>
            <a:r>
              <a:rPr lang="en-GB" sz="4000" b="1" i="1">
                <a:solidFill>
                  <a:srgbClr val="FFFF00"/>
                </a:solidFill>
              </a:rPr>
              <a:t>Of </a:t>
            </a:r>
            <a:r>
              <a:rPr lang="en-GB" sz="4000" b="1" i="1">
                <a:solidFill>
                  <a:srgbClr val="FF0000"/>
                </a:solidFill>
              </a:rPr>
              <a:t>The Khazar Kingdom</a:t>
            </a:r>
            <a:r>
              <a:rPr lang="en-GB" sz="4000" b="1" i="1"/>
              <a:t>  </a:t>
            </a:r>
            <a:r>
              <a:rPr lang="en-GB" sz="4000" b="1" i="1">
                <a:solidFill>
                  <a:srgbClr val="FF3300"/>
                </a:solidFill>
              </a:rPr>
              <a:t>-</a:t>
            </a:r>
            <a:r>
              <a:rPr lang="en-GB" sz="4000" b="1" i="1"/>
              <a:t> </a:t>
            </a:r>
            <a:r>
              <a:rPr lang="en-GB" sz="4000" b="1" i="1">
                <a:solidFill>
                  <a:srgbClr val="FFFF00"/>
                </a:solidFill>
              </a:rPr>
              <a:t>965 AD</a:t>
            </a:r>
          </a:p>
        </p:txBody>
      </p:sp>
      <p:sp>
        <p:nvSpPr>
          <p:cNvPr id="134148" name="Text Box 4">
            <a:extLst>
              <a:ext uri="{FF2B5EF4-FFF2-40B4-BE49-F238E27FC236}">
                <a16:creationId xmlns:a16="http://schemas.microsoft.com/office/drawing/2014/main" id="{90A72FCD-8100-4D1D-BE6A-A25DF42DF81E}"/>
              </a:ext>
            </a:extLst>
          </p:cNvPr>
          <p:cNvSpPr txBox="1">
            <a:spLocks noChangeArrowheads="1"/>
          </p:cNvSpPr>
          <p:nvPr/>
        </p:nvSpPr>
        <p:spPr bwMode="auto">
          <a:xfrm>
            <a:off x="4572000" y="2000250"/>
            <a:ext cx="4286250"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We shall see that they acted as a cohesive force in secretly subduing those countries where they settled</a:t>
            </a:r>
            <a:r>
              <a:rPr lang="en-GB" sz="2800" b="1" dirty="0">
                <a:effectLst>
                  <a:outerShdw blurRad="38100" dist="38100" dir="2700000" algn="tl">
                    <a:srgbClr val="000000"/>
                  </a:outerShdw>
                </a:effectLst>
                <a:latin typeface="Arial" charset="0"/>
                <a:cs typeface="Arial" charset="0"/>
              </a:rPr>
              <a:t> </a:t>
            </a:r>
            <a:r>
              <a:rPr lang="en-GB" sz="2800" b="1" dirty="0">
                <a:solidFill>
                  <a:srgbClr val="FF3300"/>
                </a:solidFill>
                <a:effectLst>
                  <a:outerShdw blurRad="38100" dist="38100" dir="2700000" algn="tl">
                    <a:srgbClr val="000000"/>
                  </a:outerShdw>
                </a:effectLst>
                <a:latin typeface="Arial" charset="0"/>
                <a:cs typeface="Arial" charset="0"/>
              </a:rPr>
              <a:t>through their control of finance by usury</a:t>
            </a:r>
          </a:p>
        </p:txBody>
      </p:sp>
      <p:pic>
        <p:nvPicPr>
          <p:cNvPr id="40967" name="Picture 7" descr="http://images.artnet.com/artwork_images_117564_452128_auguste-charpentier.jpg">
            <a:extLst>
              <a:ext uri="{FF2B5EF4-FFF2-40B4-BE49-F238E27FC236}">
                <a16:creationId xmlns:a16="http://schemas.microsoft.com/office/drawing/2014/main" id="{C407993A-E38E-4E7B-9341-A7DEC3A4B053}"/>
              </a:ext>
            </a:extLst>
          </p:cNvPr>
          <p:cNvPicPr>
            <a:picLocks noChangeAspect="1" noChangeArrowheads="1"/>
          </p:cNvPicPr>
          <p:nvPr/>
        </p:nvPicPr>
        <p:blipFill>
          <a:blip r:embed="rId3" cstate="print"/>
          <a:srcRect/>
          <a:stretch>
            <a:fillRect/>
          </a:stretch>
        </p:blipFill>
        <p:spPr bwMode="auto">
          <a:xfrm>
            <a:off x="571472" y="1428736"/>
            <a:ext cx="3648075" cy="457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E9DDFC71-29A0-4E07-B6A0-6B7688321781}"/>
              </a:ext>
            </a:extLst>
          </p:cNvPr>
          <p:cNvSpPr txBox="1"/>
          <p:nvPr/>
        </p:nvSpPr>
        <p:spPr>
          <a:xfrm>
            <a:off x="0" y="6211888"/>
            <a:ext cx="5072063" cy="646112"/>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Jewish Money Lender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0967"/>
                                        </p:tgtEl>
                                        <p:attrNameLst>
                                          <p:attrName>style.visibility</p:attrName>
                                        </p:attrNameLst>
                                      </p:cBhvr>
                                      <p:to>
                                        <p:strVal val="visible"/>
                                      </p:to>
                                    </p:set>
                                    <p:animEffect transition="in" filter="circle(in)">
                                      <p:cBhvr>
                                        <p:cTn id="7" dur="2000"/>
                                        <p:tgtEl>
                                          <p:spTgt spid="409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134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8" grpId="0" autoUpdateAnimBg="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C424A8E9-2D0D-49BA-B9E6-9FB38D51BD1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8FC6296-D4BC-4571-B984-92F9A43B514E}" type="slidenum">
              <a:rPr lang="en-GB" altLang="en-US"/>
              <a:pPr eaLnBrk="1" hangingPunct="1"/>
              <a:t>39</a:t>
            </a:fld>
            <a:endParaRPr lang="en-GB" altLang="en-US"/>
          </a:p>
        </p:txBody>
      </p:sp>
      <p:sp>
        <p:nvSpPr>
          <p:cNvPr id="135172" name="Rectangle 4">
            <a:extLst>
              <a:ext uri="{FF2B5EF4-FFF2-40B4-BE49-F238E27FC236}">
                <a16:creationId xmlns:a16="http://schemas.microsoft.com/office/drawing/2014/main" id="{4A42DF62-AAB6-49A1-8F1B-E70EA13AE527}"/>
              </a:ext>
            </a:extLst>
          </p:cNvPr>
          <p:cNvSpPr>
            <a:spLocks noGrp="1" noChangeArrowheads="1"/>
          </p:cNvSpPr>
          <p:nvPr>
            <p:ph type="title"/>
          </p:nvPr>
        </p:nvSpPr>
        <p:spPr/>
        <p:txBody>
          <a:bodyPr/>
          <a:lstStyle/>
          <a:p>
            <a:pPr eaLnBrk="1" hangingPunct="1">
              <a:defRPr/>
            </a:pPr>
            <a:r>
              <a:rPr lang="en-GB" sz="4000" b="1">
                <a:solidFill>
                  <a:srgbClr val="FF3300"/>
                </a:solidFill>
              </a:rPr>
              <a:t>Khazar = Gog = The Little Horn</a:t>
            </a:r>
          </a:p>
        </p:txBody>
      </p:sp>
      <p:pic>
        <p:nvPicPr>
          <p:cNvPr id="135174" name="Picture 6" descr="The Little Horn of Daniel Chapter 7">
            <a:extLst>
              <a:ext uri="{FF2B5EF4-FFF2-40B4-BE49-F238E27FC236}">
                <a16:creationId xmlns:a16="http://schemas.microsoft.com/office/drawing/2014/main" id="{6DBD34D9-081B-4073-B186-AE2B0546F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91" t="5879" r="5879" b="5879"/>
          <a:stretch>
            <a:fillRect/>
          </a:stretch>
        </p:blipFill>
        <p:spPr bwMode="auto">
          <a:xfrm>
            <a:off x="428625" y="2214563"/>
            <a:ext cx="3579813"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5" name="Text Box 7">
            <a:extLst>
              <a:ext uri="{FF2B5EF4-FFF2-40B4-BE49-F238E27FC236}">
                <a16:creationId xmlns:a16="http://schemas.microsoft.com/office/drawing/2014/main" id="{4B842ABC-80CE-4EA7-A2AE-23B6E26EC371}"/>
              </a:ext>
            </a:extLst>
          </p:cNvPr>
          <p:cNvSpPr txBox="1">
            <a:spLocks noChangeArrowheads="1"/>
          </p:cNvSpPr>
          <p:nvPr/>
        </p:nvSpPr>
        <p:spPr bwMode="auto">
          <a:xfrm>
            <a:off x="4322763" y="1285875"/>
            <a:ext cx="4821237"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CC"/>
                </a:solidFill>
                <a:effectLst>
                  <a:outerShdw blurRad="38100" dist="38100" dir="2700000" algn="tl">
                    <a:srgbClr val="000000"/>
                  </a:outerShdw>
                </a:effectLst>
                <a:latin typeface="Arial" charset="0"/>
                <a:cs typeface="Arial" charset="0"/>
              </a:rPr>
              <a:t>The Collapse of Khazaria would result in the rise of the </a:t>
            </a:r>
            <a:r>
              <a:rPr lang="en-GB" sz="2800" b="1" dirty="0">
                <a:solidFill>
                  <a:srgbClr val="FF3300"/>
                </a:solidFill>
                <a:effectLst>
                  <a:outerShdw blurRad="38100" dist="38100" dir="2700000" algn="tl">
                    <a:srgbClr val="000000"/>
                  </a:outerShdw>
                </a:effectLst>
                <a:latin typeface="Arial" charset="0"/>
                <a:cs typeface="Arial" charset="0"/>
              </a:rPr>
              <a:t>little horn</a:t>
            </a:r>
            <a:r>
              <a:rPr lang="en-GB" sz="2800" b="1" dirty="0">
                <a:solidFill>
                  <a:srgbClr val="00FF00"/>
                </a:solidFill>
                <a:effectLst>
                  <a:outerShdw blurRad="38100" dist="38100" dir="2700000" algn="tl">
                    <a:srgbClr val="000000"/>
                  </a:outerShdw>
                </a:effectLst>
                <a:latin typeface="Arial" charset="0"/>
                <a:cs typeface="Arial" charset="0"/>
              </a:rPr>
              <a:t> </a:t>
            </a:r>
            <a:r>
              <a:rPr lang="en-GB" sz="2800" b="1" dirty="0">
                <a:solidFill>
                  <a:srgbClr val="00FFCC"/>
                </a:solidFill>
                <a:effectLst>
                  <a:outerShdw blurRad="38100" dist="38100" dir="2700000" algn="tl">
                    <a:srgbClr val="000000"/>
                  </a:outerShdw>
                </a:effectLst>
                <a:latin typeface="Arial" charset="0"/>
                <a:cs typeface="Arial" charset="0"/>
              </a:rPr>
              <a:t>in the midst of the 10 horns (Israel)</a:t>
            </a:r>
            <a:r>
              <a:rPr lang="en-GB" sz="2800" b="1" dirty="0">
                <a:effectLst>
                  <a:outerShdw blurRad="38100" dist="38100" dir="2700000" algn="tl">
                    <a:srgbClr val="000000"/>
                  </a:outerShdw>
                </a:effectLst>
                <a:latin typeface="Arial" charset="0"/>
                <a:cs typeface="Arial" charset="0"/>
              </a:rPr>
              <a:t> </a:t>
            </a:r>
            <a:r>
              <a:rPr lang="en-GB" sz="2800" b="1" dirty="0">
                <a:solidFill>
                  <a:srgbClr val="FF00FF"/>
                </a:solidFill>
                <a:effectLst>
                  <a:outerShdw blurRad="38100" dist="38100" dir="2700000" algn="tl">
                    <a:srgbClr val="000000"/>
                  </a:outerShdw>
                </a:effectLst>
                <a:latin typeface="Arial" charset="0"/>
                <a:cs typeface="Arial" charset="0"/>
              </a:rPr>
              <a:t>– the horns represent sovereignties  - called a little horn because </a:t>
            </a:r>
            <a:r>
              <a:rPr lang="en-GB" sz="2800" b="1" dirty="0">
                <a:solidFill>
                  <a:srgbClr val="FF3300"/>
                </a:solidFill>
                <a:effectLst>
                  <a:outerShdw blurRad="38100" dist="38100" dir="2700000" algn="tl">
                    <a:srgbClr val="000000"/>
                  </a:outerShdw>
                </a:effectLst>
                <a:latin typeface="Arial" charset="0"/>
                <a:cs typeface="Arial" charset="0"/>
              </a:rPr>
              <a:t>the Khazar Jews</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were numerically inferior to the Israelites.</a:t>
            </a:r>
          </a:p>
        </p:txBody>
      </p:sp>
      <p:sp>
        <p:nvSpPr>
          <p:cNvPr id="135176" name="Text Box 8">
            <a:extLst>
              <a:ext uri="{FF2B5EF4-FFF2-40B4-BE49-F238E27FC236}">
                <a16:creationId xmlns:a16="http://schemas.microsoft.com/office/drawing/2014/main" id="{98C1807E-83AA-41AF-8B9E-B640AF3D25AD}"/>
              </a:ext>
            </a:extLst>
          </p:cNvPr>
          <p:cNvSpPr txBox="1">
            <a:spLocks noChangeArrowheads="1"/>
          </p:cNvSpPr>
          <p:nvPr/>
        </p:nvSpPr>
        <p:spPr bwMode="auto">
          <a:xfrm>
            <a:off x="142875" y="6000750"/>
            <a:ext cx="4176713" cy="6413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latin typeface="Arial" charset="0"/>
                <a:cs typeface="Arial" charset="0"/>
              </a:rPr>
              <a:t>The Little Horn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5174"/>
                                        </p:tgtEl>
                                        <p:attrNameLst>
                                          <p:attrName>style.visibility</p:attrName>
                                        </p:attrNameLst>
                                      </p:cBhvr>
                                      <p:to>
                                        <p:strVal val="visible"/>
                                      </p:to>
                                    </p:set>
                                    <p:animEffect transition="in" filter="circle(in)">
                                      <p:cBhvr>
                                        <p:cTn id="7" dur="2000"/>
                                        <p:tgtEl>
                                          <p:spTgt spid="1351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35176">
                                            <p:txEl>
                                              <p:pRg st="0" end="0"/>
                                            </p:txEl>
                                          </p:spTgt>
                                        </p:tgtEl>
                                        <p:attrNameLst>
                                          <p:attrName>style.visibility</p:attrName>
                                        </p:attrNameLst>
                                      </p:cBhvr>
                                      <p:to>
                                        <p:strVal val="visible"/>
                                      </p:to>
                                    </p:set>
                                    <p:anim calcmode="lin" valueType="num">
                                      <p:cBhvr additive="base">
                                        <p:cTn id="12" dur="500" fill="hold"/>
                                        <p:tgtEl>
                                          <p:spTgt spid="13517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51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35175"/>
                                        </p:tgtEl>
                                        <p:attrNameLst>
                                          <p:attrName>style.visibility</p:attrName>
                                        </p:attrNameLst>
                                      </p:cBhvr>
                                      <p:to>
                                        <p:strVal val="visible"/>
                                      </p:to>
                                    </p:set>
                                    <p:anim calcmode="discrete" valueType="clr">
                                      <p:cBhvr override="childStyle">
                                        <p:cTn id="18" dur="80"/>
                                        <p:tgtEl>
                                          <p:spTgt spid="13517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35175"/>
                                        </p:tgtEl>
                                        <p:attrNameLst>
                                          <p:attrName>fillcolor</p:attrName>
                                        </p:attrNameLst>
                                      </p:cBhvr>
                                      <p:tavLst>
                                        <p:tav tm="0">
                                          <p:val>
                                            <p:clrVal>
                                              <a:schemeClr val="accent2"/>
                                            </p:clrVal>
                                          </p:val>
                                        </p:tav>
                                        <p:tav tm="50000">
                                          <p:val>
                                            <p:clrVal>
                                              <a:schemeClr val="hlink"/>
                                            </p:clrVal>
                                          </p:val>
                                        </p:tav>
                                      </p:tavLst>
                                    </p:anim>
                                    <p:set>
                                      <p:cBhvr>
                                        <p:cTn id="20" dur="80"/>
                                        <p:tgtEl>
                                          <p:spTgt spid="13517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8971299-F236-4E68-B96D-61D9D888149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682E218-B242-4194-A73C-3F3ED02CD1B7}" type="slidenum">
              <a:rPr lang="en-GB" altLang="en-US"/>
              <a:pPr eaLnBrk="1" hangingPunct="1"/>
              <a:t>4</a:t>
            </a:fld>
            <a:endParaRPr lang="en-GB" altLang="en-US"/>
          </a:p>
        </p:txBody>
      </p:sp>
      <p:sp>
        <p:nvSpPr>
          <p:cNvPr id="18434" name="Rectangle 2">
            <a:extLst>
              <a:ext uri="{FF2B5EF4-FFF2-40B4-BE49-F238E27FC236}">
                <a16:creationId xmlns:a16="http://schemas.microsoft.com/office/drawing/2014/main" id="{848EB14C-85DA-41AB-9ED6-C21EA5AF7E33}"/>
              </a:ext>
            </a:extLst>
          </p:cNvPr>
          <p:cNvSpPr>
            <a:spLocks noGrp="1" noChangeArrowheads="1"/>
          </p:cNvSpPr>
          <p:nvPr>
            <p:ph type="title"/>
          </p:nvPr>
        </p:nvSpPr>
        <p:spPr/>
        <p:txBody>
          <a:bodyPr/>
          <a:lstStyle/>
          <a:p>
            <a:pPr eaLnBrk="1" hangingPunct="1">
              <a:defRPr/>
            </a:pPr>
            <a:r>
              <a:rPr lang="en-GB" b="1" dirty="0">
                <a:solidFill>
                  <a:srgbClr val="FFFF00"/>
                </a:solidFill>
              </a:rPr>
              <a:t>The Story Of</a:t>
            </a:r>
            <a:r>
              <a:rPr lang="en-GB" b="1" dirty="0">
                <a:solidFill>
                  <a:srgbClr val="FF0000"/>
                </a:solidFill>
              </a:rPr>
              <a:t> Gog </a:t>
            </a:r>
            <a:r>
              <a:rPr lang="en-GB" b="1" dirty="0">
                <a:solidFill>
                  <a:srgbClr val="FFFF00"/>
                </a:solidFill>
              </a:rPr>
              <a:t>And </a:t>
            </a:r>
            <a:r>
              <a:rPr lang="en-GB" b="1" dirty="0">
                <a:solidFill>
                  <a:srgbClr val="FF0000"/>
                </a:solidFill>
              </a:rPr>
              <a:t>Magog</a:t>
            </a:r>
          </a:p>
        </p:txBody>
      </p:sp>
      <p:sp>
        <p:nvSpPr>
          <p:cNvPr id="18436" name="Text Box 4">
            <a:extLst>
              <a:ext uri="{FF2B5EF4-FFF2-40B4-BE49-F238E27FC236}">
                <a16:creationId xmlns:a16="http://schemas.microsoft.com/office/drawing/2014/main" id="{1BBD4F4E-FABA-46AD-B19C-CAC604F87566}"/>
              </a:ext>
            </a:extLst>
          </p:cNvPr>
          <p:cNvSpPr txBox="1">
            <a:spLocks noChangeArrowheads="1"/>
          </p:cNvSpPr>
          <p:nvPr/>
        </p:nvSpPr>
        <p:spPr bwMode="auto">
          <a:xfrm>
            <a:off x="4000500" y="1357313"/>
            <a:ext cx="4897438" cy="5170487"/>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This assault in its various phases was foretold long ago in the scriptures</a:t>
            </a:r>
            <a:r>
              <a:rPr lang="en-GB" sz="2800" b="1" dirty="0">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 The Book of Our Race!</a:t>
            </a:r>
          </a:p>
          <a:p>
            <a:pPr>
              <a:spcBef>
                <a:spcPct val="50000"/>
              </a:spcBef>
              <a:defRPr/>
            </a:pPr>
            <a:r>
              <a:rPr lang="en-GB" sz="2800" b="1" dirty="0">
                <a:solidFill>
                  <a:srgbClr val="FF00FF"/>
                </a:solidFill>
                <a:effectLst>
                  <a:outerShdw blurRad="38100" dist="38100" dir="2700000" algn="tl">
                    <a:srgbClr val="000000"/>
                  </a:outerShdw>
                </a:effectLst>
                <a:latin typeface="Arial" charset="0"/>
                <a:cs typeface="Arial" charset="0"/>
              </a:rPr>
              <a:t>The enemy through its control of the media and infiltration into the church</a:t>
            </a:r>
            <a:r>
              <a:rPr lang="en-GB" sz="2800" b="1" dirty="0">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has  thereby been able to keep the people from knowing who and where this enemy is located.</a:t>
            </a:r>
          </a:p>
        </p:txBody>
      </p:sp>
      <p:sp>
        <p:nvSpPr>
          <p:cNvPr id="6149" name="Text Box 5">
            <a:extLst>
              <a:ext uri="{FF2B5EF4-FFF2-40B4-BE49-F238E27FC236}">
                <a16:creationId xmlns:a16="http://schemas.microsoft.com/office/drawing/2014/main" id="{FAF2D325-3355-43F5-8112-AE0B3E826913}"/>
              </a:ext>
            </a:extLst>
          </p:cNvPr>
          <p:cNvSpPr txBox="1">
            <a:spLocks noChangeArrowheads="1"/>
          </p:cNvSpPr>
          <p:nvPr/>
        </p:nvSpPr>
        <p:spPr bwMode="auto">
          <a:xfrm>
            <a:off x="1887538" y="4024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18439" name="Picture 7" descr="bible">
            <a:extLst>
              <a:ext uri="{FF2B5EF4-FFF2-40B4-BE49-F238E27FC236}">
                <a16:creationId xmlns:a16="http://schemas.microsoft.com/office/drawing/2014/main" id="{83600D3E-9416-4469-B7A9-C433AEF38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484313"/>
            <a:ext cx="3365500"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Effect transition="in" filter="circle(in)">
                                      <p:cBhvr>
                                        <p:cTn id="7" dur="2000"/>
                                        <p:tgtEl>
                                          <p:spTgt spid="184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8436">
                                            <p:txEl>
                                              <p:pRg st="0" end="0"/>
                                            </p:txEl>
                                          </p:spTgt>
                                        </p:tgtEl>
                                        <p:attrNameLst>
                                          <p:attrName>style.visibility</p:attrName>
                                        </p:attrNameLst>
                                      </p:cBhvr>
                                      <p:to>
                                        <p:strVal val="visible"/>
                                      </p:to>
                                    </p:set>
                                    <p:anim calcmode="discrete" valueType="clr">
                                      <p:cBhvr override="childStyle">
                                        <p:cTn id="12" dur="80"/>
                                        <p:tgtEl>
                                          <p:spTgt spid="1843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8436">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8436">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8436">
                                            <p:txEl>
                                              <p:pRg st="1" end="1"/>
                                            </p:txEl>
                                          </p:spTgt>
                                        </p:tgtEl>
                                        <p:attrNameLst>
                                          <p:attrName>style.visibility</p:attrName>
                                        </p:attrNameLst>
                                      </p:cBhvr>
                                      <p:to>
                                        <p:strVal val="visible"/>
                                      </p:to>
                                    </p:set>
                                    <p:anim calcmode="discrete" valueType="clr">
                                      <p:cBhvr override="childStyle">
                                        <p:cTn id="19" dur="80"/>
                                        <p:tgtEl>
                                          <p:spTgt spid="1843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8436">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1843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21638988-CCF4-4CBE-97E1-6919E745D94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1EA38B0-9A7B-4ACF-9DA0-D0109B598727}" type="slidenum">
              <a:rPr lang="en-GB" altLang="en-US"/>
              <a:pPr eaLnBrk="1" hangingPunct="1"/>
              <a:t>40</a:t>
            </a:fld>
            <a:endParaRPr lang="en-GB" altLang="en-US"/>
          </a:p>
        </p:txBody>
      </p:sp>
      <p:sp>
        <p:nvSpPr>
          <p:cNvPr id="137218" name="Rectangle 2">
            <a:extLst>
              <a:ext uri="{FF2B5EF4-FFF2-40B4-BE49-F238E27FC236}">
                <a16:creationId xmlns:a16="http://schemas.microsoft.com/office/drawing/2014/main" id="{DFE0F3E5-FC8C-49AF-BDD9-FE9FF038929F}"/>
              </a:ext>
            </a:extLst>
          </p:cNvPr>
          <p:cNvSpPr>
            <a:spLocks noGrp="1" noChangeArrowheads="1"/>
          </p:cNvSpPr>
          <p:nvPr>
            <p:ph type="title"/>
          </p:nvPr>
        </p:nvSpPr>
        <p:spPr/>
        <p:txBody>
          <a:bodyPr/>
          <a:lstStyle/>
          <a:p>
            <a:pPr eaLnBrk="1" hangingPunct="1">
              <a:defRPr/>
            </a:pPr>
            <a:r>
              <a:rPr lang="en-GB" sz="4000" b="1">
                <a:solidFill>
                  <a:srgbClr val="FF3300"/>
                </a:solidFill>
              </a:rPr>
              <a:t>Khazar = Gog = The Little Horn</a:t>
            </a:r>
          </a:p>
        </p:txBody>
      </p:sp>
      <p:sp>
        <p:nvSpPr>
          <p:cNvPr id="137220" name="Text Box 4">
            <a:extLst>
              <a:ext uri="{FF2B5EF4-FFF2-40B4-BE49-F238E27FC236}">
                <a16:creationId xmlns:a16="http://schemas.microsoft.com/office/drawing/2014/main" id="{46BAC2F3-D23B-4143-9033-584BA837F2E1}"/>
              </a:ext>
            </a:extLst>
          </p:cNvPr>
          <p:cNvSpPr txBox="1">
            <a:spLocks noChangeArrowheads="1"/>
          </p:cNvSpPr>
          <p:nvPr/>
        </p:nvSpPr>
        <p:spPr bwMode="auto">
          <a:xfrm>
            <a:off x="5143500" y="1773238"/>
            <a:ext cx="4000500" cy="39703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CC"/>
                </a:solidFill>
                <a:effectLst>
                  <a:outerShdw blurRad="38100" dist="38100" dir="2700000" algn="tl">
                    <a:srgbClr val="000000"/>
                  </a:outerShdw>
                </a:effectLst>
                <a:latin typeface="Arial" charset="0"/>
                <a:cs typeface="Arial" charset="0"/>
              </a:rPr>
              <a:t>We shall see in subsequent presentations how these Jews  fleeing into the Israelite lands of western Europe </a:t>
            </a:r>
            <a:r>
              <a:rPr lang="en-GB" sz="2800" b="1" dirty="0">
                <a:solidFill>
                  <a:srgbClr val="00FF00"/>
                </a:solidFill>
                <a:effectLst>
                  <a:outerShdw blurRad="38100" dist="38100" dir="2700000" algn="tl">
                    <a:srgbClr val="000000"/>
                  </a:outerShdw>
                </a:effectLst>
                <a:latin typeface="Arial" charset="0"/>
                <a:cs typeface="Arial" charset="0"/>
              </a:rPr>
              <a:t>would take control of the Israel nations and take a great spoil</a:t>
            </a:r>
          </a:p>
        </p:txBody>
      </p:sp>
      <p:pic>
        <p:nvPicPr>
          <p:cNvPr id="8" name="Picture 2" descr="flags">
            <a:extLst>
              <a:ext uri="{FF2B5EF4-FFF2-40B4-BE49-F238E27FC236}">
                <a16:creationId xmlns:a16="http://schemas.microsoft.com/office/drawing/2014/main" id="{6F892C14-CBEC-4447-9878-433918A8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571625"/>
            <a:ext cx="4618037"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7220"/>
                                        </p:tgtEl>
                                        <p:attrNameLst>
                                          <p:attrName>style.visibility</p:attrName>
                                        </p:attrNameLst>
                                      </p:cBhvr>
                                      <p:to>
                                        <p:strVal val="visible"/>
                                      </p:to>
                                    </p:set>
                                    <p:anim calcmode="discrete" valueType="clr">
                                      <p:cBhvr override="childStyle">
                                        <p:cTn id="12" dur="80"/>
                                        <p:tgtEl>
                                          <p:spTgt spid="13722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7220"/>
                                        </p:tgtEl>
                                        <p:attrNameLst>
                                          <p:attrName>fillcolor</p:attrName>
                                        </p:attrNameLst>
                                      </p:cBhvr>
                                      <p:tavLst>
                                        <p:tav tm="0">
                                          <p:val>
                                            <p:clrVal>
                                              <a:schemeClr val="accent2"/>
                                            </p:clrVal>
                                          </p:val>
                                        </p:tav>
                                        <p:tav tm="50000">
                                          <p:val>
                                            <p:clrVal>
                                              <a:schemeClr val="hlink"/>
                                            </p:clrVal>
                                          </p:val>
                                        </p:tav>
                                      </p:tavLst>
                                    </p:anim>
                                    <p:set>
                                      <p:cBhvr>
                                        <p:cTn id="14" dur="80"/>
                                        <p:tgtEl>
                                          <p:spTgt spid="1372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913A5E01-6ABC-4970-9094-923DB114107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C8B565-3DED-46EC-9B9C-454B5CA616D7}" type="slidenum">
              <a:rPr lang="en-GB" altLang="en-US"/>
              <a:pPr eaLnBrk="1" hangingPunct="1"/>
              <a:t>41</a:t>
            </a:fld>
            <a:endParaRPr lang="en-GB" altLang="en-US"/>
          </a:p>
        </p:txBody>
      </p:sp>
      <p:sp>
        <p:nvSpPr>
          <p:cNvPr id="138244" name="Rectangle 4">
            <a:extLst>
              <a:ext uri="{FF2B5EF4-FFF2-40B4-BE49-F238E27FC236}">
                <a16:creationId xmlns:a16="http://schemas.microsoft.com/office/drawing/2014/main" id="{09B88A21-BB72-45ED-974D-5765047C5231}"/>
              </a:ext>
            </a:extLst>
          </p:cNvPr>
          <p:cNvSpPr>
            <a:spLocks noGrp="1" noChangeArrowheads="1"/>
          </p:cNvSpPr>
          <p:nvPr>
            <p:ph type="title"/>
          </p:nvPr>
        </p:nvSpPr>
        <p:spPr/>
        <p:txBody>
          <a:bodyPr/>
          <a:lstStyle/>
          <a:p>
            <a:pPr eaLnBrk="1" hangingPunct="1">
              <a:defRPr/>
            </a:pPr>
            <a:r>
              <a:rPr lang="en-GB" sz="4000" b="1">
                <a:solidFill>
                  <a:srgbClr val="FF3300"/>
                </a:solidFill>
              </a:rPr>
              <a:t>Khazar = Gog = The Little Horn</a:t>
            </a:r>
          </a:p>
        </p:txBody>
      </p:sp>
      <p:pic>
        <p:nvPicPr>
          <p:cNvPr id="138246" name="Picture 6" descr="madrid_1">
            <a:extLst>
              <a:ext uri="{FF2B5EF4-FFF2-40B4-BE49-F238E27FC236}">
                <a16:creationId xmlns:a16="http://schemas.microsoft.com/office/drawing/2014/main" id="{206A22A8-8185-41AE-85CA-5E53769D6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57338"/>
            <a:ext cx="2457450"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8" name="Picture 8" descr="0-amsterdam_master">
            <a:extLst>
              <a:ext uri="{FF2B5EF4-FFF2-40B4-BE49-F238E27FC236}">
                <a16:creationId xmlns:a16="http://schemas.microsoft.com/office/drawing/2014/main" id="{208C8293-10AE-438A-96AF-50E8F8331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484313"/>
            <a:ext cx="256063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0" name="Picture 10" descr="london">
            <a:extLst>
              <a:ext uri="{FF2B5EF4-FFF2-40B4-BE49-F238E27FC236}">
                <a16:creationId xmlns:a16="http://schemas.microsoft.com/office/drawing/2014/main" id="{47FE7FE1-7E82-46B3-A05B-228FB2E33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2060575"/>
            <a:ext cx="2382838"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1" name="Text Box 11">
            <a:extLst>
              <a:ext uri="{FF2B5EF4-FFF2-40B4-BE49-F238E27FC236}">
                <a16:creationId xmlns:a16="http://schemas.microsoft.com/office/drawing/2014/main" id="{6E9C749E-19AB-4AE8-97FF-8DCCC871EE65}"/>
              </a:ext>
            </a:extLst>
          </p:cNvPr>
          <p:cNvSpPr txBox="1">
            <a:spLocks noChangeArrowheads="1"/>
          </p:cNvSpPr>
          <p:nvPr/>
        </p:nvSpPr>
        <p:spPr bwMode="auto">
          <a:xfrm>
            <a:off x="468313" y="3716338"/>
            <a:ext cx="2087562"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latin typeface="Arial" charset="0"/>
                <a:cs typeface="Arial" charset="0"/>
              </a:rPr>
              <a:t>Madrid</a:t>
            </a:r>
          </a:p>
        </p:txBody>
      </p:sp>
      <p:sp>
        <p:nvSpPr>
          <p:cNvPr id="138252" name="Text Box 12">
            <a:extLst>
              <a:ext uri="{FF2B5EF4-FFF2-40B4-BE49-F238E27FC236}">
                <a16:creationId xmlns:a16="http://schemas.microsoft.com/office/drawing/2014/main" id="{E50D75E3-5E30-43AA-96F6-0F8B45E9591D}"/>
              </a:ext>
            </a:extLst>
          </p:cNvPr>
          <p:cNvSpPr txBox="1">
            <a:spLocks noChangeArrowheads="1"/>
          </p:cNvSpPr>
          <p:nvPr/>
        </p:nvSpPr>
        <p:spPr bwMode="auto">
          <a:xfrm>
            <a:off x="3635375" y="4868863"/>
            <a:ext cx="1944688"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latin typeface="Arial" charset="0"/>
                <a:cs typeface="Arial" charset="0"/>
              </a:rPr>
              <a:t>London</a:t>
            </a:r>
          </a:p>
        </p:txBody>
      </p:sp>
      <p:sp>
        <p:nvSpPr>
          <p:cNvPr id="138253" name="Text Box 13">
            <a:extLst>
              <a:ext uri="{FF2B5EF4-FFF2-40B4-BE49-F238E27FC236}">
                <a16:creationId xmlns:a16="http://schemas.microsoft.com/office/drawing/2014/main" id="{94F8CA8F-9AE2-4B60-B021-C2BD9ED74FC1}"/>
              </a:ext>
            </a:extLst>
          </p:cNvPr>
          <p:cNvSpPr txBox="1">
            <a:spLocks noChangeArrowheads="1"/>
          </p:cNvSpPr>
          <p:nvPr/>
        </p:nvSpPr>
        <p:spPr bwMode="auto">
          <a:xfrm>
            <a:off x="6335713" y="3716338"/>
            <a:ext cx="2808287"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latin typeface="Arial" charset="0"/>
                <a:cs typeface="Arial" charset="0"/>
              </a:rPr>
              <a:t>Amsterdam</a:t>
            </a:r>
          </a:p>
        </p:txBody>
      </p:sp>
      <p:sp>
        <p:nvSpPr>
          <p:cNvPr id="138254" name="Text Box 14">
            <a:extLst>
              <a:ext uri="{FF2B5EF4-FFF2-40B4-BE49-F238E27FC236}">
                <a16:creationId xmlns:a16="http://schemas.microsoft.com/office/drawing/2014/main" id="{CE669E05-5071-4113-A651-20085C4D90F1}"/>
              </a:ext>
            </a:extLst>
          </p:cNvPr>
          <p:cNvSpPr txBox="1">
            <a:spLocks noChangeArrowheads="1"/>
          </p:cNvSpPr>
          <p:nvPr/>
        </p:nvSpPr>
        <p:spPr bwMode="auto">
          <a:xfrm>
            <a:off x="0" y="5589588"/>
            <a:ext cx="9144000" cy="137318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We shall trace </a:t>
            </a:r>
            <a:r>
              <a:rPr lang="en-GB" sz="2800" b="1" dirty="0">
                <a:solidFill>
                  <a:srgbClr val="FF3300"/>
                </a:solidFill>
                <a:effectLst>
                  <a:outerShdw blurRad="38100" dist="38100" dir="2700000" algn="tl">
                    <a:srgbClr val="000000"/>
                  </a:outerShdw>
                </a:effectLst>
              </a:rPr>
              <a:t>Gog’s control centres</a:t>
            </a:r>
            <a:r>
              <a:rPr lang="en-GB" sz="2800" b="1" dirty="0">
                <a:solidFill>
                  <a:srgbClr val="CCCC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from</a:t>
            </a:r>
            <a:r>
              <a:rPr lang="en-GB" sz="2800" b="1" dirty="0">
                <a:solidFill>
                  <a:srgbClr val="CCCC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Spain</a:t>
            </a:r>
            <a:r>
              <a:rPr lang="en-GB" sz="2800" b="1" dirty="0">
                <a:solidFill>
                  <a:srgbClr val="CCCC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to</a:t>
            </a:r>
            <a:r>
              <a:rPr lang="en-GB" sz="2800" b="1" dirty="0">
                <a:solidFill>
                  <a:srgbClr val="CCCC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Holland</a:t>
            </a:r>
            <a:r>
              <a:rPr lang="en-GB" sz="2800" b="1" dirty="0">
                <a:solidFill>
                  <a:srgbClr val="CCCC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and finally </a:t>
            </a:r>
            <a:r>
              <a:rPr lang="en-GB" sz="2800" b="1" dirty="0">
                <a:solidFill>
                  <a:srgbClr val="FF3300"/>
                </a:solidFill>
                <a:effectLst>
                  <a:outerShdw blurRad="38100" dist="38100" dir="2700000" algn="tl">
                    <a:srgbClr val="000000"/>
                  </a:outerShdw>
                </a:effectLst>
              </a:rPr>
              <a:t>London</a:t>
            </a:r>
            <a:r>
              <a:rPr lang="en-GB" sz="2800" b="1" dirty="0">
                <a:solidFill>
                  <a:srgbClr val="CCCC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to become the </a:t>
            </a:r>
            <a:r>
              <a:rPr lang="en-GB" sz="2800" b="1" dirty="0">
                <a:solidFill>
                  <a:srgbClr val="FF3300"/>
                </a:solidFill>
                <a:effectLst>
                  <a:outerShdw blurRad="38100" dist="38100" dir="2700000" algn="tl">
                    <a:srgbClr val="000000"/>
                  </a:outerShdw>
                </a:effectLst>
              </a:rPr>
              <a:t>London money power</a:t>
            </a:r>
            <a:r>
              <a:rPr lang="en-GB" sz="2800" b="1" dirty="0">
                <a:solidFill>
                  <a:srgbClr val="CCCC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or the </a:t>
            </a:r>
            <a:r>
              <a:rPr lang="en-GB" sz="2800" b="1" dirty="0">
                <a:solidFill>
                  <a:srgbClr val="FF3300"/>
                </a:solidFill>
                <a:effectLst>
                  <a:outerShdw blurRad="38100" dist="38100" dir="2700000" algn="tl">
                    <a:srgbClr val="000000"/>
                  </a:outerShdw>
                </a:effectLst>
              </a:rPr>
              <a:t>Great Red Dragon of Revelation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8246"/>
                                        </p:tgtEl>
                                        <p:attrNameLst>
                                          <p:attrName>style.visibility</p:attrName>
                                        </p:attrNameLst>
                                      </p:cBhvr>
                                      <p:to>
                                        <p:strVal val="visible"/>
                                      </p:to>
                                    </p:set>
                                    <p:animEffect transition="in" filter="circle(in)">
                                      <p:cBhvr>
                                        <p:cTn id="7" dur="2000"/>
                                        <p:tgtEl>
                                          <p:spTgt spid="1382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38251">
                                            <p:txEl>
                                              <p:pRg st="0" end="0"/>
                                            </p:txEl>
                                          </p:spTgt>
                                        </p:tgtEl>
                                        <p:attrNameLst>
                                          <p:attrName>style.visibility</p:attrName>
                                        </p:attrNameLst>
                                      </p:cBhvr>
                                      <p:to>
                                        <p:strVal val="visible"/>
                                      </p:to>
                                    </p:set>
                                    <p:anim calcmode="lin" valueType="num">
                                      <p:cBhvr additive="base">
                                        <p:cTn id="12" dur="500" fill="hold"/>
                                        <p:tgtEl>
                                          <p:spTgt spid="13825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8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138250"/>
                                        </p:tgtEl>
                                        <p:attrNameLst>
                                          <p:attrName>style.visibility</p:attrName>
                                        </p:attrNameLst>
                                      </p:cBhvr>
                                      <p:to>
                                        <p:strVal val="visible"/>
                                      </p:to>
                                    </p:set>
                                    <p:animEffect transition="in" filter="circle(in)">
                                      <p:cBhvr>
                                        <p:cTn id="18" dur="2000"/>
                                        <p:tgtEl>
                                          <p:spTgt spid="13825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38252">
                                            <p:txEl>
                                              <p:pRg st="0" end="0"/>
                                            </p:txEl>
                                          </p:spTgt>
                                        </p:tgtEl>
                                        <p:attrNameLst>
                                          <p:attrName>style.visibility</p:attrName>
                                        </p:attrNameLst>
                                      </p:cBhvr>
                                      <p:to>
                                        <p:strVal val="visible"/>
                                      </p:to>
                                    </p:set>
                                    <p:anim calcmode="lin" valueType="num">
                                      <p:cBhvr additive="base">
                                        <p:cTn id="23" dur="500" fill="hold"/>
                                        <p:tgtEl>
                                          <p:spTgt spid="13825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82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138248"/>
                                        </p:tgtEl>
                                        <p:attrNameLst>
                                          <p:attrName>style.visibility</p:attrName>
                                        </p:attrNameLst>
                                      </p:cBhvr>
                                      <p:to>
                                        <p:strVal val="visible"/>
                                      </p:to>
                                    </p:set>
                                    <p:animEffect transition="in" filter="circle(in)">
                                      <p:cBhvr>
                                        <p:cTn id="29" dur="2000"/>
                                        <p:tgtEl>
                                          <p:spTgt spid="13824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138253">
                                            <p:txEl>
                                              <p:pRg st="0" end="0"/>
                                            </p:txEl>
                                          </p:spTgt>
                                        </p:tgtEl>
                                        <p:attrNameLst>
                                          <p:attrName>style.visibility</p:attrName>
                                        </p:attrNameLst>
                                      </p:cBhvr>
                                      <p:to>
                                        <p:strVal val="visible"/>
                                      </p:to>
                                    </p:set>
                                    <p:anim calcmode="lin" valueType="num">
                                      <p:cBhvr additive="base">
                                        <p:cTn id="34" dur="500" fill="hold"/>
                                        <p:tgtEl>
                                          <p:spTgt spid="138253">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382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138254"/>
                                        </p:tgtEl>
                                        <p:attrNameLst>
                                          <p:attrName>style.visibility</p:attrName>
                                        </p:attrNameLst>
                                      </p:cBhvr>
                                      <p:to>
                                        <p:strVal val="visible"/>
                                      </p:to>
                                    </p:set>
                                    <p:anim calcmode="lin" valueType="num">
                                      <p:cBhvr additive="base">
                                        <p:cTn id="40" dur="500" fill="hold"/>
                                        <p:tgtEl>
                                          <p:spTgt spid="138254"/>
                                        </p:tgtEl>
                                        <p:attrNameLst>
                                          <p:attrName>ppt_x</p:attrName>
                                        </p:attrNameLst>
                                      </p:cBhvr>
                                      <p:tavLst>
                                        <p:tav tm="0">
                                          <p:val>
                                            <p:strVal val="#ppt_x"/>
                                          </p:val>
                                        </p:tav>
                                        <p:tav tm="100000">
                                          <p:val>
                                            <p:strVal val="#ppt_x"/>
                                          </p:val>
                                        </p:tav>
                                      </p:tavLst>
                                    </p:anim>
                                    <p:anim calcmode="lin" valueType="num">
                                      <p:cBhvr additive="base">
                                        <p:cTn id="41" dur="500" fill="hold"/>
                                        <p:tgtEl>
                                          <p:spTgt spid="138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7B15F465-A397-43D8-B6A8-096997DE37A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F49AD3-464F-4245-9089-6955776B6190}" type="slidenum">
              <a:rPr lang="en-GB" altLang="en-US"/>
              <a:pPr eaLnBrk="1" hangingPunct="1"/>
              <a:t>42</a:t>
            </a:fld>
            <a:endParaRPr lang="en-GB" altLang="en-US"/>
          </a:p>
        </p:txBody>
      </p:sp>
      <p:sp>
        <p:nvSpPr>
          <p:cNvPr id="166916" name="Rectangle 4">
            <a:extLst>
              <a:ext uri="{FF2B5EF4-FFF2-40B4-BE49-F238E27FC236}">
                <a16:creationId xmlns:a16="http://schemas.microsoft.com/office/drawing/2014/main" id="{1D933529-5BA9-4577-B15D-DE12E9A5A968}"/>
              </a:ext>
            </a:extLst>
          </p:cNvPr>
          <p:cNvSpPr>
            <a:spLocks noGrp="1" noChangeArrowheads="1"/>
          </p:cNvSpPr>
          <p:nvPr>
            <p:ph type="title"/>
          </p:nvPr>
        </p:nvSpPr>
        <p:spPr/>
        <p:txBody>
          <a:bodyPr/>
          <a:lstStyle/>
          <a:p>
            <a:pPr eaLnBrk="1" hangingPunct="1">
              <a:defRPr/>
            </a:pPr>
            <a:r>
              <a:rPr lang="en-GB" sz="4000" b="1">
                <a:solidFill>
                  <a:srgbClr val="FF3300"/>
                </a:solidFill>
              </a:rPr>
              <a:t>Gog Is Identified as </a:t>
            </a:r>
            <a:br>
              <a:rPr lang="en-GB" sz="4000" b="1">
                <a:solidFill>
                  <a:srgbClr val="FF3300"/>
                </a:solidFill>
              </a:rPr>
            </a:br>
            <a:r>
              <a:rPr lang="en-GB" sz="4000" b="1">
                <a:solidFill>
                  <a:srgbClr val="00FF00"/>
                </a:solidFill>
              </a:rPr>
              <a:t>The Little Horn</a:t>
            </a:r>
          </a:p>
        </p:txBody>
      </p:sp>
      <p:pic>
        <p:nvPicPr>
          <p:cNvPr id="166917" name="Picture 5" descr="Little%2520Horn2">
            <a:hlinkClick r:id="rId3"/>
            <a:extLst>
              <a:ext uri="{FF2B5EF4-FFF2-40B4-BE49-F238E27FC236}">
                <a16:creationId xmlns:a16="http://schemas.microsoft.com/office/drawing/2014/main" id="{2C9B7823-E7C5-44D1-8FC6-CF3F4A7A4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1643063"/>
            <a:ext cx="55880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8" name="Text Box 6">
            <a:extLst>
              <a:ext uri="{FF2B5EF4-FFF2-40B4-BE49-F238E27FC236}">
                <a16:creationId xmlns:a16="http://schemas.microsoft.com/office/drawing/2014/main" id="{BCA46375-3A19-4B7B-9AE6-CAE895CD870E}"/>
              </a:ext>
            </a:extLst>
          </p:cNvPr>
          <p:cNvSpPr txBox="1">
            <a:spLocks noChangeArrowheads="1"/>
          </p:cNvSpPr>
          <p:nvPr/>
        </p:nvSpPr>
        <p:spPr bwMode="auto">
          <a:xfrm>
            <a:off x="0" y="5484813"/>
            <a:ext cx="9144000" cy="137318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It can be shown from the scriptures and numerical values that </a:t>
            </a:r>
            <a:r>
              <a:rPr lang="en-GB" sz="2800" b="1" dirty="0">
                <a:solidFill>
                  <a:srgbClr val="FF3300"/>
                </a:solidFill>
                <a:effectLst>
                  <a:outerShdw blurRad="38100" dist="38100" dir="2700000" algn="tl">
                    <a:srgbClr val="000000"/>
                  </a:outerShdw>
                </a:effectLst>
              </a:rPr>
              <a:t>the little </a:t>
            </a:r>
            <a:r>
              <a:rPr lang="en-GB" sz="2800" b="1" dirty="0">
                <a:solidFill>
                  <a:srgbClr val="FFFF00"/>
                </a:solidFill>
                <a:effectLst>
                  <a:outerShdw blurRad="38100" dist="38100" dir="2700000" algn="tl">
                    <a:srgbClr val="000000"/>
                  </a:outerShdw>
                </a:effectLst>
              </a:rPr>
              <a:t>horn can be identified as the </a:t>
            </a:r>
            <a:r>
              <a:rPr lang="en-GB" sz="2800" b="1" dirty="0">
                <a:solidFill>
                  <a:srgbClr val="FF3300"/>
                </a:solidFill>
                <a:effectLst>
                  <a:outerShdw blurRad="38100" dist="38100" dir="2700000" algn="tl">
                    <a:srgbClr val="000000"/>
                  </a:outerShdw>
                </a:effectLst>
              </a:rPr>
              <a:t>Jews and Khazar Jews</a:t>
            </a:r>
            <a:r>
              <a:rPr lang="en-GB" sz="2800" b="1" dirty="0">
                <a:solidFill>
                  <a:srgbClr val="FF99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in particular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6917"/>
                                        </p:tgtEl>
                                        <p:attrNameLst>
                                          <p:attrName>style.visibility</p:attrName>
                                        </p:attrNameLst>
                                      </p:cBhvr>
                                      <p:to>
                                        <p:strVal val="visible"/>
                                      </p:to>
                                    </p:set>
                                    <p:animEffect transition="in" filter="circle(in)">
                                      <p:cBhvr>
                                        <p:cTn id="7" dur="2000"/>
                                        <p:tgtEl>
                                          <p:spTgt spid="1669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66918"/>
                                        </p:tgtEl>
                                        <p:attrNameLst>
                                          <p:attrName>style.visibility</p:attrName>
                                        </p:attrNameLst>
                                      </p:cBhvr>
                                      <p:to>
                                        <p:strVal val="visible"/>
                                      </p:to>
                                    </p:set>
                                    <p:anim calcmode="lin" valueType="num">
                                      <p:cBhvr additive="base">
                                        <p:cTn id="12" dur="500" fill="hold"/>
                                        <p:tgtEl>
                                          <p:spTgt spid="166918"/>
                                        </p:tgtEl>
                                        <p:attrNameLst>
                                          <p:attrName>ppt_x</p:attrName>
                                        </p:attrNameLst>
                                      </p:cBhvr>
                                      <p:tavLst>
                                        <p:tav tm="0">
                                          <p:val>
                                            <p:strVal val="#ppt_x"/>
                                          </p:val>
                                        </p:tav>
                                        <p:tav tm="100000">
                                          <p:val>
                                            <p:strVal val="#ppt_x"/>
                                          </p:val>
                                        </p:tav>
                                      </p:tavLst>
                                    </p:anim>
                                    <p:anim calcmode="lin" valueType="num">
                                      <p:cBhvr additive="base">
                                        <p:cTn id="13" dur="500" fill="hold"/>
                                        <p:tgtEl>
                                          <p:spTgt spid="1669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E34FF2CE-A251-4933-A004-9ACCF84101F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DDCA83A-FA9D-422E-B96B-49645E42C2E6}" type="slidenum">
              <a:rPr lang="en-GB" altLang="en-US"/>
              <a:pPr eaLnBrk="1" hangingPunct="1"/>
              <a:t>43</a:t>
            </a:fld>
            <a:endParaRPr lang="en-GB" altLang="en-US"/>
          </a:p>
        </p:txBody>
      </p:sp>
      <p:sp>
        <p:nvSpPr>
          <p:cNvPr id="140292" name="Rectangle 4">
            <a:extLst>
              <a:ext uri="{FF2B5EF4-FFF2-40B4-BE49-F238E27FC236}">
                <a16:creationId xmlns:a16="http://schemas.microsoft.com/office/drawing/2014/main" id="{3FB21746-8167-4FDD-B8C1-B388FE36C190}"/>
              </a:ext>
            </a:extLst>
          </p:cNvPr>
          <p:cNvSpPr>
            <a:spLocks noGrp="1" noChangeArrowheads="1"/>
          </p:cNvSpPr>
          <p:nvPr>
            <p:ph type="title"/>
          </p:nvPr>
        </p:nvSpPr>
        <p:spPr>
          <a:xfrm>
            <a:off x="468313" y="0"/>
            <a:ext cx="8229600" cy="1143000"/>
          </a:xfrm>
        </p:spPr>
        <p:txBody>
          <a:bodyPr/>
          <a:lstStyle/>
          <a:p>
            <a:pPr eaLnBrk="1" hangingPunct="1">
              <a:defRPr/>
            </a:pPr>
            <a:r>
              <a:rPr lang="en-GB" sz="4000" b="1" dirty="0">
                <a:solidFill>
                  <a:srgbClr val="FF3300"/>
                </a:solidFill>
              </a:rPr>
              <a:t>Khazar = Gog = The Little Horn</a:t>
            </a:r>
          </a:p>
        </p:txBody>
      </p:sp>
      <p:sp>
        <p:nvSpPr>
          <p:cNvPr id="140293" name="Text Box 5">
            <a:extLst>
              <a:ext uri="{FF2B5EF4-FFF2-40B4-BE49-F238E27FC236}">
                <a16:creationId xmlns:a16="http://schemas.microsoft.com/office/drawing/2014/main" id="{DD915821-3A95-483C-B1AB-0764C4AE4955}"/>
              </a:ext>
            </a:extLst>
          </p:cNvPr>
          <p:cNvSpPr txBox="1">
            <a:spLocks noChangeArrowheads="1"/>
          </p:cNvSpPr>
          <p:nvPr/>
        </p:nvSpPr>
        <p:spPr bwMode="auto">
          <a:xfrm>
            <a:off x="4067175" y="1357313"/>
            <a:ext cx="5076825" cy="5140325"/>
          </a:xfrm>
          <a:prstGeom prst="rect">
            <a:avLst/>
          </a:prstGeom>
          <a:noFill/>
          <a:ln w="9525">
            <a:noFill/>
            <a:miter lim="800000"/>
            <a:headEnd/>
            <a:tailEnd/>
          </a:ln>
          <a:effectLst/>
        </p:spPr>
        <p:txBody>
          <a:bodyPr>
            <a:spAutoFit/>
          </a:bodyPr>
          <a:lstStyle/>
          <a:p>
            <a:pPr>
              <a:defRPr/>
            </a:pPr>
            <a:r>
              <a:rPr lang="en-GB" sz="2800" b="1" dirty="0">
                <a:solidFill>
                  <a:srgbClr val="00FF00"/>
                </a:solidFill>
                <a:effectLst>
                  <a:outerShdw blurRad="38100" dist="38100" dir="2700000" algn="tl">
                    <a:srgbClr val="000000"/>
                  </a:outerShdw>
                </a:effectLst>
                <a:latin typeface="Arial" charset="0"/>
                <a:cs typeface="Arial" charset="0"/>
              </a:rPr>
              <a:t>Daniel </a:t>
            </a:r>
            <a:r>
              <a:rPr lang="en-GB" sz="2800" b="1" dirty="0">
                <a:solidFill>
                  <a:srgbClr val="00FFCC"/>
                </a:solidFill>
                <a:effectLst>
                  <a:outerShdw blurRad="38100" dist="38100" dir="2700000" algn="tl">
                    <a:srgbClr val="000000"/>
                  </a:outerShdw>
                </a:effectLst>
                <a:latin typeface="Arial" charset="0"/>
                <a:cs typeface="Arial" charset="0"/>
              </a:rPr>
              <a:t>7:8 I considered the horns, and, behold, there </a:t>
            </a:r>
            <a:r>
              <a:rPr lang="en-GB" sz="2800" b="1" dirty="0">
                <a:solidFill>
                  <a:srgbClr val="FFFF00"/>
                </a:solidFill>
                <a:effectLst>
                  <a:outerShdw blurRad="38100" dist="38100" dir="2700000" algn="tl">
                    <a:srgbClr val="000000"/>
                  </a:outerShdw>
                </a:effectLst>
                <a:latin typeface="Arial" charset="0"/>
                <a:cs typeface="Arial" charset="0"/>
              </a:rPr>
              <a:t>Came Up </a:t>
            </a:r>
            <a:r>
              <a:rPr lang="en-GB" sz="2800" b="1" dirty="0">
                <a:solidFill>
                  <a:srgbClr val="00FFCC"/>
                </a:solidFill>
                <a:effectLst>
                  <a:outerShdw blurRad="38100" dist="38100" dir="2700000" algn="tl">
                    <a:srgbClr val="000000"/>
                  </a:outerShdw>
                </a:effectLst>
                <a:latin typeface="Arial" charset="0"/>
                <a:cs typeface="Arial" charset="0"/>
              </a:rPr>
              <a:t>among them another little horn, before whom there were three of the first horns plucked up by the roots: </a:t>
            </a:r>
            <a:r>
              <a:rPr lang="en-GB" sz="2800" b="1" dirty="0">
                <a:solidFill>
                  <a:srgbClr val="FF00FF"/>
                </a:solidFill>
                <a:effectLst>
                  <a:outerShdw blurRad="38100" dist="38100" dir="2700000" algn="tl">
                    <a:srgbClr val="000000"/>
                  </a:outerShdw>
                </a:effectLst>
                <a:latin typeface="Arial" charset="0"/>
                <a:cs typeface="Arial" charset="0"/>
              </a:rPr>
              <a:t>and, behold, in this horn were eyes like the </a:t>
            </a:r>
            <a:r>
              <a:rPr lang="en-GB" sz="2800" b="1" dirty="0">
                <a:solidFill>
                  <a:srgbClr val="FF3300"/>
                </a:solidFill>
                <a:effectLst>
                  <a:outerShdw blurRad="38100" dist="38100" dir="2700000" algn="tl">
                    <a:srgbClr val="000000"/>
                  </a:outerShdw>
                </a:effectLst>
                <a:latin typeface="Arial" charset="0"/>
                <a:cs typeface="Arial" charset="0"/>
              </a:rPr>
              <a:t>eyes of man</a:t>
            </a:r>
            <a:r>
              <a:rPr lang="en-GB" sz="2800" b="1" dirty="0">
                <a:solidFill>
                  <a:srgbClr val="FF00FF"/>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and a mouth speaking great things.</a:t>
            </a:r>
            <a:br>
              <a:rPr lang="en-GB" sz="2400" b="1" dirty="0">
                <a:solidFill>
                  <a:srgbClr val="00FF00"/>
                </a:solidFill>
                <a:effectLst>
                  <a:outerShdw blurRad="38100" dist="38100" dir="2700000" algn="tl">
                    <a:srgbClr val="000000"/>
                  </a:outerShdw>
                </a:effectLst>
                <a:latin typeface="Arial" charset="0"/>
                <a:cs typeface="Arial" charset="0"/>
              </a:rPr>
            </a:br>
            <a:endParaRPr lang="en-GB" sz="2400" b="1" dirty="0">
              <a:solidFill>
                <a:srgbClr val="00FF00"/>
              </a:solidFill>
              <a:effectLst>
                <a:outerShdw blurRad="38100" dist="38100" dir="2700000" algn="tl">
                  <a:srgbClr val="000000"/>
                </a:outerShdw>
              </a:effectLst>
              <a:latin typeface="Arial" charset="0"/>
              <a:cs typeface="Arial" charset="0"/>
            </a:endParaRPr>
          </a:p>
          <a:p>
            <a:pPr>
              <a:defRPr/>
            </a:pPr>
            <a:endParaRPr lang="en-GB" sz="2400" b="1" dirty="0">
              <a:effectLst>
                <a:outerShdw blurRad="38100" dist="38100" dir="2700000" algn="tl">
                  <a:srgbClr val="000000"/>
                </a:outerShdw>
              </a:effectLst>
              <a:latin typeface="Arial" charset="0"/>
              <a:cs typeface="Arial" charset="0"/>
            </a:endParaRPr>
          </a:p>
        </p:txBody>
      </p:sp>
      <p:pic>
        <p:nvPicPr>
          <p:cNvPr id="140295" name="Picture 7" descr="apron_eye">
            <a:extLst>
              <a:ext uri="{FF2B5EF4-FFF2-40B4-BE49-F238E27FC236}">
                <a16:creationId xmlns:a16="http://schemas.microsoft.com/office/drawing/2014/main" id="{FD9D34A3-38DE-4CE7-905F-043AE73E0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57338"/>
            <a:ext cx="3494088"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6" name="Text Box 8">
            <a:extLst>
              <a:ext uri="{FF2B5EF4-FFF2-40B4-BE49-F238E27FC236}">
                <a16:creationId xmlns:a16="http://schemas.microsoft.com/office/drawing/2014/main" id="{17E110C4-6E81-43D2-814F-62FA3530AFB6}"/>
              </a:ext>
            </a:extLst>
          </p:cNvPr>
          <p:cNvSpPr txBox="1">
            <a:spLocks noChangeArrowheads="1"/>
          </p:cNvSpPr>
          <p:nvPr/>
        </p:nvSpPr>
        <p:spPr bwMode="auto">
          <a:xfrm>
            <a:off x="250825" y="5229225"/>
            <a:ext cx="3673475"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latin typeface="Arial" charset="0"/>
                <a:cs typeface="Arial" charset="0"/>
              </a:rPr>
              <a:t>A Masonic Apron</a:t>
            </a:r>
            <a:r>
              <a:rPr lang="en-GB">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0295"/>
                                        </p:tgtEl>
                                        <p:attrNameLst>
                                          <p:attrName>style.visibility</p:attrName>
                                        </p:attrNameLst>
                                      </p:cBhvr>
                                      <p:to>
                                        <p:strVal val="visible"/>
                                      </p:to>
                                    </p:set>
                                    <p:animEffect transition="in" filter="circle(in)">
                                      <p:cBhvr>
                                        <p:cTn id="7" dur="2000"/>
                                        <p:tgtEl>
                                          <p:spTgt spid="1402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0296"/>
                                        </p:tgtEl>
                                        <p:attrNameLst>
                                          <p:attrName>style.visibility</p:attrName>
                                        </p:attrNameLst>
                                      </p:cBhvr>
                                      <p:to>
                                        <p:strVal val="visible"/>
                                      </p:to>
                                    </p:set>
                                    <p:anim calcmode="lin" valueType="num">
                                      <p:cBhvr additive="base">
                                        <p:cTn id="12" dur="500" fill="hold"/>
                                        <p:tgtEl>
                                          <p:spTgt spid="140296"/>
                                        </p:tgtEl>
                                        <p:attrNameLst>
                                          <p:attrName>ppt_x</p:attrName>
                                        </p:attrNameLst>
                                      </p:cBhvr>
                                      <p:tavLst>
                                        <p:tav tm="0">
                                          <p:val>
                                            <p:strVal val="#ppt_x"/>
                                          </p:val>
                                        </p:tav>
                                        <p:tav tm="100000">
                                          <p:val>
                                            <p:strVal val="#ppt_x"/>
                                          </p:val>
                                        </p:tav>
                                      </p:tavLst>
                                    </p:anim>
                                    <p:anim calcmode="lin" valueType="num">
                                      <p:cBhvr additive="base">
                                        <p:cTn id="13" dur="500" fill="hold"/>
                                        <p:tgtEl>
                                          <p:spTgt spid="14029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40293"/>
                                        </p:tgtEl>
                                        <p:attrNameLst>
                                          <p:attrName>style.visibility</p:attrName>
                                        </p:attrNameLst>
                                      </p:cBhvr>
                                      <p:to>
                                        <p:strVal val="visible"/>
                                      </p:to>
                                    </p:set>
                                    <p:anim calcmode="discrete" valueType="clr">
                                      <p:cBhvr override="childStyle">
                                        <p:cTn id="18" dur="80"/>
                                        <p:tgtEl>
                                          <p:spTgt spid="14029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40293"/>
                                        </p:tgtEl>
                                        <p:attrNameLst>
                                          <p:attrName>fillcolor</p:attrName>
                                        </p:attrNameLst>
                                      </p:cBhvr>
                                      <p:tavLst>
                                        <p:tav tm="0">
                                          <p:val>
                                            <p:clrVal>
                                              <a:schemeClr val="accent2"/>
                                            </p:clrVal>
                                          </p:val>
                                        </p:tav>
                                        <p:tav tm="50000">
                                          <p:val>
                                            <p:clrVal>
                                              <a:schemeClr val="hlink"/>
                                            </p:clrVal>
                                          </p:val>
                                        </p:tav>
                                      </p:tavLst>
                                    </p:anim>
                                    <p:set>
                                      <p:cBhvr>
                                        <p:cTn id="20" dur="80"/>
                                        <p:tgtEl>
                                          <p:spTgt spid="1402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p:bldP spid="14029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BAA2-0F50-44F0-BBDB-C6170A030E47}"/>
              </a:ext>
            </a:extLst>
          </p:cNvPr>
          <p:cNvSpPr>
            <a:spLocks noGrp="1"/>
          </p:cNvSpPr>
          <p:nvPr>
            <p:ph type="title"/>
          </p:nvPr>
        </p:nvSpPr>
        <p:spPr/>
        <p:txBody>
          <a:bodyPr/>
          <a:lstStyle/>
          <a:p>
            <a:pPr>
              <a:defRPr/>
            </a:pPr>
            <a:r>
              <a:rPr lang="en-GB" b="1" dirty="0">
                <a:solidFill>
                  <a:srgbClr val="FF3300"/>
                </a:solidFill>
              </a:rPr>
              <a:t>Khazar = Gog = The Little Horn</a:t>
            </a:r>
            <a:endParaRPr lang="en-GB" dirty="0"/>
          </a:p>
        </p:txBody>
      </p:sp>
      <p:sp>
        <p:nvSpPr>
          <p:cNvPr id="3" name="Slide Number Placeholder 2">
            <a:extLst>
              <a:ext uri="{FF2B5EF4-FFF2-40B4-BE49-F238E27FC236}">
                <a16:creationId xmlns:a16="http://schemas.microsoft.com/office/drawing/2014/main" id="{24A63F9C-1F49-4B5E-9DE0-B6FFD45EEFF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94127E2-2B2E-4843-AE81-33F5E1657CBC}" type="slidenum">
              <a:rPr lang="en-GB" altLang="en-US"/>
              <a:pPr eaLnBrk="1" hangingPunct="1"/>
              <a:t>44</a:t>
            </a:fld>
            <a:endParaRPr lang="en-GB" altLang="en-US"/>
          </a:p>
        </p:txBody>
      </p:sp>
      <p:pic>
        <p:nvPicPr>
          <p:cNvPr id="192514" name="Picture 2" descr="http://farm1.static.flickr.com/29/61679840_1f1d20386e.jpg">
            <a:extLst>
              <a:ext uri="{FF2B5EF4-FFF2-40B4-BE49-F238E27FC236}">
                <a16:creationId xmlns:a16="http://schemas.microsoft.com/office/drawing/2014/main" id="{69FFFF88-FB62-476D-9E78-EB722D944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1500188"/>
            <a:ext cx="5453062"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FE1EFB9-62BA-41EC-8292-A94757367FEF}"/>
              </a:ext>
            </a:extLst>
          </p:cNvPr>
          <p:cNvSpPr txBox="1"/>
          <p:nvPr/>
        </p:nvSpPr>
        <p:spPr>
          <a:xfrm>
            <a:off x="0" y="5780782"/>
            <a:ext cx="9144000" cy="1077218"/>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200" b="1" dirty="0">
                <a:solidFill>
                  <a:srgbClr val="00FF00"/>
                </a:solidFill>
                <a:effectLst>
                  <a:outerShdw blurRad="38100" dist="38100" dir="2700000" algn="tl">
                    <a:srgbClr val="000000"/>
                  </a:outerShdw>
                </a:effectLst>
              </a:rPr>
              <a:t>And Thou Shalt Come Up Against My People of Israel,</a:t>
            </a:r>
            <a:r>
              <a:rPr lang="en-GB" sz="3200" b="1" dirty="0">
                <a:solidFill>
                  <a:srgbClr val="FFFF00"/>
                </a:solidFill>
                <a:effectLst>
                  <a:outerShdw blurRad="38100" dist="38100" dir="2700000" algn="tl">
                    <a:srgbClr val="000000"/>
                  </a:outerShdw>
                </a:effectLst>
              </a:rPr>
              <a:t> As A Cloud To Cover The Land</a:t>
            </a:r>
            <a:endParaRPr lang="en-GB" sz="32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2514"/>
                                        </p:tgtEl>
                                        <p:attrNameLst>
                                          <p:attrName>style.visibility</p:attrName>
                                        </p:attrNameLst>
                                      </p:cBhvr>
                                      <p:to>
                                        <p:strVal val="visible"/>
                                      </p:to>
                                    </p:set>
                                    <p:animEffect transition="in" filter="circle(in)">
                                      <p:cBhvr>
                                        <p:cTn id="7" dur="2000"/>
                                        <p:tgtEl>
                                          <p:spTgt spid="192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AE55A52E-18D4-43C2-8A37-113549737DF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4ADFFB-A543-4ACC-8CF4-FDD3B585F0A5}" type="slidenum">
              <a:rPr lang="en-GB" altLang="en-US"/>
              <a:pPr eaLnBrk="1" hangingPunct="1"/>
              <a:t>45</a:t>
            </a:fld>
            <a:endParaRPr lang="en-GB" altLang="en-US"/>
          </a:p>
        </p:txBody>
      </p:sp>
      <p:sp>
        <p:nvSpPr>
          <p:cNvPr id="146434" name="Rectangle 2">
            <a:extLst>
              <a:ext uri="{FF2B5EF4-FFF2-40B4-BE49-F238E27FC236}">
                <a16:creationId xmlns:a16="http://schemas.microsoft.com/office/drawing/2014/main" id="{67913283-13AE-4217-A814-C8C8539A2CE2}"/>
              </a:ext>
            </a:extLst>
          </p:cNvPr>
          <p:cNvSpPr>
            <a:spLocks noGrp="1" noChangeArrowheads="1"/>
          </p:cNvSpPr>
          <p:nvPr>
            <p:ph type="title"/>
          </p:nvPr>
        </p:nvSpPr>
        <p:spPr>
          <a:xfrm>
            <a:off x="468313" y="0"/>
            <a:ext cx="8229600" cy="1143000"/>
          </a:xfrm>
        </p:spPr>
        <p:txBody>
          <a:bodyPr/>
          <a:lstStyle/>
          <a:p>
            <a:pPr eaLnBrk="1" hangingPunct="1">
              <a:defRPr/>
            </a:pPr>
            <a:r>
              <a:rPr lang="en-GB" sz="4000" b="1">
                <a:solidFill>
                  <a:srgbClr val="FF3300"/>
                </a:solidFill>
              </a:rPr>
              <a:t>Khazar = Gog = The Little Horn</a:t>
            </a:r>
          </a:p>
        </p:txBody>
      </p:sp>
      <p:sp>
        <p:nvSpPr>
          <p:cNvPr id="146435" name="Text Box 3">
            <a:extLst>
              <a:ext uri="{FF2B5EF4-FFF2-40B4-BE49-F238E27FC236}">
                <a16:creationId xmlns:a16="http://schemas.microsoft.com/office/drawing/2014/main" id="{3E7CB15F-5013-4262-9C96-D8F19F3CE7E3}"/>
              </a:ext>
            </a:extLst>
          </p:cNvPr>
          <p:cNvSpPr txBox="1">
            <a:spLocks noChangeArrowheads="1"/>
          </p:cNvSpPr>
          <p:nvPr/>
        </p:nvSpPr>
        <p:spPr bwMode="auto">
          <a:xfrm>
            <a:off x="4067175" y="1052513"/>
            <a:ext cx="5076825" cy="5510212"/>
          </a:xfrm>
          <a:prstGeom prst="rect">
            <a:avLst/>
          </a:prstGeom>
          <a:noFill/>
          <a:ln w="9525">
            <a:noFill/>
            <a:miter lim="800000"/>
            <a:headEnd/>
            <a:tailEnd/>
          </a:ln>
          <a:effectLst/>
        </p:spPr>
        <p:txBody>
          <a:bodyPr>
            <a:spAutoFit/>
          </a:bodyPr>
          <a:lstStyle/>
          <a:p>
            <a:pPr>
              <a:defRPr/>
            </a:pPr>
            <a:r>
              <a:rPr lang="en-GB" sz="3200" b="1" dirty="0">
                <a:solidFill>
                  <a:srgbClr val="00FF00"/>
                </a:solidFill>
                <a:effectLst>
                  <a:outerShdw blurRad="38100" dist="38100" dir="2700000" algn="tl">
                    <a:srgbClr val="000000">
                      <a:alpha val="43137"/>
                    </a:srgbClr>
                  </a:outerShdw>
                </a:effectLst>
                <a:latin typeface="Arial" charset="0"/>
                <a:cs typeface="Arial" charset="0"/>
              </a:rPr>
              <a:t>Daniel 7:8</a:t>
            </a:r>
            <a:r>
              <a:rPr lang="en-GB" sz="3200" b="1" dirty="0">
                <a:effectLst>
                  <a:outerShdw blurRad="38100" dist="38100" dir="2700000" algn="tl">
                    <a:srgbClr val="000000">
                      <a:alpha val="43137"/>
                    </a:srgbClr>
                  </a:outerShdw>
                </a:effectLst>
                <a:latin typeface="Arial" charset="0"/>
                <a:cs typeface="Arial" charset="0"/>
              </a:rPr>
              <a:t> </a:t>
            </a:r>
            <a:r>
              <a:rPr lang="en-GB" sz="3200" b="1" dirty="0">
                <a:solidFill>
                  <a:srgbClr val="FFC000"/>
                </a:solidFill>
                <a:effectLst>
                  <a:outerShdw blurRad="38100" dist="38100" dir="2700000" algn="tl">
                    <a:srgbClr val="000000">
                      <a:alpha val="43137"/>
                    </a:srgbClr>
                  </a:outerShdw>
                </a:effectLst>
                <a:latin typeface="Arial" charset="0"/>
                <a:cs typeface="Arial" charset="0"/>
              </a:rPr>
              <a:t>I considered the horns, </a:t>
            </a:r>
            <a:r>
              <a:rPr lang="en-GB" sz="3200" b="1" dirty="0">
                <a:solidFill>
                  <a:srgbClr val="00FFCC"/>
                </a:solidFill>
                <a:effectLst>
                  <a:outerShdw blurRad="38100" dist="38100" dir="2700000" algn="tl">
                    <a:srgbClr val="000000">
                      <a:alpha val="43137"/>
                    </a:srgbClr>
                  </a:outerShdw>
                </a:effectLst>
                <a:latin typeface="Arial" charset="0"/>
                <a:cs typeface="Arial" charset="0"/>
              </a:rPr>
              <a:t>and, behold, there came up among them another little horn, </a:t>
            </a:r>
            <a:r>
              <a:rPr lang="en-GB" sz="3200" b="1" dirty="0">
                <a:solidFill>
                  <a:srgbClr val="FFFF00"/>
                </a:solidFill>
                <a:effectLst>
                  <a:outerShdw blurRad="38100" dist="38100" dir="2700000" algn="tl">
                    <a:srgbClr val="000000">
                      <a:alpha val="43137"/>
                    </a:srgbClr>
                  </a:outerShdw>
                </a:effectLst>
                <a:latin typeface="Arial" charset="0"/>
                <a:cs typeface="Arial" charset="0"/>
              </a:rPr>
              <a:t>before whom there were three of the first horns plucked up by the roots: and, </a:t>
            </a:r>
            <a:r>
              <a:rPr lang="en-GB" sz="3200" b="1" dirty="0">
                <a:solidFill>
                  <a:srgbClr val="00FF00"/>
                </a:solidFill>
                <a:effectLst>
                  <a:outerShdw blurRad="38100" dist="38100" dir="2700000" algn="tl">
                    <a:srgbClr val="000000">
                      <a:alpha val="43137"/>
                    </a:srgbClr>
                  </a:outerShdw>
                </a:effectLst>
                <a:latin typeface="Arial" charset="0"/>
                <a:cs typeface="Arial" charset="0"/>
              </a:rPr>
              <a:t>behold, in this horn were eyes like the eyes of man, and a mouth speaking great things</a:t>
            </a:r>
          </a:p>
        </p:txBody>
      </p:sp>
      <p:sp>
        <p:nvSpPr>
          <p:cNvPr id="146437" name="Text Box 5">
            <a:extLst>
              <a:ext uri="{FF2B5EF4-FFF2-40B4-BE49-F238E27FC236}">
                <a16:creationId xmlns:a16="http://schemas.microsoft.com/office/drawing/2014/main" id="{58A1E714-9263-42ED-A21E-66FC9A4C4DC8}"/>
              </a:ext>
            </a:extLst>
          </p:cNvPr>
          <p:cNvSpPr txBox="1">
            <a:spLocks noChangeArrowheads="1"/>
          </p:cNvSpPr>
          <p:nvPr/>
        </p:nvSpPr>
        <p:spPr bwMode="auto">
          <a:xfrm>
            <a:off x="214313" y="5786438"/>
            <a:ext cx="3671887" cy="646112"/>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latin typeface="Arial" charset="0"/>
                <a:cs typeface="Arial" charset="0"/>
              </a:rPr>
              <a:t>The Little Horn</a:t>
            </a:r>
          </a:p>
        </p:txBody>
      </p:sp>
      <p:sp>
        <p:nvSpPr>
          <p:cNvPr id="48134" name="AutoShape 8" descr="http://www.endtimes-bibleprophecy.com/userimages/littlehorn2.jpg">
            <a:extLst>
              <a:ext uri="{FF2B5EF4-FFF2-40B4-BE49-F238E27FC236}">
                <a16:creationId xmlns:a16="http://schemas.microsoft.com/office/drawing/2014/main" id="{197A7560-7484-4EC3-89A2-2BCF2A95A89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47114" name="Picture 10" descr="http://www.endtimes-bibleprophecy.com/userimages/littlehorn2.jpg">
            <a:extLst>
              <a:ext uri="{FF2B5EF4-FFF2-40B4-BE49-F238E27FC236}">
                <a16:creationId xmlns:a16="http://schemas.microsoft.com/office/drawing/2014/main" id="{38D72E11-F6AD-475B-A1C6-359F23E43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143125"/>
            <a:ext cx="33909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7114"/>
                                        </p:tgtEl>
                                        <p:attrNameLst>
                                          <p:attrName>style.visibility</p:attrName>
                                        </p:attrNameLst>
                                      </p:cBhvr>
                                      <p:to>
                                        <p:strVal val="visible"/>
                                      </p:to>
                                    </p:set>
                                    <p:animEffect transition="in" filter="circle(in)">
                                      <p:cBhvr>
                                        <p:cTn id="7" dur="2000"/>
                                        <p:tgtEl>
                                          <p:spTgt spid="471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6437"/>
                                        </p:tgtEl>
                                        <p:attrNameLst>
                                          <p:attrName>style.visibility</p:attrName>
                                        </p:attrNameLst>
                                      </p:cBhvr>
                                      <p:to>
                                        <p:strVal val="visible"/>
                                      </p:to>
                                    </p:set>
                                    <p:anim calcmode="lin" valueType="num">
                                      <p:cBhvr additive="base">
                                        <p:cTn id="12" dur="500" fill="hold"/>
                                        <p:tgtEl>
                                          <p:spTgt spid="146437"/>
                                        </p:tgtEl>
                                        <p:attrNameLst>
                                          <p:attrName>ppt_x</p:attrName>
                                        </p:attrNameLst>
                                      </p:cBhvr>
                                      <p:tavLst>
                                        <p:tav tm="0">
                                          <p:val>
                                            <p:strVal val="#ppt_x"/>
                                          </p:val>
                                        </p:tav>
                                        <p:tav tm="100000">
                                          <p:val>
                                            <p:strVal val="#ppt_x"/>
                                          </p:val>
                                        </p:tav>
                                      </p:tavLst>
                                    </p:anim>
                                    <p:anim calcmode="lin" valueType="num">
                                      <p:cBhvr additive="base">
                                        <p:cTn id="13" dur="500" fill="hold"/>
                                        <p:tgtEl>
                                          <p:spTgt spid="14643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146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autoUpdateAnimBg="0"/>
      <p:bldP spid="14643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8CAD8F52-8C12-4A07-B025-BEEE468EC01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F76EDA-7121-45D4-8D71-6A5CF596CDED}" type="slidenum">
              <a:rPr lang="en-GB" altLang="en-US"/>
              <a:pPr eaLnBrk="1" hangingPunct="1"/>
              <a:t>46</a:t>
            </a:fld>
            <a:endParaRPr lang="en-GB" altLang="en-US"/>
          </a:p>
        </p:txBody>
      </p:sp>
      <p:sp>
        <p:nvSpPr>
          <p:cNvPr id="63492" name="Rectangle 4">
            <a:extLst>
              <a:ext uri="{FF2B5EF4-FFF2-40B4-BE49-F238E27FC236}">
                <a16:creationId xmlns:a16="http://schemas.microsoft.com/office/drawing/2014/main" id="{970A5C77-F7FB-4BA6-91F7-741D7ECFEF27}"/>
              </a:ext>
            </a:extLst>
          </p:cNvPr>
          <p:cNvSpPr>
            <a:spLocks noGrp="1" noChangeArrowheads="1"/>
          </p:cNvSpPr>
          <p:nvPr>
            <p:ph type="title"/>
          </p:nvPr>
        </p:nvSpPr>
        <p:spPr/>
        <p:txBody>
          <a:bodyPr/>
          <a:lstStyle/>
          <a:p>
            <a:pPr eaLnBrk="1" hangingPunct="1">
              <a:defRPr/>
            </a:pPr>
            <a:r>
              <a:rPr lang="en-GB" sz="4000" b="1" dirty="0">
                <a:solidFill>
                  <a:srgbClr val="FF3300"/>
                </a:solidFill>
              </a:rPr>
              <a:t>Khazar = Gog = The Little Horn</a:t>
            </a:r>
          </a:p>
        </p:txBody>
      </p:sp>
      <p:pic>
        <p:nvPicPr>
          <p:cNvPr id="63494" name="Picture 6" descr="vatican_all_seeing_eye">
            <a:extLst>
              <a:ext uri="{FF2B5EF4-FFF2-40B4-BE49-F238E27FC236}">
                <a16:creationId xmlns:a16="http://schemas.microsoft.com/office/drawing/2014/main" id="{DCE41733-3A69-40F0-A107-10E1F4DF6B6D}"/>
              </a:ext>
            </a:extLst>
          </p:cNvPr>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l="16068" b="5843"/>
          <a:stretch>
            <a:fillRect/>
          </a:stretch>
        </p:blipFill>
        <p:spPr bwMode="auto">
          <a:xfrm>
            <a:off x="323850" y="1268413"/>
            <a:ext cx="3516313"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 Box 7">
            <a:extLst>
              <a:ext uri="{FF2B5EF4-FFF2-40B4-BE49-F238E27FC236}">
                <a16:creationId xmlns:a16="http://schemas.microsoft.com/office/drawing/2014/main" id="{944883DB-1FB7-4A6D-9614-7E5A103D6447}"/>
              </a:ext>
            </a:extLst>
          </p:cNvPr>
          <p:cNvSpPr txBox="1">
            <a:spLocks noChangeArrowheads="1"/>
          </p:cNvSpPr>
          <p:nvPr/>
        </p:nvSpPr>
        <p:spPr bwMode="auto">
          <a:xfrm>
            <a:off x="3995738" y="1268413"/>
            <a:ext cx="4826000" cy="946150"/>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Tapestry in the Vatican with the all seeing eye</a:t>
            </a:r>
          </a:p>
        </p:txBody>
      </p:sp>
      <p:sp>
        <p:nvSpPr>
          <p:cNvPr id="63496" name="Text Box 8">
            <a:extLst>
              <a:ext uri="{FF2B5EF4-FFF2-40B4-BE49-F238E27FC236}">
                <a16:creationId xmlns:a16="http://schemas.microsoft.com/office/drawing/2014/main" id="{D117C905-4DB7-43AE-9CB2-DC244C3C31B4}"/>
              </a:ext>
            </a:extLst>
          </p:cNvPr>
          <p:cNvSpPr txBox="1">
            <a:spLocks noChangeArrowheads="1"/>
          </p:cNvSpPr>
          <p:nvPr/>
        </p:nvSpPr>
        <p:spPr bwMode="auto">
          <a:xfrm>
            <a:off x="4211638" y="2349500"/>
            <a:ext cx="4681537"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The Vatican is only part of the Little Horn, but is not the Little Horn as some commentators say nor is the Pope.</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00FF"/>
                </a:solidFill>
                <a:effectLst>
                  <a:outerShdw blurRad="38100" dist="38100" dir="2700000" algn="tl">
                    <a:srgbClr val="000000"/>
                  </a:outerShdw>
                </a:effectLst>
                <a:latin typeface="Arial" charset="0"/>
                <a:cs typeface="Arial" charset="0"/>
              </a:rPr>
              <a:t>The Little Horn was a power (Jewish) like the other 10 horn sovereignties.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circle(in)">
                                      <p:cBhvr>
                                        <p:cTn id="7" dur="2000"/>
                                        <p:tgtEl>
                                          <p:spTgt spid="634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3495"/>
                                        </p:tgtEl>
                                        <p:attrNameLst>
                                          <p:attrName>style.visibility</p:attrName>
                                        </p:attrNameLst>
                                      </p:cBhvr>
                                      <p:to>
                                        <p:strVal val="visible"/>
                                      </p:to>
                                    </p:set>
                                    <p:anim calcmode="lin" valueType="num">
                                      <p:cBhvr additive="base">
                                        <p:cTn id="12" dur="500" fill="hold"/>
                                        <p:tgtEl>
                                          <p:spTgt spid="63495"/>
                                        </p:tgtEl>
                                        <p:attrNameLst>
                                          <p:attrName>ppt_x</p:attrName>
                                        </p:attrNameLst>
                                      </p:cBhvr>
                                      <p:tavLst>
                                        <p:tav tm="0">
                                          <p:val>
                                            <p:strVal val="#ppt_x"/>
                                          </p:val>
                                        </p:tav>
                                        <p:tav tm="100000">
                                          <p:val>
                                            <p:strVal val="#ppt_x"/>
                                          </p:val>
                                        </p:tav>
                                      </p:tavLst>
                                    </p:anim>
                                    <p:anim calcmode="lin" valueType="num">
                                      <p:cBhvr additive="base">
                                        <p:cTn id="13" dur="500" fill="hold"/>
                                        <p:tgtEl>
                                          <p:spTgt spid="6349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3496"/>
                                        </p:tgtEl>
                                        <p:attrNameLst>
                                          <p:attrName>style.visibility</p:attrName>
                                        </p:attrNameLst>
                                      </p:cBhvr>
                                      <p:to>
                                        <p:strVal val="visible"/>
                                      </p:to>
                                    </p:set>
                                    <p:anim calcmode="discrete" valueType="clr">
                                      <p:cBhvr override="childStyle">
                                        <p:cTn id="18" dur="80"/>
                                        <p:tgtEl>
                                          <p:spTgt spid="6349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3496"/>
                                        </p:tgtEl>
                                        <p:attrNameLst>
                                          <p:attrName>fillcolor</p:attrName>
                                        </p:attrNameLst>
                                      </p:cBhvr>
                                      <p:tavLst>
                                        <p:tav tm="0">
                                          <p:val>
                                            <p:clrVal>
                                              <a:schemeClr val="accent2"/>
                                            </p:clrVal>
                                          </p:val>
                                        </p:tav>
                                        <p:tav tm="50000">
                                          <p:val>
                                            <p:clrVal>
                                              <a:schemeClr val="hlink"/>
                                            </p:clrVal>
                                          </p:val>
                                        </p:tav>
                                      </p:tavLst>
                                    </p:anim>
                                    <p:set>
                                      <p:cBhvr>
                                        <p:cTn id="20" dur="80"/>
                                        <p:tgtEl>
                                          <p:spTgt spid="634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5" grpId="0"/>
      <p:bldP spid="6349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DDA85-9386-42ED-9E60-384A257FF717}"/>
              </a:ext>
            </a:extLst>
          </p:cNvPr>
          <p:cNvSpPr>
            <a:spLocks noGrp="1"/>
          </p:cNvSpPr>
          <p:nvPr>
            <p:ph type="title"/>
          </p:nvPr>
        </p:nvSpPr>
        <p:spPr/>
        <p:txBody>
          <a:bodyPr/>
          <a:lstStyle/>
          <a:p>
            <a:pPr>
              <a:defRPr/>
            </a:pPr>
            <a:r>
              <a:rPr lang="en-GB" b="1" dirty="0">
                <a:solidFill>
                  <a:srgbClr val="FF3300"/>
                </a:solidFill>
              </a:rPr>
              <a:t>Khazar = Gog = The Little Horn</a:t>
            </a:r>
            <a:endParaRPr lang="en-GB" dirty="0"/>
          </a:p>
        </p:txBody>
      </p:sp>
      <p:sp>
        <p:nvSpPr>
          <p:cNvPr id="3" name="Slide Number Placeholder 2">
            <a:extLst>
              <a:ext uri="{FF2B5EF4-FFF2-40B4-BE49-F238E27FC236}">
                <a16:creationId xmlns:a16="http://schemas.microsoft.com/office/drawing/2014/main" id="{692E9E1B-5194-442D-BA75-89BD0A41623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0272B0-A984-4AA4-A813-FA966B98C808}" type="slidenum">
              <a:rPr lang="en-GB" altLang="en-US"/>
              <a:pPr eaLnBrk="1" hangingPunct="1"/>
              <a:t>47</a:t>
            </a:fld>
            <a:endParaRPr lang="en-GB" altLang="en-US"/>
          </a:p>
        </p:txBody>
      </p:sp>
      <p:pic>
        <p:nvPicPr>
          <p:cNvPr id="180226" name="Picture 2" descr="http://www.realestatebloglab.com/images/google-all-seeing-eye.jpg">
            <a:extLst>
              <a:ext uri="{FF2B5EF4-FFF2-40B4-BE49-F238E27FC236}">
                <a16:creationId xmlns:a16="http://schemas.microsoft.com/office/drawing/2014/main" id="{DE69AF1C-0D79-4079-A68E-3CE29A2D6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857375"/>
            <a:ext cx="4765675"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6F85BE7-8A9F-486B-B8E0-AD1D591922DB}"/>
              </a:ext>
            </a:extLst>
          </p:cNvPr>
          <p:cNvSpPr txBox="1"/>
          <p:nvPr/>
        </p:nvSpPr>
        <p:spPr>
          <a:xfrm>
            <a:off x="5357813" y="1643063"/>
            <a:ext cx="3429000" cy="4308475"/>
          </a:xfrm>
          <a:prstGeom prst="rect">
            <a:avLst/>
          </a:prstGeom>
          <a:noFill/>
        </p:spPr>
        <p:txBody>
          <a:bodyPr>
            <a:spAutoFit/>
          </a:bodyPr>
          <a:lstStyle/>
          <a:p>
            <a:pPr>
              <a:defRPr/>
            </a:pPr>
            <a:r>
              <a:rPr lang="en-GB" sz="3200" b="1" dirty="0">
                <a:solidFill>
                  <a:srgbClr val="00FF00"/>
                </a:solidFill>
                <a:effectLst>
                  <a:outerShdw blurRad="38100" dist="38100" dir="2700000" algn="tl">
                    <a:srgbClr val="000000"/>
                  </a:outerShdw>
                </a:effectLst>
                <a:latin typeface="Arial" charset="0"/>
                <a:cs typeface="Arial" charset="0"/>
              </a:rPr>
              <a:t>The all seeing eye depicted on the Vatican picture shows that the Vatican was part of the </a:t>
            </a:r>
            <a:r>
              <a:rPr lang="en-GB" sz="3200" b="1" dirty="0">
                <a:solidFill>
                  <a:srgbClr val="FF0000"/>
                </a:solidFill>
                <a:effectLst>
                  <a:outerShdw blurRad="38100" dist="38100" dir="2700000" algn="tl">
                    <a:srgbClr val="000000"/>
                  </a:outerShdw>
                </a:effectLst>
                <a:latin typeface="Arial" charset="0"/>
                <a:cs typeface="Arial" charset="0"/>
              </a:rPr>
              <a:t>“Little Horn Power” </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0226"/>
                                        </p:tgtEl>
                                        <p:attrNameLst>
                                          <p:attrName>style.visibility</p:attrName>
                                        </p:attrNameLst>
                                      </p:cBhvr>
                                      <p:to>
                                        <p:strVal val="visible"/>
                                      </p:to>
                                    </p:set>
                                    <p:animEffect transition="in" filter="circle(in)">
                                      <p:cBhvr>
                                        <p:cTn id="7" dur="2000"/>
                                        <p:tgtEl>
                                          <p:spTgt spid="1802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AE07EFB7-C72C-426C-837B-2FB39828560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602B9B6-41D9-46FB-8C83-58DC97F176ED}" type="slidenum">
              <a:rPr lang="en-GB" altLang="en-US"/>
              <a:pPr eaLnBrk="1" hangingPunct="1"/>
              <a:t>48</a:t>
            </a:fld>
            <a:endParaRPr lang="en-GB" altLang="en-US"/>
          </a:p>
        </p:txBody>
      </p:sp>
      <p:sp>
        <p:nvSpPr>
          <p:cNvPr id="158724" name="Rectangle 4">
            <a:extLst>
              <a:ext uri="{FF2B5EF4-FFF2-40B4-BE49-F238E27FC236}">
                <a16:creationId xmlns:a16="http://schemas.microsoft.com/office/drawing/2014/main" id="{24D4F168-CD8C-40B0-9967-543F406C1C50}"/>
              </a:ext>
            </a:extLst>
          </p:cNvPr>
          <p:cNvSpPr>
            <a:spLocks noGrp="1" noChangeArrowheads="1"/>
          </p:cNvSpPr>
          <p:nvPr>
            <p:ph type="title"/>
          </p:nvPr>
        </p:nvSpPr>
        <p:spPr/>
        <p:txBody>
          <a:bodyPr/>
          <a:lstStyle/>
          <a:p>
            <a:pPr eaLnBrk="1" hangingPunct="1">
              <a:defRPr/>
            </a:pPr>
            <a:r>
              <a:rPr lang="en-GB" sz="4000" b="1" dirty="0">
                <a:solidFill>
                  <a:srgbClr val="FF3300"/>
                </a:solidFill>
              </a:rPr>
              <a:t>Khazar = Gog = The Little Horn</a:t>
            </a:r>
          </a:p>
        </p:txBody>
      </p:sp>
      <p:sp>
        <p:nvSpPr>
          <p:cNvPr id="158725" name="Text Box 5">
            <a:extLst>
              <a:ext uri="{FF2B5EF4-FFF2-40B4-BE49-F238E27FC236}">
                <a16:creationId xmlns:a16="http://schemas.microsoft.com/office/drawing/2014/main" id="{61249126-8B3A-4290-84C4-05386B254483}"/>
              </a:ext>
            </a:extLst>
          </p:cNvPr>
          <p:cNvSpPr txBox="1">
            <a:spLocks noChangeArrowheads="1"/>
          </p:cNvSpPr>
          <p:nvPr/>
        </p:nvSpPr>
        <p:spPr bwMode="auto">
          <a:xfrm>
            <a:off x="4357688" y="1571625"/>
            <a:ext cx="4572000" cy="4524375"/>
          </a:xfrm>
          <a:prstGeom prst="rect">
            <a:avLst/>
          </a:prstGeom>
          <a:noFill/>
          <a:ln w="9525">
            <a:noFill/>
            <a:miter lim="800000"/>
            <a:headEnd/>
            <a:tailEnd/>
          </a:ln>
          <a:effectLst/>
        </p:spPr>
        <p:txBody>
          <a:bodyPr>
            <a:spAutoFit/>
          </a:bodyPr>
          <a:lstStyle/>
          <a:p>
            <a:pPr>
              <a:spcBef>
                <a:spcPct val="50000"/>
              </a:spcBef>
              <a:defRPr/>
            </a:pPr>
            <a:r>
              <a:rPr lang="en-GB" sz="3200" b="1" dirty="0">
                <a:solidFill>
                  <a:schemeClr val="hlink"/>
                </a:solidFill>
                <a:effectLst>
                  <a:outerShdw blurRad="38100" dist="38100" dir="2700000" algn="tl">
                    <a:srgbClr val="000000"/>
                  </a:outerShdw>
                </a:effectLst>
                <a:latin typeface="Arial" charset="0"/>
                <a:cs typeface="Arial" charset="0"/>
              </a:rPr>
              <a:t>2 Thessalonians 2:4</a:t>
            </a:r>
            <a:r>
              <a:rPr lang="en-GB" sz="3200" b="1" dirty="0">
                <a:effectLst>
                  <a:outerShdw blurRad="38100" dist="38100" dir="2700000" algn="tl">
                    <a:srgbClr val="000000"/>
                  </a:outerShdw>
                </a:effectLst>
                <a:latin typeface="Arial" charset="0"/>
                <a:cs typeface="Arial" charset="0"/>
              </a:rPr>
              <a:t> </a:t>
            </a:r>
            <a:r>
              <a:rPr lang="en-GB" sz="3200" b="1" dirty="0">
                <a:solidFill>
                  <a:srgbClr val="FFC000"/>
                </a:solidFill>
                <a:effectLst>
                  <a:outerShdw blurRad="38100" dist="38100" dir="2700000" algn="tl">
                    <a:srgbClr val="000000"/>
                  </a:outerShdw>
                </a:effectLst>
                <a:latin typeface="Arial" charset="0"/>
                <a:cs typeface="Arial" charset="0"/>
              </a:rPr>
              <a:t>Who opposeth and exalteth himself above all that is called God, or that is worshipped; </a:t>
            </a:r>
            <a:r>
              <a:rPr lang="en-GB" sz="3200" b="1" dirty="0">
                <a:solidFill>
                  <a:srgbClr val="00FF00"/>
                </a:solidFill>
                <a:effectLst>
                  <a:outerShdw blurRad="38100" dist="38100" dir="2700000" algn="tl">
                    <a:srgbClr val="000000"/>
                  </a:outerShdw>
                </a:effectLst>
                <a:latin typeface="Arial" charset="0"/>
                <a:cs typeface="Arial" charset="0"/>
              </a:rPr>
              <a:t>so that he as God sitteth in the temple of God, </a:t>
            </a:r>
            <a:r>
              <a:rPr lang="en-GB" sz="3200" b="1" dirty="0" err="1">
                <a:solidFill>
                  <a:srgbClr val="00FF00"/>
                </a:solidFill>
                <a:effectLst>
                  <a:outerShdw blurRad="38100" dist="38100" dir="2700000" algn="tl">
                    <a:srgbClr val="000000"/>
                  </a:outerShdw>
                </a:effectLst>
                <a:latin typeface="Arial" charset="0"/>
                <a:cs typeface="Arial" charset="0"/>
              </a:rPr>
              <a:t>shewing</a:t>
            </a:r>
            <a:r>
              <a:rPr lang="en-GB" sz="3200" b="1" dirty="0">
                <a:solidFill>
                  <a:srgbClr val="00FF00"/>
                </a:solidFill>
                <a:effectLst>
                  <a:outerShdw blurRad="38100" dist="38100" dir="2700000" algn="tl">
                    <a:srgbClr val="000000"/>
                  </a:outerShdw>
                </a:effectLst>
                <a:latin typeface="Arial" charset="0"/>
                <a:cs typeface="Arial" charset="0"/>
              </a:rPr>
              <a:t> himself that he is God.</a:t>
            </a:r>
          </a:p>
        </p:txBody>
      </p:sp>
      <p:pic>
        <p:nvPicPr>
          <p:cNvPr id="8" name="Picture 2" descr="http://brucemulkey.com/wp-content/jesus-money-changers-temple2.jpg">
            <a:extLst>
              <a:ext uri="{FF2B5EF4-FFF2-40B4-BE49-F238E27FC236}">
                <a16:creationId xmlns:a16="http://schemas.microsoft.com/office/drawing/2014/main" id="{7B3978BD-3D73-4AF0-8BA9-3DBB10573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214438"/>
            <a:ext cx="3279775"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3AADA6B-B3FF-443C-89F5-7E56150A4A5B}"/>
              </a:ext>
            </a:extLst>
          </p:cNvPr>
          <p:cNvSpPr txBox="1"/>
          <p:nvPr/>
        </p:nvSpPr>
        <p:spPr>
          <a:xfrm>
            <a:off x="214313" y="5903913"/>
            <a:ext cx="3929062" cy="954087"/>
          </a:xfrm>
          <a:prstGeom prst="rect">
            <a:avLst/>
          </a:prstGeom>
          <a:noFill/>
        </p:spPr>
        <p:txBody>
          <a:bodyPr>
            <a:spAutoFit/>
          </a:bodyPr>
          <a:lstStyle/>
          <a:p>
            <a:pPr algn="ctr">
              <a:defRPr/>
            </a:pPr>
            <a:r>
              <a:rPr lang="en-GB" sz="2800" b="1" dirty="0">
                <a:solidFill>
                  <a:srgbClr val="FFFF00"/>
                </a:solidFill>
                <a:effectLst>
                  <a:outerShdw blurRad="38100" dist="38100" dir="2700000" algn="tl">
                    <a:srgbClr val="000000">
                      <a:alpha val="43137"/>
                    </a:srgbClr>
                  </a:outerShdw>
                </a:effectLst>
                <a:latin typeface="Arial" charset="0"/>
                <a:cs typeface="Arial" charset="0"/>
              </a:rPr>
              <a:t>Christ Chasing out the money lenders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58725"/>
                                        </p:tgtEl>
                                        <p:attrNameLst>
                                          <p:attrName>style.visibility</p:attrName>
                                        </p:attrNameLst>
                                      </p:cBhvr>
                                      <p:to>
                                        <p:strVal val="visible"/>
                                      </p:to>
                                    </p:set>
                                    <p:anim calcmode="discrete" valueType="clr">
                                      <p:cBhvr override="childStyle">
                                        <p:cTn id="18" dur="80"/>
                                        <p:tgtEl>
                                          <p:spTgt spid="15872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58725"/>
                                        </p:tgtEl>
                                        <p:attrNameLst>
                                          <p:attrName>fillcolor</p:attrName>
                                        </p:attrNameLst>
                                      </p:cBhvr>
                                      <p:tavLst>
                                        <p:tav tm="0">
                                          <p:val>
                                            <p:clrVal>
                                              <a:schemeClr val="accent2"/>
                                            </p:clrVal>
                                          </p:val>
                                        </p:tav>
                                        <p:tav tm="50000">
                                          <p:val>
                                            <p:clrVal>
                                              <a:schemeClr val="hlink"/>
                                            </p:clrVal>
                                          </p:val>
                                        </p:tav>
                                      </p:tavLst>
                                    </p:anim>
                                    <p:set>
                                      <p:cBhvr>
                                        <p:cTn id="20" dur="80"/>
                                        <p:tgtEl>
                                          <p:spTgt spid="1587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5"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703D4-796C-48C3-83D1-345FD3E8DE0C}"/>
              </a:ext>
            </a:extLst>
          </p:cNvPr>
          <p:cNvSpPr>
            <a:spLocks noGrp="1"/>
          </p:cNvSpPr>
          <p:nvPr>
            <p:ph type="title"/>
          </p:nvPr>
        </p:nvSpPr>
        <p:spPr/>
        <p:txBody>
          <a:bodyPr/>
          <a:lstStyle/>
          <a:p>
            <a:pPr>
              <a:defRPr/>
            </a:pPr>
            <a:r>
              <a:rPr lang="en-GB" sz="4000" b="1" dirty="0">
                <a:solidFill>
                  <a:srgbClr val="FF3300"/>
                </a:solidFill>
              </a:rPr>
              <a:t>Khazar = Gog = The Little Hor</a:t>
            </a:r>
            <a:r>
              <a:rPr lang="en-GB" b="1" dirty="0">
                <a:solidFill>
                  <a:srgbClr val="FF3300"/>
                </a:solidFill>
              </a:rPr>
              <a:t>n</a:t>
            </a:r>
            <a:endParaRPr lang="en-GB" dirty="0"/>
          </a:p>
        </p:txBody>
      </p:sp>
      <p:sp>
        <p:nvSpPr>
          <p:cNvPr id="3" name="Slide Number Placeholder 2">
            <a:extLst>
              <a:ext uri="{FF2B5EF4-FFF2-40B4-BE49-F238E27FC236}">
                <a16:creationId xmlns:a16="http://schemas.microsoft.com/office/drawing/2014/main" id="{D2769421-70DD-419B-BA7F-E75E3DA239B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AD2DE76-70E4-4D1D-8C35-396BEF0E8D8C}" type="slidenum">
              <a:rPr lang="en-GB" altLang="en-US"/>
              <a:pPr eaLnBrk="1" hangingPunct="1"/>
              <a:t>49</a:t>
            </a:fld>
            <a:endParaRPr lang="en-GB" altLang="en-US"/>
          </a:p>
        </p:txBody>
      </p:sp>
      <p:sp>
        <p:nvSpPr>
          <p:cNvPr id="5" name="TextBox 4">
            <a:extLst>
              <a:ext uri="{FF2B5EF4-FFF2-40B4-BE49-F238E27FC236}">
                <a16:creationId xmlns:a16="http://schemas.microsoft.com/office/drawing/2014/main" id="{63B7A144-A409-4AEA-8887-FC40AE918702}"/>
              </a:ext>
            </a:extLst>
          </p:cNvPr>
          <p:cNvSpPr txBox="1"/>
          <p:nvPr/>
        </p:nvSpPr>
        <p:spPr>
          <a:xfrm>
            <a:off x="4714875" y="1714500"/>
            <a:ext cx="4214813" cy="4400550"/>
          </a:xfrm>
          <a:prstGeom prst="rect">
            <a:avLst/>
          </a:prstGeom>
          <a:noFill/>
        </p:spPr>
        <p:txBody>
          <a:bodyPr>
            <a:spAutoFit/>
          </a:bodyPr>
          <a:lstStyle/>
          <a:p>
            <a:pPr>
              <a:defRPr/>
            </a:pPr>
            <a:r>
              <a:rPr lang="en-GB" sz="2800" b="1" dirty="0">
                <a:solidFill>
                  <a:srgbClr val="00FF00"/>
                </a:solidFill>
                <a:effectLst>
                  <a:outerShdw blurRad="38100" dist="38100" dir="2700000" algn="tl">
                    <a:srgbClr val="000000"/>
                  </a:outerShdw>
                </a:effectLst>
                <a:latin typeface="Arial" charset="0"/>
                <a:cs typeface="Arial" charset="0"/>
              </a:rPr>
              <a:t>… </a:t>
            </a:r>
            <a:r>
              <a:rPr lang="en-GB" sz="2800" b="1" dirty="0">
                <a:solidFill>
                  <a:srgbClr val="00FFCC"/>
                </a:solidFill>
                <a:effectLst>
                  <a:outerShdw blurRad="38100" dist="38100" dir="2700000" algn="tl">
                    <a:srgbClr val="000000"/>
                  </a:outerShdw>
                </a:effectLst>
                <a:latin typeface="Arial" charset="0"/>
                <a:cs typeface="Arial" charset="0"/>
              </a:rPr>
              <a:t>There is a double allegory here.</a:t>
            </a:r>
            <a:r>
              <a:rPr lang="en-GB" sz="2800" b="1" dirty="0">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Left we see the church modelled on the temple in Jerusalem and where the plan to set up a </a:t>
            </a:r>
            <a:r>
              <a:rPr lang="en-GB" sz="2800" b="1" dirty="0">
                <a:solidFill>
                  <a:srgbClr val="FF0000"/>
                </a:solidFill>
                <a:effectLst>
                  <a:outerShdw blurRad="38100" dist="38100" dir="2700000" algn="tl">
                    <a:srgbClr val="000000"/>
                  </a:outerShdw>
                </a:effectLst>
                <a:latin typeface="Arial" charset="0"/>
                <a:cs typeface="Arial" charset="0"/>
              </a:rPr>
              <a:t>central bank was plotted </a:t>
            </a:r>
            <a:r>
              <a:rPr lang="en-GB" sz="2800" b="1" dirty="0">
                <a:solidFill>
                  <a:srgbClr val="FFC000"/>
                </a:solidFill>
                <a:effectLst>
                  <a:outerShdw blurRad="38100" dist="38100" dir="2700000" algn="tl">
                    <a:srgbClr val="000000"/>
                  </a:outerShdw>
                </a:effectLst>
                <a:latin typeface="Arial" charset="0"/>
                <a:cs typeface="Arial" charset="0"/>
              </a:rPr>
              <a:t>that would eventually enslave the whole world.</a:t>
            </a:r>
            <a:endParaRPr lang="en-GB" sz="2800" dirty="0">
              <a:solidFill>
                <a:srgbClr val="FFC000"/>
              </a:solidFill>
              <a:latin typeface="Arial" charset="0"/>
              <a:cs typeface="Arial" charset="0"/>
            </a:endParaRPr>
          </a:p>
        </p:txBody>
      </p:sp>
      <p:pic>
        <p:nvPicPr>
          <p:cNvPr id="6" name="Picture 7" descr="PicForNewsletterMay2006LondonTempleChurchOutside">
            <a:extLst>
              <a:ext uri="{FF2B5EF4-FFF2-40B4-BE49-F238E27FC236}">
                <a16:creationId xmlns:a16="http://schemas.microsoft.com/office/drawing/2014/main" id="{C6928509-4501-4714-BA8C-E09A0C673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143000"/>
            <a:ext cx="4084637"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9E6B8B5-B393-4ABA-8B8B-17C73C903990}"/>
              </a:ext>
            </a:extLst>
          </p:cNvPr>
          <p:cNvSpPr txBox="1"/>
          <p:nvPr/>
        </p:nvSpPr>
        <p:spPr>
          <a:xfrm>
            <a:off x="357188" y="5380038"/>
            <a:ext cx="4071937" cy="1477962"/>
          </a:xfrm>
          <a:prstGeom prst="rect">
            <a:avLst/>
          </a:prstGeom>
          <a:noFill/>
        </p:spPr>
        <p:txBody>
          <a:bodyPr>
            <a:spAutoFit/>
          </a:bodyPr>
          <a:lstStyle/>
          <a:p>
            <a:pPr algn="ctr">
              <a:spcBef>
                <a:spcPct val="50000"/>
              </a:spcBef>
              <a:defRPr/>
            </a:pPr>
            <a:r>
              <a:rPr lang="en-GB" sz="2400" b="1" dirty="0">
                <a:solidFill>
                  <a:srgbClr val="00FFCC"/>
                </a:solidFill>
                <a:effectLst>
                  <a:outerShdw blurRad="38100" dist="38100" dir="2700000" algn="tl">
                    <a:srgbClr val="000000"/>
                  </a:outerShdw>
                </a:effectLst>
                <a:latin typeface="Arial" charset="0"/>
                <a:cs typeface="Arial" charset="0"/>
              </a:rPr>
              <a:t>The Temple – London &amp; monument to the Knights Templar</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AFCF330A-DC04-4A6A-92F3-97C7506FCA2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4F093A3-EAE4-46F0-AD1E-CBB7BE785FB9}" type="slidenum">
              <a:rPr lang="en-GB" altLang="en-US"/>
              <a:pPr eaLnBrk="1" hangingPunct="1"/>
              <a:t>5</a:t>
            </a:fld>
            <a:endParaRPr lang="en-GB" altLang="en-US"/>
          </a:p>
        </p:txBody>
      </p:sp>
      <p:sp>
        <p:nvSpPr>
          <p:cNvPr id="177156" name="Rectangle 4">
            <a:extLst>
              <a:ext uri="{FF2B5EF4-FFF2-40B4-BE49-F238E27FC236}">
                <a16:creationId xmlns:a16="http://schemas.microsoft.com/office/drawing/2014/main" id="{C2000408-EA40-4945-B017-D4E6008D8E64}"/>
              </a:ext>
            </a:extLst>
          </p:cNvPr>
          <p:cNvSpPr>
            <a:spLocks noGrp="1" noChangeArrowheads="1"/>
          </p:cNvSpPr>
          <p:nvPr>
            <p:ph type="title"/>
          </p:nvPr>
        </p:nvSpPr>
        <p:spPr/>
        <p:txBody>
          <a:bodyPr/>
          <a:lstStyle/>
          <a:p>
            <a:pPr eaLnBrk="1" hangingPunct="1">
              <a:defRPr/>
            </a:pPr>
            <a:r>
              <a:rPr lang="en-GB" b="1" dirty="0">
                <a:solidFill>
                  <a:srgbClr val="FF0000"/>
                </a:solidFill>
              </a:rPr>
              <a:t>Gog</a:t>
            </a:r>
            <a:r>
              <a:rPr lang="en-GB" b="1" dirty="0"/>
              <a:t> </a:t>
            </a:r>
            <a:r>
              <a:rPr lang="en-GB" b="1" dirty="0">
                <a:solidFill>
                  <a:srgbClr val="00FF00"/>
                </a:solidFill>
              </a:rPr>
              <a:t>of The Land of</a:t>
            </a:r>
            <a:r>
              <a:rPr lang="en-GB" b="1" dirty="0"/>
              <a:t> </a:t>
            </a:r>
            <a:r>
              <a:rPr lang="en-GB" b="1" dirty="0">
                <a:solidFill>
                  <a:srgbClr val="FF0000"/>
                </a:solidFill>
              </a:rPr>
              <a:t>Magog</a:t>
            </a:r>
          </a:p>
        </p:txBody>
      </p:sp>
      <p:pic>
        <p:nvPicPr>
          <p:cNvPr id="177160" name="Picture 8" descr="bible">
            <a:extLst>
              <a:ext uri="{FF2B5EF4-FFF2-40B4-BE49-F238E27FC236}">
                <a16:creationId xmlns:a16="http://schemas.microsoft.com/office/drawing/2014/main" id="{70B9DC78-7668-4050-8F13-68470C9B7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1484313"/>
            <a:ext cx="44577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1" name="Text Box 9">
            <a:extLst>
              <a:ext uri="{FF2B5EF4-FFF2-40B4-BE49-F238E27FC236}">
                <a16:creationId xmlns:a16="http://schemas.microsoft.com/office/drawing/2014/main" id="{B285C077-4F42-482C-89BB-AA573A0B8D04}"/>
              </a:ext>
            </a:extLst>
          </p:cNvPr>
          <p:cNvSpPr txBox="1">
            <a:spLocks noChangeArrowheads="1"/>
          </p:cNvSpPr>
          <p:nvPr/>
        </p:nvSpPr>
        <p:spPr bwMode="auto">
          <a:xfrm>
            <a:off x="0" y="4724400"/>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rPr>
              <a:t>The following verses of scripture give </a:t>
            </a:r>
            <a:r>
              <a:rPr lang="en-GB" sz="2800" b="1" dirty="0">
                <a:solidFill>
                  <a:srgbClr val="FF3300"/>
                </a:solidFill>
                <a:effectLst>
                  <a:outerShdw blurRad="38100" dist="38100" dir="2700000" algn="tl">
                    <a:srgbClr val="000000"/>
                  </a:outerShdw>
                </a:effectLst>
              </a:rPr>
              <a:t>an overall summary of Gog’s attack</a:t>
            </a:r>
            <a:r>
              <a:rPr lang="en-GB" sz="2800" b="1" dirty="0">
                <a:solidFill>
                  <a:srgbClr val="00FF00"/>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while subsequent verses, chapters and books of the Bible go into greater detail</a:t>
            </a:r>
            <a:r>
              <a:rPr lang="en-GB" sz="2800" b="1" dirty="0">
                <a:solidFill>
                  <a:srgbClr val="00FF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about the various aspects of the attack and upon which the presentation is based</a:t>
            </a:r>
            <a:r>
              <a:rPr lang="en-GB" sz="2400" b="1" dirty="0">
                <a:solidFill>
                  <a:srgbClr val="FFFF00"/>
                </a:solidFill>
                <a:effectLst>
                  <a:outerShdw blurRad="38100" dist="38100" dir="2700000" algn="tl">
                    <a:srgbClr val="000000"/>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7160"/>
                                        </p:tgtEl>
                                        <p:attrNameLst>
                                          <p:attrName>style.visibility</p:attrName>
                                        </p:attrNameLst>
                                      </p:cBhvr>
                                      <p:to>
                                        <p:strVal val="visible"/>
                                      </p:to>
                                    </p:set>
                                    <p:animEffect transition="in" filter="circle(in)">
                                      <p:cBhvr>
                                        <p:cTn id="7" dur="2000"/>
                                        <p:tgtEl>
                                          <p:spTgt spid="177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78F24F-6F4E-4349-ACF5-25639C538EBC}"/>
              </a:ext>
            </a:extLst>
          </p:cNvPr>
          <p:cNvSpPr>
            <a:spLocks noGrp="1"/>
          </p:cNvSpPr>
          <p:nvPr>
            <p:ph type="title"/>
          </p:nvPr>
        </p:nvSpPr>
        <p:spPr/>
        <p:txBody>
          <a:bodyPr/>
          <a:lstStyle/>
          <a:p>
            <a:pPr>
              <a:defRPr/>
            </a:pPr>
            <a:r>
              <a:rPr lang="en-GB" b="1" dirty="0">
                <a:solidFill>
                  <a:srgbClr val="FF3300"/>
                </a:solidFill>
              </a:rPr>
              <a:t>Khazar = Gog = The Little Ho</a:t>
            </a:r>
            <a:endParaRPr lang="en-GB" dirty="0"/>
          </a:p>
        </p:txBody>
      </p:sp>
      <p:sp>
        <p:nvSpPr>
          <p:cNvPr id="3" name="Slide Number Placeholder 2">
            <a:extLst>
              <a:ext uri="{FF2B5EF4-FFF2-40B4-BE49-F238E27FC236}">
                <a16:creationId xmlns:a16="http://schemas.microsoft.com/office/drawing/2014/main" id="{AEBC6548-F813-4CD5-A156-C8AA973834D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5517D38-301C-4DDC-A687-55E11C45D53A}" type="slidenum">
              <a:rPr lang="en-GB" altLang="en-US"/>
              <a:pPr eaLnBrk="1" hangingPunct="1"/>
              <a:t>50</a:t>
            </a:fld>
            <a:endParaRPr lang="en-GB" altLang="en-US"/>
          </a:p>
        </p:txBody>
      </p:sp>
      <p:pic>
        <p:nvPicPr>
          <p:cNvPr id="195586" name="Picture 2" descr="http://www.dkimages.com/discover/previews/940/50159062.JPG">
            <a:extLst>
              <a:ext uri="{FF2B5EF4-FFF2-40B4-BE49-F238E27FC236}">
                <a16:creationId xmlns:a16="http://schemas.microsoft.com/office/drawing/2014/main" id="{7E5E12D5-87F5-4052-BAFD-44A57A183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785938"/>
            <a:ext cx="40576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4DDE085-7215-4B0A-9115-3C2F4388CFCE}"/>
              </a:ext>
            </a:extLst>
          </p:cNvPr>
          <p:cNvSpPr txBox="1"/>
          <p:nvPr/>
        </p:nvSpPr>
        <p:spPr>
          <a:xfrm>
            <a:off x="4857750" y="1928813"/>
            <a:ext cx="4143375" cy="4308475"/>
          </a:xfrm>
          <a:prstGeom prst="rect">
            <a:avLst/>
          </a:prstGeom>
          <a:noFill/>
        </p:spPr>
        <p:txBody>
          <a:bodyPr>
            <a:spAutoFit/>
          </a:bodyPr>
          <a:lstStyle/>
          <a:p>
            <a:pPr>
              <a:defRPr/>
            </a:pPr>
            <a:r>
              <a:rPr lang="en-GB" sz="3200" b="1" dirty="0">
                <a:solidFill>
                  <a:srgbClr val="00FF00"/>
                </a:solidFill>
                <a:effectLst>
                  <a:outerShdw blurRad="38100" dist="38100" dir="2700000" algn="tl">
                    <a:srgbClr val="000000"/>
                  </a:outerShdw>
                </a:effectLst>
                <a:latin typeface="Arial" charset="0"/>
                <a:cs typeface="Arial" charset="0"/>
              </a:rPr>
              <a:t>The presentation will show that Gog has had a foothold in London since ancient times and was one of the control centres for the silk route.</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5586"/>
                                        </p:tgtEl>
                                        <p:attrNameLst>
                                          <p:attrName>style.visibility</p:attrName>
                                        </p:attrNameLst>
                                      </p:cBhvr>
                                      <p:to>
                                        <p:strVal val="visible"/>
                                      </p:to>
                                    </p:set>
                                    <p:animEffect transition="in" filter="circle(in)">
                                      <p:cBhvr>
                                        <p:cTn id="7" dur="2000"/>
                                        <p:tgtEl>
                                          <p:spTgt spid="1955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032D773F-17AD-4AF2-A0AD-4225213DE26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7D08E19-CD4B-4DCE-BF01-EDF134D61210}" type="slidenum">
              <a:rPr lang="en-GB" altLang="en-US"/>
              <a:pPr eaLnBrk="1" hangingPunct="1"/>
              <a:t>51</a:t>
            </a:fld>
            <a:endParaRPr lang="en-GB" altLang="en-US"/>
          </a:p>
        </p:txBody>
      </p:sp>
      <p:sp>
        <p:nvSpPr>
          <p:cNvPr id="121860" name="Rectangle 4">
            <a:extLst>
              <a:ext uri="{FF2B5EF4-FFF2-40B4-BE49-F238E27FC236}">
                <a16:creationId xmlns:a16="http://schemas.microsoft.com/office/drawing/2014/main" id="{E384AD4D-67DF-44E2-BF18-C21BE6D06812}"/>
              </a:ext>
            </a:extLst>
          </p:cNvPr>
          <p:cNvSpPr>
            <a:spLocks noGrp="1" noChangeArrowheads="1"/>
          </p:cNvSpPr>
          <p:nvPr>
            <p:ph type="title"/>
          </p:nvPr>
        </p:nvSpPr>
        <p:spPr/>
        <p:txBody>
          <a:bodyPr/>
          <a:lstStyle/>
          <a:p>
            <a:pPr eaLnBrk="1" hangingPunct="1">
              <a:defRPr/>
            </a:pPr>
            <a:r>
              <a:rPr lang="en-GB" sz="4000" b="1" dirty="0">
                <a:solidFill>
                  <a:srgbClr val="FF3300"/>
                </a:solidFill>
              </a:rPr>
              <a:t>Khazar = Gog = The Little Horn</a:t>
            </a:r>
          </a:p>
        </p:txBody>
      </p:sp>
      <p:pic>
        <p:nvPicPr>
          <p:cNvPr id="121862" name="Picture 6" descr="Great Red Dragon">
            <a:hlinkClick r:id="rId3"/>
            <a:extLst>
              <a:ext uri="{FF2B5EF4-FFF2-40B4-BE49-F238E27FC236}">
                <a16:creationId xmlns:a16="http://schemas.microsoft.com/office/drawing/2014/main" id="{97036229-5905-476F-9B1A-B3BBE6058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1285875"/>
            <a:ext cx="38385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Text Box 7">
            <a:extLst>
              <a:ext uri="{FF2B5EF4-FFF2-40B4-BE49-F238E27FC236}">
                <a16:creationId xmlns:a16="http://schemas.microsoft.com/office/drawing/2014/main" id="{7855C961-989B-4A55-AD50-4F4A58EDE532}"/>
              </a:ext>
            </a:extLst>
          </p:cNvPr>
          <p:cNvSpPr txBox="1">
            <a:spLocks noChangeArrowheads="1"/>
          </p:cNvSpPr>
          <p:nvPr/>
        </p:nvSpPr>
        <p:spPr bwMode="auto">
          <a:xfrm>
            <a:off x="4643438" y="1714500"/>
            <a:ext cx="4500562"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3300"/>
                </a:solidFill>
                <a:effectLst>
                  <a:outerShdw blurRad="38100" dist="38100" dir="2700000" algn="tl">
                    <a:srgbClr val="000000"/>
                  </a:outerShdw>
                </a:effectLst>
                <a:latin typeface="Arial" charset="0"/>
                <a:cs typeface="Arial" charset="0"/>
              </a:rPr>
              <a:t>The City of London is full of dragons,</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on the boundary posts and the coat of arms,</a:t>
            </a:r>
            <a:r>
              <a:rPr lang="en-GB" sz="2800" b="1" dirty="0">
                <a:solidFill>
                  <a:srgbClr val="FFFF00"/>
                </a:solidFill>
                <a:effectLst>
                  <a:outerShdw blurRad="38100" dist="38100" dir="2700000" algn="tl">
                    <a:srgbClr val="000000"/>
                  </a:outerShdw>
                </a:effectLst>
                <a:latin typeface="Arial" charset="0"/>
                <a:cs typeface="Arial" charset="0"/>
              </a:rPr>
              <a:t> even the Queen of England is not sovereign in the </a:t>
            </a:r>
            <a:r>
              <a:rPr lang="en-GB" sz="2800" b="1" dirty="0">
                <a:solidFill>
                  <a:srgbClr val="FF3300"/>
                </a:solidFill>
                <a:effectLst>
                  <a:outerShdw blurRad="38100" dist="38100" dir="2700000" algn="tl">
                    <a:srgbClr val="000000"/>
                  </a:outerShdw>
                </a:effectLst>
                <a:latin typeface="Arial" charset="0"/>
                <a:cs typeface="Arial" charset="0"/>
              </a:rPr>
              <a:t>City of London.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1862"/>
                                        </p:tgtEl>
                                        <p:attrNameLst>
                                          <p:attrName>style.visibility</p:attrName>
                                        </p:attrNameLst>
                                      </p:cBhvr>
                                      <p:to>
                                        <p:strVal val="visible"/>
                                      </p:to>
                                    </p:set>
                                    <p:animEffect transition="in" filter="circle(in)">
                                      <p:cBhvr>
                                        <p:cTn id="7" dur="2000"/>
                                        <p:tgtEl>
                                          <p:spTgt spid="1218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21863">
                                            <p:txEl>
                                              <p:pRg st="0" end="0"/>
                                            </p:txEl>
                                          </p:spTgt>
                                        </p:tgtEl>
                                        <p:attrNameLst>
                                          <p:attrName>style.visibility</p:attrName>
                                        </p:attrNameLst>
                                      </p:cBhvr>
                                      <p:to>
                                        <p:strVal val="visible"/>
                                      </p:to>
                                    </p:set>
                                    <p:anim calcmode="discrete" valueType="clr">
                                      <p:cBhvr override="childStyle">
                                        <p:cTn id="12" dur="80"/>
                                        <p:tgtEl>
                                          <p:spTgt spid="1218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186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218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3FD1243E-0734-4853-AD08-6949C29A336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F4E2BA-162C-4CA0-B1EF-9E6FDF8053D6}" type="slidenum">
              <a:rPr lang="en-GB" altLang="en-US"/>
              <a:pPr eaLnBrk="1" hangingPunct="1"/>
              <a:t>52</a:t>
            </a:fld>
            <a:endParaRPr lang="en-GB" altLang="en-US"/>
          </a:p>
        </p:txBody>
      </p:sp>
      <p:sp>
        <p:nvSpPr>
          <p:cNvPr id="143364" name="Rectangle 4">
            <a:extLst>
              <a:ext uri="{FF2B5EF4-FFF2-40B4-BE49-F238E27FC236}">
                <a16:creationId xmlns:a16="http://schemas.microsoft.com/office/drawing/2014/main" id="{B33D3715-1CCB-46AA-B9E3-1D5DBDFA1CE3}"/>
              </a:ext>
            </a:extLst>
          </p:cNvPr>
          <p:cNvSpPr>
            <a:spLocks noGrp="1" noChangeArrowheads="1"/>
          </p:cNvSpPr>
          <p:nvPr>
            <p:ph type="title"/>
          </p:nvPr>
        </p:nvSpPr>
        <p:spPr/>
        <p:txBody>
          <a:bodyPr/>
          <a:lstStyle/>
          <a:p>
            <a:pPr eaLnBrk="1" hangingPunct="1">
              <a:defRPr/>
            </a:pPr>
            <a:r>
              <a:rPr lang="en-GB" sz="4000" b="1" dirty="0">
                <a:solidFill>
                  <a:srgbClr val="FF3300"/>
                </a:solidFill>
              </a:rPr>
              <a:t>Khazar = Gog = The Little Horn</a:t>
            </a:r>
          </a:p>
        </p:txBody>
      </p:sp>
      <p:sp>
        <p:nvSpPr>
          <p:cNvPr id="143366" name="Text Box 6">
            <a:extLst>
              <a:ext uri="{FF2B5EF4-FFF2-40B4-BE49-F238E27FC236}">
                <a16:creationId xmlns:a16="http://schemas.microsoft.com/office/drawing/2014/main" id="{5DF512FE-33CB-4532-A460-965ABD1CB9FE}"/>
              </a:ext>
            </a:extLst>
          </p:cNvPr>
          <p:cNvSpPr txBox="1">
            <a:spLocks noChangeArrowheads="1"/>
          </p:cNvSpPr>
          <p:nvPr/>
        </p:nvSpPr>
        <p:spPr bwMode="auto">
          <a:xfrm>
            <a:off x="5072063" y="1071563"/>
            <a:ext cx="3743325"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Notice the similarity of the 2 verses describing this power as </a:t>
            </a:r>
            <a:r>
              <a:rPr lang="en-GB" sz="2800" b="1" dirty="0">
                <a:solidFill>
                  <a:srgbClr val="FFFF00"/>
                </a:solidFill>
                <a:effectLst>
                  <a:outerShdw blurRad="38100" dist="38100" dir="2700000" algn="tl">
                    <a:srgbClr val="000000"/>
                  </a:outerShdw>
                </a:effectLst>
                <a:latin typeface="Arial" charset="0"/>
                <a:cs typeface="Arial" charset="0"/>
              </a:rPr>
              <a:t>coming up</a:t>
            </a:r>
            <a:r>
              <a:rPr lang="en-GB" sz="2800" b="1" dirty="0">
                <a:solidFill>
                  <a:srgbClr val="00FF00"/>
                </a:solidFill>
                <a:effectLst>
                  <a:outerShdw blurRad="38100" dist="38100" dir="2700000" algn="tl">
                    <a:srgbClr val="000000"/>
                  </a:outerShdw>
                </a:effectLst>
                <a:latin typeface="Arial" charset="0"/>
                <a:cs typeface="Arial" charset="0"/>
              </a:rPr>
              <a:t> in the midst of the Israel nations.</a:t>
            </a:r>
            <a:r>
              <a:rPr lang="en-GB" sz="2800" b="1" dirty="0">
                <a:solidFill>
                  <a:srgbClr val="FFFF00"/>
                </a:solidFill>
                <a:effectLst>
                  <a:outerShdw blurRad="38100" dist="38100" dir="2700000" algn="tl">
                    <a:srgbClr val="000000"/>
                  </a:outerShdw>
                </a:effectLst>
                <a:latin typeface="Arial" charset="0"/>
                <a:cs typeface="Arial" charset="0"/>
              </a:rPr>
              <a:t> Christ said ye (Israel) are the Temple. </a:t>
            </a:r>
            <a:endParaRPr lang="en-GB" sz="2800" b="1" dirty="0">
              <a:solidFill>
                <a:srgbClr val="FF9900"/>
              </a:solidFill>
              <a:effectLst>
                <a:outerShdw blurRad="38100" dist="38100" dir="2700000" algn="tl">
                  <a:srgbClr val="000000"/>
                </a:outerShdw>
              </a:effectLst>
              <a:latin typeface="Arial" charset="0"/>
              <a:cs typeface="Arial" charset="0"/>
            </a:endParaRPr>
          </a:p>
        </p:txBody>
      </p:sp>
      <p:pic>
        <p:nvPicPr>
          <p:cNvPr id="143368" name="Picture 8" descr="05_02_6---Bible_web">
            <a:extLst>
              <a:ext uri="{FF2B5EF4-FFF2-40B4-BE49-F238E27FC236}">
                <a16:creationId xmlns:a16="http://schemas.microsoft.com/office/drawing/2014/main" id="{F97068C8-32D7-4A2A-AD07-44F4C203F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45" t="4625" b="10292"/>
          <a:stretch>
            <a:fillRect/>
          </a:stretch>
        </p:blipFill>
        <p:spPr bwMode="auto">
          <a:xfrm>
            <a:off x="539750" y="1484313"/>
            <a:ext cx="4464050"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9" name="Text Box 9">
            <a:extLst>
              <a:ext uri="{FF2B5EF4-FFF2-40B4-BE49-F238E27FC236}">
                <a16:creationId xmlns:a16="http://schemas.microsoft.com/office/drawing/2014/main" id="{905F32DF-124D-4F55-B28D-B3D56D75FE04}"/>
              </a:ext>
            </a:extLst>
          </p:cNvPr>
          <p:cNvSpPr txBox="1">
            <a:spLocks noChangeArrowheads="1"/>
          </p:cNvSpPr>
          <p:nvPr/>
        </p:nvSpPr>
        <p:spPr bwMode="auto">
          <a:xfrm>
            <a:off x="0" y="4643446"/>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00FF"/>
                </a:solidFill>
                <a:effectLst>
                  <a:outerShdw blurRad="38100" dist="38100" dir="2700000" algn="tl">
                    <a:srgbClr val="000000"/>
                  </a:outerShdw>
                </a:effectLst>
              </a:rPr>
              <a:t>The scriptures also say that the </a:t>
            </a:r>
            <a:r>
              <a:rPr lang="en-GB" sz="2800" b="1" dirty="0" err="1">
                <a:solidFill>
                  <a:srgbClr val="FF00FF"/>
                </a:solidFill>
                <a:effectLst>
                  <a:outerShdw blurRad="38100" dist="38100" dir="2700000" algn="tl">
                    <a:srgbClr val="000000"/>
                  </a:outerShdw>
                </a:effectLst>
              </a:rPr>
              <a:t>Anti_Christ</a:t>
            </a:r>
            <a:r>
              <a:rPr lang="en-GB" sz="2800" b="1" dirty="0">
                <a:solidFill>
                  <a:srgbClr val="FF00FF"/>
                </a:solidFill>
                <a:effectLst>
                  <a:outerShdw blurRad="38100" dist="38100" dir="2700000" algn="tl">
                    <a:srgbClr val="000000"/>
                  </a:outerShdw>
                </a:effectLst>
              </a:rPr>
              <a:t> would be in the midst of the Temple (Israel).</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These references only occur once, but together they fulfil the requirement of being </a:t>
            </a:r>
            <a:r>
              <a:rPr lang="en-GB" sz="2800" b="1" dirty="0">
                <a:solidFill>
                  <a:srgbClr val="FF9900"/>
                </a:solidFill>
                <a:effectLst>
                  <a:outerShdw blurRad="38100" dist="38100" dir="2700000" algn="tl">
                    <a:srgbClr val="000000"/>
                  </a:outerShdw>
                </a:effectLst>
              </a:rPr>
              <a:t>in the mouth of 2 or 3 witnesses!</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3368"/>
                                        </p:tgtEl>
                                        <p:attrNameLst>
                                          <p:attrName>style.visibility</p:attrName>
                                        </p:attrNameLst>
                                      </p:cBhvr>
                                      <p:to>
                                        <p:strVal val="visible"/>
                                      </p:to>
                                    </p:set>
                                    <p:animEffect transition="in" filter="circle(in)">
                                      <p:cBhvr>
                                        <p:cTn id="7" dur="2000"/>
                                        <p:tgtEl>
                                          <p:spTgt spid="1433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43366">
                                            <p:txEl>
                                              <p:pRg st="0" end="0"/>
                                            </p:txEl>
                                          </p:spTgt>
                                        </p:tgtEl>
                                        <p:attrNameLst>
                                          <p:attrName>style.visibility</p:attrName>
                                        </p:attrNameLst>
                                      </p:cBhvr>
                                      <p:to>
                                        <p:strVal val="visible"/>
                                      </p:to>
                                    </p:set>
                                    <p:anim calcmode="discrete" valueType="clr">
                                      <p:cBhvr override="childStyle">
                                        <p:cTn id="12" dur="80"/>
                                        <p:tgtEl>
                                          <p:spTgt spid="14336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3366">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43366">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43369"/>
                                        </p:tgtEl>
                                        <p:attrNameLst>
                                          <p:attrName>style.visibility</p:attrName>
                                        </p:attrNameLst>
                                      </p:cBhvr>
                                      <p:to>
                                        <p:strVal val="visible"/>
                                      </p:to>
                                    </p:set>
                                    <p:anim calcmode="discrete" valueType="clr">
                                      <p:cBhvr override="childStyle">
                                        <p:cTn id="19" dur="80"/>
                                        <p:tgtEl>
                                          <p:spTgt spid="143369"/>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43369"/>
                                        </p:tgtEl>
                                        <p:attrNameLst>
                                          <p:attrName>fillcolor</p:attrName>
                                        </p:attrNameLst>
                                      </p:cBhvr>
                                      <p:tavLst>
                                        <p:tav tm="0">
                                          <p:val>
                                            <p:clrVal>
                                              <a:schemeClr val="accent2"/>
                                            </p:clrVal>
                                          </p:val>
                                        </p:tav>
                                        <p:tav tm="50000">
                                          <p:val>
                                            <p:clrVal>
                                              <a:schemeClr val="hlink"/>
                                            </p:clrVal>
                                          </p:val>
                                        </p:tav>
                                      </p:tavLst>
                                    </p:anim>
                                    <p:set>
                                      <p:cBhvr>
                                        <p:cTn id="21" dur="80"/>
                                        <p:tgtEl>
                                          <p:spTgt spid="14336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9DD3F1D7-62C9-4E88-B396-E633C6FC7F3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B016793-2396-4EDB-ADB5-ECFB4E5CF9D4}" type="slidenum">
              <a:rPr lang="en-GB" altLang="en-US"/>
              <a:pPr eaLnBrk="1" hangingPunct="1"/>
              <a:t>53</a:t>
            </a:fld>
            <a:endParaRPr lang="en-GB" altLang="en-US"/>
          </a:p>
        </p:txBody>
      </p:sp>
      <p:sp>
        <p:nvSpPr>
          <p:cNvPr id="148484" name="Rectangle 4">
            <a:extLst>
              <a:ext uri="{FF2B5EF4-FFF2-40B4-BE49-F238E27FC236}">
                <a16:creationId xmlns:a16="http://schemas.microsoft.com/office/drawing/2014/main" id="{33F4E87A-7749-4951-8E42-3C471A618CE6}"/>
              </a:ext>
            </a:extLst>
          </p:cNvPr>
          <p:cNvSpPr>
            <a:spLocks noGrp="1" noChangeArrowheads="1"/>
          </p:cNvSpPr>
          <p:nvPr>
            <p:ph type="title"/>
          </p:nvPr>
        </p:nvSpPr>
        <p:spPr/>
        <p:txBody>
          <a:bodyPr/>
          <a:lstStyle/>
          <a:p>
            <a:pPr eaLnBrk="1" hangingPunct="1">
              <a:defRPr/>
            </a:pPr>
            <a:r>
              <a:rPr lang="en-GB" sz="4000" b="1" dirty="0">
                <a:solidFill>
                  <a:srgbClr val="FFFF00"/>
                </a:solidFill>
              </a:rPr>
              <a:t>The Numerology Of</a:t>
            </a:r>
            <a:r>
              <a:rPr lang="en-GB" sz="4000" b="1" dirty="0">
                <a:solidFill>
                  <a:srgbClr val="FF3300"/>
                </a:solidFill>
              </a:rPr>
              <a:t> The Little Horn</a:t>
            </a:r>
          </a:p>
        </p:txBody>
      </p:sp>
      <p:sp>
        <p:nvSpPr>
          <p:cNvPr id="148485" name="Text Box 5">
            <a:extLst>
              <a:ext uri="{FF2B5EF4-FFF2-40B4-BE49-F238E27FC236}">
                <a16:creationId xmlns:a16="http://schemas.microsoft.com/office/drawing/2014/main" id="{5D4591F3-FBBB-4358-B1F7-56C4D3652B2C}"/>
              </a:ext>
            </a:extLst>
          </p:cNvPr>
          <p:cNvSpPr txBox="1">
            <a:spLocks noChangeArrowheads="1"/>
          </p:cNvSpPr>
          <p:nvPr/>
        </p:nvSpPr>
        <p:spPr bwMode="auto">
          <a:xfrm>
            <a:off x="0" y="1928802"/>
            <a:ext cx="9144000" cy="3662541"/>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On the basis of A = 1, B = 2 etc.</a:t>
            </a:r>
          </a:p>
          <a:p>
            <a:pPr>
              <a:spcBef>
                <a:spcPct val="50000"/>
              </a:spcBef>
              <a:defRPr/>
            </a:pPr>
            <a:r>
              <a:rPr lang="en-GB" sz="2800" b="1" dirty="0">
                <a:solidFill>
                  <a:srgbClr val="FF3300"/>
                </a:solidFill>
                <a:effectLst>
                  <a:outerShdw blurRad="38100" dist="38100" dir="2700000" algn="tl">
                    <a:srgbClr val="000000"/>
                  </a:outerShdw>
                </a:effectLst>
              </a:rPr>
              <a:t>Khazar</a:t>
            </a:r>
            <a:r>
              <a:rPr lang="en-GB" sz="2800" b="1" dirty="0">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11</a:t>
            </a:r>
            <a:r>
              <a:rPr lang="en-GB" sz="2800" b="1" dirty="0">
                <a:solidFill>
                  <a:srgbClr val="FF99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+ 8 + 1 + 26 + 1 + 18 = 65 = 6 + 5 =</a:t>
            </a:r>
            <a:r>
              <a:rPr lang="en-GB" sz="2800" b="1" dirty="0">
                <a:solidFill>
                  <a:srgbClr val="FF99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11</a:t>
            </a:r>
          </a:p>
          <a:p>
            <a:pPr>
              <a:spcBef>
                <a:spcPct val="50000"/>
              </a:spcBef>
              <a:defRPr/>
            </a:pPr>
            <a:r>
              <a:rPr lang="en-GB" sz="2800" b="1" dirty="0">
                <a:solidFill>
                  <a:srgbClr val="FF3300"/>
                </a:solidFill>
                <a:effectLst>
                  <a:outerShdw blurRad="38100" dist="38100" dir="2700000" algn="tl">
                    <a:srgbClr val="000000"/>
                  </a:outerShdw>
                </a:effectLst>
              </a:rPr>
              <a:t>Gog </a:t>
            </a:r>
            <a:r>
              <a:rPr lang="en-GB" sz="2800" b="1" dirty="0">
                <a:solidFill>
                  <a:schemeClr val="hlink"/>
                </a:solidFill>
                <a:effectLst>
                  <a:outerShdw blurRad="38100" dist="38100" dir="2700000" algn="tl">
                    <a:srgbClr val="000000"/>
                  </a:outerShdw>
                </a:effectLst>
              </a:rPr>
              <a:t>= 7 + 15 + 7 = 29 = 2 + 9 =</a:t>
            </a:r>
            <a:r>
              <a:rPr lang="en-GB" sz="2800" b="1" dirty="0">
                <a:solidFill>
                  <a:srgbClr val="FF99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11</a:t>
            </a:r>
          </a:p>
          <a:p>
            <a:pPr>
              <a:spcBef>
                <a:spcPct val="50000"/>
              </a:spcBef>
              <a:defRPr/>
            </a:pPr>
            <a:r>
              <a:rPr lang="en-GB" sz="2800" b="1" dirty="0">
                <a:solidFill>
                  <a:srgbClr val="FF3300"/>
                </a:solidFill>
                <a:effectLst>
                  <a:outerShdw blurRad="38100" dist="38100" dir="2700000" algn="tl">
                    <a:srgbClr val="000000"/>
                  </a:outerShdw>
                </a:effectLst>
              </a:rPr>
              <a:t>Jew </a:t>
            </a:r>
            <a:r>
              <a:rPr lang="en-GB" sz="2800" b="1" dirty="0">
                <a:solidFill>
                  <a:schemeClr val="hlink"/>
                </a:solidFill>
                <a:effectLst>
                  <a:outerShdw blurRad="38100" dist="38100" dir="2700000" algn="tl">
                    <a:srgbClr val="000000"/>
                  </a:outerShdw>
                </a:effectLst>
              </a:rPr>
              <a:t>= 10 + 5 + 23 = 38 = 3 + 8 =</a:t>
            </a:r>
            <a:r>
              <a:rPr lang="en-GB" sz="2800" b="1" dirty="0">
                <a:solidFill>
                  <a:srgbClr val="FF99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11</a:t>
            </a:r>
          </a:p>
          <a:p>
            <a:pPr>
              <a:spcBef>
                <a:spcPct val="50000"/>
              </a:spcBef>
              <a:defRPr/>
            </a:pPr>
            <a:r>
              <a:rPr lang="en-GB" sz="2800" b="1" dirty="0">
                <a:solidFill>
                  <a:srgbClr val="FF9900"/>
                </a:solidFill>
                <a:effectLst>
                  <a:outerShdw blurRad="38100" dist="38100" dir="2700000" algn="tl">
                    <a:srgbClr val="000000"/>
                  </a:outerShdw>
                </a:effectLst>
              </a:rPr>
              <a:t>This gives us</a:t>
            </a:r>
            <a:r>
              <a:rPr lang="en-GB" sz="2800" b="1" dirty="0">
                <a:solidFill>
                  <a:schemeClr val="hlink"/>
                </a:solidFill>
                <a:effectLst>
                  <a:outerShdw blurRad="38100" dist="38100" dir="2700000" algn="tl">
                    <a:srgbClr val="000000"/>
                  </a:outerShdw>
                </a:effectLst>
              </a:rPr>
              <a:t> 33 (11+11+11) =</a:t>
            </a:r>
            <a:r>
              <a:rPr lang="en-GB" sz="2800" b="1" dirty="0">
                <a:solidFill>
                  <a:srgbClr val="FF3300"/>
                </a:solidFill>
                <a:effectLst>
                  <a:outerShdw blurRad="38100" dist="38100" dir="2700000" algn="tl">
                    <a:srgbClr val="000000"/>
                  </a:outerShdw>
                </a:effectLst>
              </a:rPr>
              <a:t> The number of Masonic degrees!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8485"/>
                                        </p:tgtEl>
                                        <p:attrNameLst>
                                          <p:attrName>style.visibility</p:attrName>
                                        </p:attrNameLst>
                                      </p:cBhvr>
                                      <p:to>
                                        <p:strVal val="visible"/>
                                      </p:to>
                                    </p:set>
                                    <p:anim calcmode="lin" valueType="num">
                                      <p:cBhvr additive="base">
                                        <p:cTn id="7" dur="500" fill="hold"/>
                                        <p:tgtEl>
                                          <p:spTgt spid="148485"/>
                                        </p:tgtEl>
                                        <p:attrNameLst>
                                          <p:attrName>ppt_x</p:attrName>
                                        </p:attrNameLst>
                                      </p:cBhvr>
                                      <p:tavLst>
                                        <p:tav tm="0">
                                          <p:val>
                                            <p:strVal val="#ppt_x"/>
                                          </p:val>
                                        </p:tav>
                                        <p:tav tm="100000">
                                          <p:val>
                                            <p:strVal val="#ppt_x"/>
                                          </p:val>
                                        </p:tav>
                                      </p:tavLst>
                                    </p:anim>
                                    <p:anim calcmode="lin" valueType="num">
                                      <p:cBhvr additive="base">
                                        <p:cTn id="8" dur="500" fill="hold"/>
                                        <p:tgtEl>
                                          <p:spTgt spid="148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EF4EF-3616-450B-85ED-EB144AAD3E24}"/>
              </a:ext>
            </a:extLst>
          </p:cNvPr>
          <p:cNvSpPr>
            <a:spLocks noGrp="1"/>
          </p:cNvSpPr>
          <p:nvPr>
            <p:ph type="title"/>
          </p:nvPr>
        </p:nvSpPr>
        <p:spPr/>
        <p:txBody>
          <a:bodyPr/>
          <a:lstStyle/>
          <a:p>
            <a:pPr>
              <a:defRPr/>
            </a:pPr>
            <a:r>
              <a:rPr lang="en-GB" b="1" dirty="0">
                <a:solidFill>
                  <a:srgbClr val="FFFF00"/>
                </a:solidFill>
              </a:rPr>
              <a:t>The Numerology Of</a:t>
            </a:r>
            <a:r>
              <a:rPr lang="en-GB" b="1" dirty="0">
                <a:solidFill>
                  <a:srgbClr val="FF3300"/>
                </a:solidFill>
              </a:rPr>
              <a:t> The Little Horn</a:t>
            </a:r>
            <a:endParaRPr lang="en-GB" dirty="0"/>
          </a:p>
        </p:txBody>
      </p:sp>
      <p:sp>
        <p:nvSpPr>
          <p:cNvPr id="3" name="Slide Number Placeholder 2">
            <a:extLst>
              <a:ext uri="{FF2B5EF4-FFF2-40B4-BE49-F238E27FC236}">
                <a16:creationId xmlns:a16="http://schemas.microsoft.com/office/drawing/2014/main" id="{29294BF1-0A89-40ED-A56C-FD4135186F0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C455C1F-1679-4FA5-AF22-7C56CDFB65CA}" type="slidenum">
              <a:rPr lang="en-GB" altLang="en-US"/>
              <a:pPr eaLnBrk="1" hangingPunct="1"/>
              <a:t>54</a:t>
            </a:fld>
            <a:endParaRPr lang="en-GB" altLang="en-US"/>
          </a:p>
        </p:txBody>
      </p:sp>
      <p:pic>
        <p:nvPicPr>
          <p:cNvPr id="182274" name="Picture 2" descr="http://2.bp.blogspot.com/_Vw04k0w5KNc/ScfxTC0omsI/AAAAAAAAABo/JFNfjDXqLtc/s320/illuminati.jpg">
            <a:extLst>
              <a:ext uri="{FF2B5EF4-FFF2-40B4-BE49-F238E27FC236}">
                <a16:creationId xmlns:a16="http://schemas.microsoft.com/office/drawing/2014/main" id="{259739D6-F583-4CCA-8C85-AC41F6020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714500"/>
            <a:ext cx="385762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63CC74A-DEB3-450B-8EDC-7C057AACCD14}"/>
              </a:ext>
            </a:extLst>
          </p:cNvPr>
          <p:cNvSpPr txBox="1"/>
          <p:nvPr/>
        </p:nvSpPr>
        <p:spPr>
          <a:xfrm>
            <a:off x="4500563" y="1571625"/>
            <a:ext cx="4643437" cy="5108575"/>
          </a:xfrm>
          <a:prstGeom prst="rect">
            <a:avLst/>
          </a:prstGeom>
          <a:noFill/>
        </p:spPr>
        <p:txBody>
          <a:bodyPr>
            <a:spAutoFit/>
          </a:bodyPr>
          <a:lstStyle/>
          <a:p>
            <a:pPr>
              <a:defRPr/>
            </a:pPr>
            <a:r>
              <a:rPr lang="en-GB" sz="2800" b="1" dirty="0">
                <a:solidFill>
                  <a:srgbClr val="00FFCC"/>
                </a:solidFill>
                <a:effectLst>
                  <a:outerShdw blurRad="38100" dist="38100" dir="2700000" algn="tl">
                    <a:srgbClr val="000000"/>
                  </a:outerShdw>
                </a:effectLst>
                <a:latin typeface="Arial" charset="0"/>
                <a:cs typeface="Arial" charset="0"/>
              </a:rPr>
              <a:t>One of the </a:t>
            </a:r>
            <a:r>
              <a:rPr lang="en-GB" sz="2800" b="1" dirty="0">
                <a:solidFill>
                  <a:srgbClr val="FF0000"/>
                </a:solidFill>
                <a:effectLst>
                  <a:outerShdw blurRad="38100" dist="38100" dir="2700000" algn="tl">
                    <a:srgbClr val="000000"/>
                  </a:outerShdw>
                </a:effectLst>
                <a:latin typeface="Arial" charset="0"/>
                <a:cs typeface="Arial" charset="0"/>
              </a:rPr>
              <a:t>secret forces of Gog</a:t>
            </a:r>
            <a:r>
              <a:rPr lang="en-GB" sz="2800" b="1" dirty="0">
                <a:solidFill>
                  <a:srgbClr val="00FFCC"/>
                </a:solidFill>
                <a:effectLst>
                  <a:outerShdw blurRad="38100" dist="38100" dir="2700000" algn="tl">
                    <a:srgbClr val="000000"/>
                  </a:outerShdw>
                </a:effectLst>
                <a:latin typeface="Arial" charset="0"/>
                <a:cs typeface="Arial" charset="0"/>
              </a:rPr>
              <a:t> was the </a:t>
            </a:r>
            <a:r>
              <a:rPr lang="en-GB" sz="2800" b="1" dirty="0">
                <a:solidFill>
                  <a:srgbClr val="FF0000"/>
                </a:solidFill>
                <a:effectLst>
                  <a:outerShdw blurRad="38100" dist="38100" dir="2700000" algn="tl">
                    <a:srgbClr val="000000"/>
                  </a:outerShdw>
                </a:effectLst>
                <a:latin typeface="Arial" charset="0"/>
                <a:cs typeface="Arial" charset="0"/>
              </a:rPr>
              <a:t>Illuminati</a:t>
            </a:r>
            <a:r>
              <a:rPr lang="en-GB" sz="2800" b="1" dirty="0">
                <a:solidFill>
                  <a:srgbClr val="00FFCC"/>
                </a:solidFill>
                <a:effectLst>
                  <a:outerShdw blurRad="38100" dist="38100" dir="2700000" algn="tl">
                    <a:srgbClr val="000000"/>
                  </a:outerShdw>
                </a:effectLst>
                <a:latin typeface="Arial" charset="0"/>
                <a:cs typeface="Arial" charset="0"/>
              </a:rPr>
              <a:t> and as we shall see was formed, </a:t>
            </a:r>
            <a:r>
              <a:rPr lang="en-GB" sz="2800" b="1" dirty="0">
                <a:solidFill>
                  <a:srgbClr val="FFC000"/>
                </a:solidFill>
                <a:effectLst>
                  <a:outerShdw blurRad="38100" dist="38100" dir="2700000" algn="tl">
                    <a:srgbClr val="000000"/>
                  </a:outerShdw>
                </a:effectLst>
                <a:latin typeface="Arial" charset="0"/>
                <a:cs typeface="Arial" charset="0"/>
              </a:rPr>
              <a:t>or to be more correct, re-constituted</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00FF"/>
                </a:solidFill>
                <a:effectLst>
                  <a:outerShdw blurRad="38100" dist="38100" dir="2700000" algn="tl">
                    <a:srgbClr val="000000"/>
                  </a:outerShdw>
                </a:effectLst>
                <a:latin typeface="Arial" charset="0"/>
                <a:cs typeface="Arial" charset="0"/>
              </a:rPr>
              <a:t>on a very significant date. </a:t>
            </a:r>
            <a:r>
              <a:rPr lang="en-GB" sz="2800" b="1" dirty="0">
                <a:solidFill>
                  <a:srgbClr val="FF3300"/>
                </a:solidFill>
                <a:effectLst>
                  <a:outerShdw blurRad="38100" dist="38100" dir="2700000" algn="tl">
                    <a:srgbClr val="000000"/>
                  </a:outerShdw>
                </a:effectLst>
                <a:latin typeface="Arial" charset="0"/>
                <a:cs typeface="Arial" charset="0"/>
              </a:rPr>
              <a:t>The Illuminati</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would be at the centre of the octopus’s many tentacles that would entrap true Israel.</a:t>
            </a:r>
          </a:p>
          <a:p>
            <a:pPr>
              <a:defRPr/>
            </a:pPr>
            <a:endParaRPr lang="en-GB" dirty="0">
              <a:latin typeface="Arial" charset="0"/>
              <a:cs typeface="Arial" charset="0"/>
            </a:endParaRPr>
          </a:p>
        </p:txBody>
      </p:sp>
      <p:sp>
        <p:nvSpPr>
          <p:cNvPr id="6" name="TextBox 5">
            <a:extLst>
              <a:ext uri="{FF2B5EF4-FFF2-40B4-BE49-F238E27FC236}">
                <a16:creationId xmlns:a16="http://schemas.microsoft.com/office/drawing/2014/main" id="{344BB667-9E40-4133-80FE-CFDBAF0D030F}"/>
              </a:ext>
            </a:extLst>
          </p:cNvPr>
          <p:cNvSpPr txBox="1"/>
          <p:nvPr/>
        </p:nvSpPr>
        <p:spPr>
          <a:xfrm>
            <a:off x="357188" y="6000750"/>
            <a:ext cx="4000500"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The Illuminati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2274"/>
                                        </p:tgtEl>
                                        <p:attrNameLst>
                                          <p:attrName>style.visibility</p:attrName>
                                        </p:attrNameLst>
                                      </p:cBhvr>
                                      <p:to>
                                        <p:strVal val="visible"/>
                                      </p:to>
                                    </p:set>
                                    <p:animEffect transition="in" filter="circle(in)">
                                      <p:cBhvr>
                                        <p:cTn id="7" dur="2000"/>
                                        <p:tgtEl>
                                          <p:spTgt spid="182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F552A822-5438-4201-AF99-011D31F0A32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4134AEC-7C28-4B36-A636-BAD14E11AF1E}" type="slidenum">
              <a:rPr lang="en-GB" altLang="en-US"/>
              <a:pPr eaLnBrk="1" hangingPunct="1"/>
              <a:t>55</a:t>
            </a:fld>
            <a:endParaRPr lang="en-GB" altLang="en-US"/>
          </a:p>
        </p:txBody>
      </p:sp>
      <p:sp>
        <p:nvSpPr>
          <p:cNvPr id="150532" name="Rectangle 4">
            <a:extLst>
              <a:ext uri="{FF2B5EF4-FFF2-40B4-BE49-F238E27FC236}">
                <a16:creationId xmlns:a16="http://schemas.microsoft.com/office/drawing/2014/main" id="{E2AA5EC8-2572-4F05-BEFE-67798B30B40E}"/>
              </a:ext>
            </a:extLst>
          </p:cNvPr>
          <p:cNvSpPr>
            <a:spLocks noGrp="1" noChangeArrowheads="1"/>
          </p:cNvSpPr>
          <p:nvPr>
            <p:ph type="title"/>
          </p:nvPr>
        </p:nvSpPr>
        <p:spPr/>
        <p:txBody>
          <a:bodyPr/>
          <a:lstStyle/>
          <a:p>
            <a:pPr eaLnBrk="1" hangingPunct="1">
              <a:defRPr/>
            </a:pPr>
            <a:r>
              <a:rPr lang="en-GB" sz="4000" b="1">
                <a:solidFill>
                  <a:srgbClr val="FFFF00"/>
                </a:solidFill>
              </a:rPr>
              <a:t>The Numerology Of</a:t>
            </a:r>
            <a:r>
              <a:rPr lang="en-GB" sz="4000" b="1">
                <a:solidFill>
                  <a:srgbClr val="FF3300"/>
                </a:solidFill>
              </a:rPr>
              <a:t> The Little Horn</a:t>
            </a:r>
          </a:p>
        </p:txBody>
      </p:sp>
      <p:pic>
        <p:nvPicPr>
          <p:cNvPr id="150534" name="Picture 6" descr="OpenBible">
            <a:extLst>
              <a:ext uri="{FF2B5EF4-FFF2-40B4-BE49-F238E27FC236}">
                <a16:creationId xmlns:a16="http://schemas.microsoft.com/office/drawing/2014/main" id="{94D57E46-B460-4FA5-9C34-00FDECB69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1500188"/>
            <a:ext cx="6027737"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5" name="Text Box 7">
            <a:extLst>
              <a:ext uri="{FF2B5EF4-FFF2-40B4-BE49-F238E27FC236}">
                <a16:creationId xmlns:a16="http://schemas.microsoft.com/office/drawing/2014/main" id="{BF808DEE-4745-459E-A796-6099A80E1BC1}"/>
              </a:ext>
            </a:extLst>
          </p:cNvPr>
          <p:cNvSpPr txBox="1">
            <a:spLocks noChangeArrowheads="1"/>
          </p:cNvSpPr>
          <p:nvPr/>
        </p:nvSpPr>
        <p:spPr bwMode="auto">
          <a:xfrm>
            <a:off x="0" y="5643578"/>
            <a:ext cx="9144000" cy="120032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The word </a:t>
            </a:r>
            <a:r>
              <a:rPr lang="en-GB" sz="3600" b="1" dirty="0">
                <a:solidFill>
                  <a:srgbClr val="FF0000"/>
                </a:solidFill>
                <a:effectLst>
                  <a:outerShdw blurRad="38100" dist="38100" dir="2700000" algn="tl">
                    <a:srgbClr val="000000"/>
                  </a:outerShdw>
                </a:effectLst>
              </a:rPr>
              <a:t>Gog</a:t>
            </a:r>
            <a:r>
              <a:rPr lang="en-GB" sz="3600" b="1" dirty="0">
                <a:solidFill>
                  <a:srgbClr val="FF9900"/>
                </a:solidFill>
                <a:effectLst>
                  <a:outerShdw blurRad="38100" dist="38100" dir="2700000" algn="tl">
                    <a:srgbClr val="000000"/>
                  </a:outerShdw>
                </a:effectLst>
              </a:rPr>
              <a:t> </a:t>
            </a:r>
            <a:r>
              <a:rPr lang="en-GB" sz="3600" b="1" dirty="0">
                <a:solidFill>
                  <a:srgbClr val="FFFF00"/>
                </a:solidFill>
                <a:effectLst>
                  <a:outerShdw blurRad="38100" dist="38100" dir="2700000" algn="tl">
                    <a:srgbClr val="000000"/>
                  </a:outerShdw>
                </a:effectLst>
              </a:rPr>
              <a:t>is mentioned exactly </a:t>
            </a:r>
            <a:r>
              <a:rPr lang="en-GB" sz="3600" b="1" dirty="0">
                <a:solidFill>
                  <a:srgbClr val="FF3300"/>
                </a:solidFill>
                <a:effectLst>
                  <a:outerShdw blurRad="38100" dist="38100" dir="2700000" algn="tl">
                    <a:srgbClr val="000000"/>
                  </a:outerShdw>
                </a:effectLst>
              </a:rPr>
              <a:t>11 times </a:t>
            </a:r>
            <a:r>
              <a:rPr lang="en-GB" sz="3600" b="1" dirty="0">
                <a:solidFill>
                  <a:srgbClr val="FFFF00"/>
                </a:solidFill>
                <a:effectLst>
                  <a:outerShdw blurRad="38100" dist="38100" dir="2700000" algn="tl">
                    <a:srgbClr val="000000"/>
                  </a:outerShdw>
                </a:effectLst>
              </a:rPr>
              <a:t>in the Holy Scriptures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0534"/>
                                        </p:tgtEl>
                                        <p:attrNameLst>
                                          <p:attrName>style.visibility</p:attrName>
                                        </p:attrNameLst>
                                      </p:cBhvr>
                                      <p:to>
                                        <p:strVal val="visible"/>
                                      </p:to>
                                    </p:set>
                                    <p:animEffect transition="in" filter="circle(in)">
                                      <p:cBhvr>
                                        <p:cTn id="7" dur="2000"/>
                                        <p:tgtEl>
                                          <p:spTgt spid="150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50535"/>
                                        </p:tgtEl>
                                        <p:attrNameLst>
                                          <p:attrName>style.visibility</p:attrName>
                                        </p:attrNameLst>
                                      </p:cBhvr>
                                      <p:to>
                                        <p:strVal val="visible"/>
                                      </p:to>
                                    </p:set>
                                    <p:anim calcmode="lin" valueType="num">
                                      <p:cBhvr additive="base">
                                        <p:cTn id="12" dur="500" fill="hold"/>
                                        <p:tgtEl>
                                          <p:spTgt spid="150535"/>
                                        </p:tgtEl>
                                        <p:attrNameLst>
                                          <p:attrName>ppt_x</p:attrName>
                                        </p:attrNameLst>
                                      </p:cBhvr>
                                      <p:tavLst>
                                        <p:tav tm="0">
                                          <p:val>
                                            <p:strVal val="#ppt_x"/>
                                          </p:val>
                                        </p:tav>
                                        <p:tav tm="100000">
                                          <p:val>
                                            <p:strVal val="#ppt_x"/>
                                          </p:val>
                                        </p:tav>
                                      </p:tavLst>
                                    </p:anim>
                                    <p:anim calcmode="lin" valueType="num">
                                      <p:cBhvr additive="base">
                                        <p:cTn id="13" dur="500" fill="hold"/>
                                        <p:tgtEl>
                                          <p:spTgt spid="1505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0B2631E3-300D-44CB-8D78-3B74618B5B9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6D9F7B-771F-4916-9437-40E44CC4B84E}" type="slidenum">
              <a:rPr lang="en-GB" altLang="en-US"/>
              <a:pPr eaLnBrk="1" hangingPunct="1"/>
              <a:t>56</a:t>
            </a:fld>
            <a:endParaRPr lang="en-GB" altLang="en-US"/>
          </a:p>
        </p:txBody>
      </p:sp>
      <p:sp>
        <p:nvSpPr>
          <p:cNvPr id="65540" name="Rectangle 4">
            <a:extLst>
              <a:ext uri="{FF2B5EF4-FFF2-40B4-BE49-F238E27FC236}">
                <a16:creationId xmlns:a16="http://schemas.microsoft.com/office/drawing/2014/main" id="{B4C6942D-A2D9-4C4E-94A2-9617126CC1E3}"/>
              </a:ext>
            </a:extLst>
          </p:cNvPr>
          <p:cNvSpPr>
            <a:spLocks noGrp="1" noChangeArrowheads="1"/>
          </p:cNvSpPr>
          <p:nvPr>
            <p:ph type="title"/>
          </p:nvPr>
        </p:nvSpPr>
        <p:spPr>
          <a:xfrm>
            <a:off x="5003800" y="0"/>
            <a:ext cx="3827463" cy="2809875"/>
          </a:xfrm>
        </p:spPr>
        <p:txBody>
          <a:bodyPr/>
          <a:lstStyle/>
          <a:p>
            <a:pPr eaLnBrk="1" hangingPunct="1">
              <a:defRPr/>
            </a:pPr>
            <a:r>
              <a:rPr lang="en-GB" b="1" dirty="0">
                <a:solidFill>
                  <a:srgbClr val="FFFF00"/>
                </a:solidFill>
              </a:rPr>
              <a:t>The Numerology Of</a:t>
            </a:r>
            <a:r>
              <a:rPr lang="en-GB" b="1" dirty="0">
                <a:solidFill>
                  <a:srgbClr val="FF3300"/>
                </a:solidFill>
              </a:rPr>
              <a:t> The Little Horn</a:t>
            </a:r>
          </a:p>
        </p:txBody>
      </p:sp>
      <p:pic>
        <p:nvPicPr>
          <p:cNvPr id="65542" name="Picture 6" descr="004_NC_Guildhall_London">
            <a:extLst>
              <a:ext uri="{FF2B5EF4-FFF2-40B4-BE49-F238E27FC236}">
                <a16:creationId xmlns:a16="http://schemas.microsoft.com/office/drawing/2014/main" id="{D7B8A0EE-9BD4-4490-AB43-0717C67391D4}"/>
              </a:ext>
            </a:extLst>
          </p:cNvPr>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0" y="0"/>
            <a:ext cx="46609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5543" name="Text Box 7">
            <a:extLst>
              <a:ext uri="{FF2B5EF4-FFF2-40B4-BE49-F238E27FC236}">
                <a16:creationId xmlns:a16="http://schemas.microsoft.com/office/drawing/2014/main" id="{AAB74161-FE5A-4B2D-818D-786CAF0B1E1B}"/>
              </a:ext>
            </a:extLst>
          </p:cNvPr>
          <p:cNvSpPr txBox="1">
            <a:spLocks noChangeArrowheads="1"/>
          </p:cNvSpPr>
          <p:nvPr/>
        </p:nvSpPr>
        <p:spPr bwMode="auto">
          <a:xfrm>
            <a:off x="4716463" y="2781300"/>
            <a:ext cx="4641850" cy="3416300"/>
          </a:xfrm>
          <a:prstGeom prst="rect">
            <a:avLst/>
          </a:prstGeom>
          <a:noFill/>
          <a:ln w="9525">
            <a:noFill/>
            <a:miter lim="800000"/>
            <a:headEnd/>
            <a:tailEnd/>
          </a:ln>
          <a:effectLst/>
        </p:spPr>
        <p:txBody>
          <a:bodyPr>
            <a:spAutoFit/>
          </a:bodyPr>
          <a:lstStyle/>
          <a:p>
            <a:pPr>
              <a:spcBef>
                <a:spcPct val="50000"/>
              </a:spcBef>
              <a:defRPr/>
            </a:pPr>
            <a:r>
              <a:rPr lang="en-GB" sz="2400" b="1" dirty="0">
                <a:solidFill>
                  <a:srgbClr val="00FF00"/>
                </a:solidFill>
                <a:effectLst>
                  <a:outerShdw blurRad="38100" dist="38100" dir="2700000" algn="tl">
                    <a:srgbClr val="000000"/>
                  </a:outerShdw>
                </a:effectLst>
                <a:latin typeface="Arial" charset="0"/>
                <a:cs typeface="Arial" charset="0"/>
              </a:rPr>
              <a:t>The ancient walled </a:t>
            </a:r>
            <a:r>
              <a:rPr lang="en-GB" sz="2400" b="1" dirty="0">
                <a:solidFill>
                  <a:srgbClr val="FF3300"/>
                </a:solidFill>
                <a:effectLst>
                  <a:outerShdw blurRad="38100" dist="38100" dir="2700000" algn="tl">
                    <a:srgbClr val="000000"/>
                  </a:outerShdw>
                </a:effectLst>
                <a:latin typeface="Arial" charset="0"/>
                <a:cs typeface="Arial" charset="0"/>
              </a:rPr>
              <a:t>City of London</a:t>
            </a:r>
            <a:r>
              <a:rPr lang="en-GB" sz="2400" b="1" dirty="0">
                <a:solidFill>
                  <a:srgbClr val="00FF00"/>
                </a:solidFill>
                <a:effectLst>
                  <a:outerShdw blurRad="38100" dist="38100" dir="2700000" algn="tl">
                    <a:srgbClr val="000000"/>
                  </a:outerShdw>
                </a:effectLst>
                <a:latin typeface="Arial" charset="0"/>
                <a:cs typeface="Arial" charset="0"/>
              </a:rPr>
              <a:t> covers </a:t>
            </a:r>
            <a:r>
              <a:rPr lang="en-GB" sz="2400" b="1" dirty="0">
                <a:solidFill>
                  <a:srgbClr val="FF3300"/>
                </a:solidFill>
                <a:effectLst>
                  <a:outerShdw blurRad="38100" dist="38100" dir="2700000" algn="tl">
                    <a:srgbClr val="000000"/>
                  </a:outerShdw>
                </a:effectLst>
                <a:latin typeface="Arial" charset="0"/>
                <a:cs typeface="Arial" charset="0"/>
              </a:rPr>
              <a:t>an area of 677 acres</a:t>
            </a:r>
            <a:r>
              <a:rPr lang="en-GB" sz="2400" b="1" dirty="0">
                <a:solidFill>
                  <a:srgbClr val="00FF00"/>
                </a:solidFill>
                <a:effectLst>
                  <a:outerShdw blurRad="38100" dist="38100" dir="2700000" algn="tl">
                    <a:srgbClr val="000000"/>
                  </a:outerShdw>
                </a:effectLst>
                <a:latin typeface="Arial" charset="0"/>
                <a:cs typeface="Arial" charset="0"/>
              </a:rPr>
              <a:t> which is the </a:t>
            </a:r>
            <a:r>
              <a:rPr lang="en-GB" sz="2400" b="1" dirty="0">
                <a:solidFill>
                  <a:srgbClr val="FF3300"/>
                </a:solidFill>
                <a:effectLst>
                  <a:outerShdw blurRad="38100" dist="38100" dir="2700000" algn="tl">
                    <a:srgbClr val="000000"/>
                  </a:outerShdw>
                </a:effectLst>
                <a:latin typeface="Arial" charset="0"/>
                <a:cs typeface="Arial" charset="0"/>
              </a:rPr>
              <a:t>number of the beast (666)</a:t>
            </a:r>
            <a:r>
              <a:rPr lang="en-GB" sz="2400" b="1" dirty="0">
                <a:solidFill>
                  <a:srgbClr val="00FF00"/>
                </a:solidFill>
                <a:effectLst>
                  <a:outerShdw blurRad="38100" dist="38100" dir="2700000" algn="tl">
                    <a:srgbClr val="000000"/>
                  </a:outerShdw>
                </a:effectLst>
                <a:latin typeface="Arial" charset="0"/>
                <a:cs typeface="Arial" charset="0"/>
              </a:rPr>
              <a:t> plus the </a:t>
            </a:r>
            <a:r>
              <a:rPr lang="en-GB" sz="2400" b="1" dirty="0">
                <a:solidFill>
                  <a:srgbClr val="FF3300"/>
                </a:solidFill>
                <a:effectLst>
                  <a:outerShdw blurRad="38100" dist="38100" dir="2700000" algn="tl">
                    <a:srgbClr val="000000"/>
                  </a:outerShdw>
                </a:effectLst>
                <a:latin typeface="Arial" charset="0"/>
                <a:cs typeface="Arial" charset="0"/>
              </a:rPr>
              <a:t>number of Gog (11).</a:t>
            </a:r>
            <a:r>
              <a:rPr lang="en-GB" sz="2400" b="1" dirty="0">
                <a:solidFill>
                  <a:srgbClr val="00FF00"/>
                </a:solidFill>
                <a:effectLst>
                  <a:outerShdw blurRad="38100" dist="38100" dir="2700000" algn="tl">
                    <a:srgbClr val="000000"/>
                  </a:outerShdw>
                </a:effectLst>
                <a:latin typeface="Arial" charset="0"/>
                <a:cs typeface="Arial" charset="0"/>
              </a:rPr>
              <a:t>  </a:t>
            </a:r>
            <a:r>
              <a:rPr lang="en-GB" sz="2400" b="1" dirty="0">
                <a:solidFill>
                  <a:srgbClr val="FFFF00"/>
                </a:solidFill>
                <a:effectLst>
                  <a:outerShdw blurRad="38100" dist="38100" dir="2700000" algn="tl">
                    <a:srgbClr val="000000"/>
                  </a:outerShdw>
                </a:effectLst>
                <a:latin typeface="Arial" charset="0"/>
                <a:cs typeface="Arial" charset="0"/>
              </a:rPr>
              <a:t>Which is very appropriate as it is </a:t>
            </a:r>
            <a:r>
              <a:rPr lang="en-GB" sz="2400" b="1" dirty="0">
                <a:solidFill>
                  <a:srgbClr val="FF3300"/>
                </a:solidFill>
                <a:effectLst>
                  <a:outerShdw blurRad="38100" dist="38100" dir="2700000" algn="tl">
                    <a:srgbClr val="000000"/>
                  </a:outerShdw>
                </a:effectLst>
                <a:latin typeface="Arial" charset="0"/>
                <a:cs typeface="Arial" charset="0"/>
              </a:rPr>
              <a:t>Gog’s headquarters</a:t>
            </a:r>
            <a:r>
              <a:rPr lang="en-GB" sz="2400" b="1" dirty="0">
                <a:solidFill>
                  <a:srgbClr val="FFFF00"/>
                </a:solidFill>
                <a:effectLst>
                  <a:outerShdw blurRad="38100" dist="38100" dir="2700000" algn="tl">
                    <a:srgbClr val="000000"/>
                  </a:outerShdw>
                </a:effectLst>
                <a:latin typeface="Arial" charset="0"/>
                <a:cs typeface="Arial" charset="0"/>
              </a:rPr>
              <a:t> in the administrative and premier capital of the Israel nations</a:t>
            </a:r>
          </a:p>
        </p:txBody>
      </p:sp>
      <p:sp>
        <p:nvSpPr>
          <p:cNvPr id="65545" name="Text Box 9">
            <a:extLst>
              <a:ext uri="{FF2B5EF4-FFF2-40B4-BE49-F238E27FC236}">
                <a16:creationId xmlns:a16="http://schemas.microsoft.com/office/drawing/2014/main" id="{A1718BD1-9840-4AB8-B797-D63A8C379F6E}"/>
              </a:ext>
            </a:extLst>
          </p:cNvPr>
          <p:cNvSpPr txBox="1">
            <a:spLocks noChangeArrowheads="1"/>
          </p:cNvSpPr>
          <p:nvPr/>
        </p:nvSpPr>
        <p:spPr bwMode="auto">
          <a:xfrm>
            <a:off x="0" y="5734050"/>
            <a:ext cx="4643438" cy="946150"/>
          </a:xfrm>
          <a:prstGeom prst="rect">
            <a:avLst/>
          </a:prstGeom>
          <a:solidFill>
            <a:srgbClr val="0000FF"/>
          </a:solidFill>
          <a:ln w="9525">
            <a:noFill/>
            <a:miter lim="800000"/>
            <a:headEnd/>
            <a:tailEnd/>
          </a:ln>
          <a:effectLst/>
        </p:spPr>
        <p:txBody>
          <a:bodyPr>
            <a:spAutoFit/>
          </a:bodyPr>
          <a:lstStyle/>
          <a:p>
            <a:pPr algn="ctr">
              <a:spcBef>
                <a:spcPct val="50000"/>
              </a:spcBef>
              <a:defRPr/>
            </a:pPr>
            <a:r>
              <a:rPr lang="en-GB" sz="2800" b="1">
                <a:solidFill>
                  <a:srgbClr val="FF9900"/>
                </a:solidFill>
                <a:effectLst>
                  <a:outerShdw blurRad="38100" dist="38100" dir="2700000" algn="tl">
                    <a:srgbClr val="000000"/>
                  </a:outerShdw>
                </a:effectLst>
                <a:latin typeface="Arial" charset="0"/>
                <a:cs typeface="Arial" charset="0"/>
              </a:rPr>
              <a:t>London Guildhall guarded by 2 dragons!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5542"/>
                                        </p:tgtEl>
                                        <p:attrNameLst>
                                          <p:attrName>style.visibility</p:attrName>
                                        </p:attrNameLst>
                                      </p:cBhvr>
                                      <p:to>
                                        <p:strVal val="visible"/>
                                      </p:to>
                                    </p:set>
                                    <p:animEffect transition="in" filter="circle(in)">
                                      <p:cBhvr>
                                        <p:cTn id="7" dur="2000"/>
                                        <p:tgtEl>
                                          <p:spTgt spid="65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5545"/>
                                        </p:tgtEl>
                                        <p:attrNameLst>
                                          <p:attrName>style.visibility</p:attrName>
                                        </p:attrNameLst>
                                      </p:cBhvr>
                                      <p:to>
                                        <p:strVal val="visible"/>
                                      </p:to>
                                    </p:set>
                                    <p:anim calcmode="lin" valueType="num">
                                      <p:cBhvr additive="base">
                                        <p:cTn id="12" dur="500" fill="hold"/>
                                        <p:tgtEl>
                                          <p:spTgt spid="65545"/>
                                        </p:tgtEl>
                                        <p:attrNameLst>
                                          <p:attrName>ppt_x</p:attrName>
                                        </p:attrNameLst>
                                      </p:cBhvr>
                                      <p:tavLst>
                                        <p:tav tm="0">
                                          <p:val>
                                            <p:strVal val="#ppt_x"/>
                                          </p:val>
                                        </p:tav>
                                        <p:tav tm="100000">
                                          <p:val>
                                            <p:strVal val="#ppt_x"/>
                                          </p:val>
                                        </p:tav>
                                      </p:tavLst>
                                    </p:anim>
                                    <p:anim calcmode="lin" valueType="num">
                                      <p:cBhvr additive="base">
                                        <p:cTn id="13" dur="500" fill="hold"/>
                                        <p:tgtEl>
                                          <p:spTgt spid="6554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5543"/>
                                        </p:tgtEl>
                                        <p:attrNameLst>
                                          <p:attrName>style.visibility</p:attrName>
                                        </p:attrNameLst>
                                      </p:cBhvr>
                                      <p:to>
                                        <p:strVal val="visible"/>
                                      </p:to>
                                    </p:set>
                                    <p:anim calcmode="discrete" valueType="clr">
                                      <p:cBhvr override="childStyle">
                                        <p:cTn id="18" dur="80"/>
                                        <p:tgtEl>
                                          <p:spTgt spid="6554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5543"/>
                                        </p:tgtEl>
                                        <p:attrNameLst>
                                          <p:attrName>fillcolor</p:attrName>
                                        </p:attrNameLst>
                                      </p:cBhvr>
                                      <p:tavLst>
                                        <p:tav tm="0">
                                          <p:val>
                                            <p:clrVal>
                                              <a:schemeClr val="accent2"/>
                                            </p:clrVal>
                                          </p:val>
                                        </p:tav>
                                        <p:tav tm="50000">
                                          <p:val>
                                            <p:clrVal>
                                              <a:schemeClr val="hlink"/>
                                            </p:clrVal>
                                          </p:val>
                                        </p:tav>
                                      </p:tavLst>
                                    </p:anim>
                                    <p:set>
                                      <p:cBhvr>
                                        <p:cTn id="20" dur="80"/>
                                        <p:tgtEl>
                                          <p:spTgt spid="655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3" grpId="0"/>
      <p:bldP spid="6554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3FBFAB0-8DA4-440F-B2F6-82BBACC3982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3153C8-B64D-4170-9F85-08B2E6C65846}" type="slidenum">
              <a:rPr lang="en-GB" altLang="en-US"/>
              <a:pPr eaLnBrk="1" hangingPunct="1"/>
              <a:t>57</a:t>
            </a:fld>
            <a:endParaRPr lang="en-GB" altLang="en-US"/>
          </a:p>
        </p:txBody>
      </p:sp>
      <p:sp>
        <p:nvSpPr>
          <p:cNvPr id="152578" name="Rectangle 2">
            <a:extLst>
              <a:ext uri="{FF2B5EF4-FFF2-40B4-BE49-F238E27FC236}">
                <a16:creationId xmlns:a16="http://schemas.microsoft.com/office/drawing/2014/main" id="{97AB16D5-C8EA-4240-9DE5-D99AB8FC4013}"/>
              </a:ext>
            </a:extLst>
          </p:cNvPr>
          <p:cNvSpPr>
            <a:spLocks noGrp="1" noChangeArrowheads="1"/>
          </p:cNvSpPr>
          <p:nvPr>
            <p:ph type="title"/>
          </p:nvPr>
        </p:nvSpPr>
        <p:spPr/>
        <p:txBody>
          <a:bodyPr/>
          <a:lstStyle/>
          <a:p>
            <a:pPr eaLnBrk="1" hangingPunct="1">
              <a:defRPr/>
            </a:pPr>
            <a:r>
              <a:rPr lang="en-GB" sz="4000" b="1" dirty="0">
                <a:solidFill>
                  <a:srgbClr val="FF0000"/>
                </a:solidFill>
              </a:rPr>
              <a:t>The Knights </a:t>
            </a:r>
            <a:r>
              <a:rPr lang="en-GB" sz="4000" b="1" dirty="0" err="1">
                <a:solidFill>
                  <a:srgbClr val="FF0000"/>
                </a:solidFill>
              </a:rPr>
              <a:t>Templars</a:t>
            </a:r>
            <a:br>
              <a:rPr lang="en-GB" sz="4000" b="1" dirty="0">
                <a:solidFill>
                  <a:srgbClr val="FF0000"/>
                </a:solidFill>
              </a:rPr>
            </a:br>
            <a:r>
              <a:rPr lang="en-GB" sz="4000" b="1" dirty="0">
                <a:solidFill>
                  <a:srgbClr val="FFFF00"/>
                </a:solidFill>
              </a:rPr>
              <a:t>Banded Together in</a:t>
            </a:r>
            <a:r>
              <a:rPr lang="en-GB" sz="4000" b="1" dirty="0">
                <a:solidFill>
                  <a:srgbClr val="FF0000"/>
                </a:solidFill>
              </a:rPr>
              <a:t> </a:t>
            </a:r>
            <a:r>
              <a:rPr lang="en-GB" sz="4000" b="1" dirty="0">
                <a:solidFill>
                  <a:srgbClr val="00FF99"/>
                </a:solidFill>
              </a:rPr>
              <a:t>1111</a:t>
            </a:r>
          </a:p>
        </p:txBody>
      </p:sp>
      <p:sp>
        <p:nvSpPr>
          <p:cNvPr id="152579" name="Text Box 3">
            <a:extLst>
              <a:ext uri="{FF2B5EF4-FFF2-40B4-BE49-F238E27FC236}">
                <a16:creationId xmlns:a16="http://schemas.microsoft.com/office/drawing/2014/main" id="{6A3DEA70-EBCD-4F59-8EB4-693B1A43DF00}"/>
              </a:ext>
            </a:extLst>
          </p:cNvPr>
          <p:cNvSpPr txBox="1">
            <a:spLocks noChangeArrowheads="1"/>
          </p:cNvSpPr>
          <p:nvPr/>
        </p:nvSpPr>
        <p:spPr bwMode="auto">
          <a:xfrm>
            <a:off x="214313" y="1484313"/>
            <a:ext cx="4502150" cy="5016500"/>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00FF99"/>
                </a:solidFill>
                <a:effectLst>
                  <a:outerShdw blurRad="38100" dist="38100" dir="2700000" algn="tl">
                    <a:srgbClr val="000000"/>
                  </a:outerShdw>
                </a:effectLst>
                <a:latin typeface="Arial" charset="0"/>
                <a:cs typeface="Arial" charset="0"/>
              </a:rPr>
              <a:t>The </a:t>
            </a:r>
            <a:r>
              <a:rPr lang="en-GB" sz="3200" b="1" dirty="0" err="1">
                <a:solidFill>
                  <a:srgbClr val="00FF99"/>
                </a:solidFill>
                <a:effectLst>
                  <a:outerShdw blurRad="38100" dist="38100" dir="2700000" algn="tl">
                    <a:srgbClr val="000000"/>
                  </a:outerShdw>
                </a:effectLst>
                <a:latin typeface="Arial" charset="0"/>
                <a:cs typeface="Arial" charset="0"/>
              </a:rPr>
              <a:t>Templars</a:t>
            </a:r>
            <a:r>
              <a:rPr lang="en-GB" sz="3200" b="1" dirty="0">
                <a:solidFill>
                  <a:srgbClr val="00FF99"/>
                </a:solidFill>
                <a:effectLst>
                  <a:outerShdw blurRad="38100" dist="38100" dir="2700000" algn="tl">
                    <a:srgbClr val="000000"/>
                  </a:outerShdw>
                </a:effectLst>
                <a:latin typeface="Arial" charset="0"/>
                <a:cs typeface="Arial" charset="0"/>
              </a:rPr>
              <a:t> were recognized at Clermont in </a:t>
            </a:r>
            <a:r>
              <a:rPr lang="en-GB" sz="3200" b="1" dirty="0">
                <a:solidFill>
                  <a:srgbClr val="FFFF00"/>
                </a:solidFill>
                <a:effectLst>
                  <a:outerShdw blurRad="38100" dist="38100" dir="2700000" algn="tl">
                    <a:srgbClr val="000000"/>
                  </a:outerShdw>
                </a:effectLst>
                <a:latin typeface="Arial" charset="0"/>
                <a:cs typeface="Arial" charset="0"/>
              </a:rPr>
              <a:t>1118. 1+1+1+8= 11.</a:t>
            </a:r>
            <a:r>
              <a:rPr lang="en-GB" sz="3200" b="1" dirty="0">
                <a:solidFill>
                  <a:srgbClr val="00FF99"/>
                </a:solidFill>
                <a:effectLst>
                  <a:outerShdw blurRad="38100" dist="38100" dir="2700000" algn="tl">
                    <a:srgbClr val="000000"/>
                  </a:outerShdw>
                </a:effectLst>
                <a:latin typeface="Arial" charset="0"/>
                <a:cs typeface="Arial" charset="0"/>
              </a:rPr>
              <a:t> </a:t>
            </a:r>
            <a:r>
              <a:rPr lang="en-GB" sz="3200" b="1" dirty="0">
                <a:solidFill>
                  <a:srgbClr val="FF00FF"/>
                </a:solidFill>
                <a:effectLst>
                  <a:outerShdw blurRad="38100" dist="38100" dir="2700000" algn="tl">
                    <a:srgbClr val="000000"/>
                  </a:outerShdw>
                </a:effectLst>
                <a:latin typeface="Arial" charset="0"/>
                <a:cs typeface="Arial" charset="0"/>
              </a:rPr>
              <a:t>The authors of Holy Blood Holy Grail provided the definitive evidence that</a:t>
            </a:r>
            <a:r>
              <a:rPr lang="en-GB" sz="3200" b="1" dirty="0">
                <a:solidFill>
                  <a:srgbClr val="00FF99"/>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there were 9 original founding </a:t>
            </a:r>
            <a:r>
              <a:rPr lang="en-GB" sz="3200" b="1" dirty="0" err="1">
                <a:solidFill>
                  <a:srgbClr val="00FF00"/>
                </a:solidFill>
                <a:effectLst>
                  <a:outerShdw blurRad="38100" dist="38100" dir="2700000" algn="tl">
                    <a:srgbClr val="000000"/>
                  </a:outerShdw>
                </a:effectLst>
                <a:latin typeface="Arial" charset="0"/>
                <a:cs typeface="Arial" charset="0"/>
              </a:rPr>
              <a:t>Templars</a:t>
            </a:r>
            <a:r>
              <a:rPr lang="en-GB" sz="3200" b="1" dirty="0">
                <a:solidFill>
                  <a:srgbClr val="00FF00"/>
                </a:solidFill>
                <a:effectLst>
                  <a:outerShdw blurRad="38100" dist="38100" dir="2700000" algn="tl">
                    <a:srgbClr val="000000"/>
                  </a:outerShdw>
                </a:effectLst>
                <a:latin typeface="Arial" charset="0"/>
                <a:cs typeface="Arial" charset="0"/>
              </a:rPr>
              <a:t> ….</a:t>
            </a:r>
            <a:endParaRPr lang="en-GB" sz="3200" b="1" dirty="0">
              <a:solidFill>
                <a:srgbClr val="FFFF00"/>
              </a:solidFill>
              <a:effectLst>
                <a:outerShdw blurRad="38100" dist="38100" dir="2700000" algn="tl">
                  <a:srgbClr val="000000"/>
                </a:outerShdw>
              </a:effectLst>
              <a:latin typeface="Arial" charset="0"/>
              <a:cs typeface="Arial" charset="0"/>
            </a:endParaRPr>
          </a:p>
        </p:txBody>
      </p:sp>
      <p:pic>
        <p:nvPicPr>
          <p:cNvPr id="152580" name="Picture 4" descr="zal35">
            <a:extLst>
              <a:ext uri="{FF2B5EF4-FFF2-40B4-BE49-F238E27FC236}">
                <a16:creationId xmlns:a16="http://schemas.microsoft.com/office/drawing/2014/main" id="{0EB349C1-FC17-4356-B708-B781FFBE395E}"/>
              </a:ext>
            </a:extLst>
          </p:cNvPr>
          <p:cNvPicPr>
            <a:picLocks noGrp="1" noChangeAspect="1" noChangeArrowheads="1"/>
          </p:cNvPicPr>
          <p:nvPr>
            <p:ph idx="1"/>
          </p:nvPr>
        </p:nvPicPr>
        <p:blipFill>
          <a:blip r:embed="rId3">
            <a:lum bright="6000" contrast="12000"/>
            <a:extLst>
              <a:ext uri="{28A0092B-C50C-407E-A947-70E740481C1C}">
                <a14:useLocalDpi xmlns:a14="http://schemas.microsoft.com/office/drawing/2010/main" val="0"/>
              </a:ext>
            </a:extLst>
          </a:blip>
          <a:srcRect/>
          <a:stretch>
            <a:fillRect/>
          </a:stretch>
        </p:blipFill>
        <p:spPr>
          <a:xfrm>
            <a:off x="4856163" y="2133600"/>
            <a:ext cx="3343275" cy="39624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2580"/>
                                        </p:tgtEl>
                                        <p:attrNameLst>
                                          <p:attrName>style.visibility</p:attrName>
                                        </p:attrNameLst>
                                      </p:cBhvr>
                                      <p:to>
                                        <p:strVal val="visible"/>
                                      </p:to>
                                    </p:set>
                                    <p:animEffect transition="in" filter="circle(in)">
                                      <p:cBhvr>
                                        <p:cTn id="7" dur="2000"/>
                                        <p:tgtEl>
                                          <p:spTgt spid="1525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52579"/>
                                        </p:tgtEl>
                                        <p:attrNameLst>
                                          <p:attrName>style.visibility</p:attrName>
                                        </p:attrNameLst>
                                      </p:cBhvr>
                                      <p:to>
                                        <p:strVal val="visible"/>
                                      </p:to>
                                    </p:set>
                                    <p:anim calcmode="discrete" valueType="clr">
                                      <p:cBhvr override="childStyle">
                                        <p:cTn id="12" dur="80"/>
                                        <p:tgtEl>
                                          <p:spTgt spid="15257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2579"/>
                                        </p:tgtEl>
                                        <p:attrNameLst>
                                          <p:attrName>fillcolor</p:attrName>
                                        </p:attrNameLst>
                                      </p:cBhvr>
                                      <p:tavLst>
                                        <p:tav tm="0">
                                          <p:val>
                                            <p:clrVal>
                                              <a:schemeClr val="accent2"/>
                                            </p:clrVal>
                                          </p:val>
                                        </p:tav>
                                        <p:tav tm="50000">
                                          <p:val>
                                            <p:clrVal>
                                              <a:schemeClr val="hlink"/>
                                            </p:clrVal>
                                          </p:val>
                                        </p:tav>
                                      </p:tavLst>
                                    </p:anim>
                                    <p:set>
                                      <p:cBhvr>
                                        <p:cTn id="14" dur="80"/>
                                        <p:tgtEl>
                                          <p:spTgt spid="15257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57848-DFE1-44BA-BC0C-FC54DD9FF096}"/>
              </a:ext>
            </a:extLst>
          </p:cNvPr>
          <p:cNvSpPr>
            <a:spLocks noGrp="1"/>
          </p:cNvSpPr>
          <p:nvPr>
            <p:ph type="title"/>
          </p:nvPr>
        </p:nvSpPr>
        <p:spPr/>
        <p:txBody>
          <a:bodyPr/>
          <a:lstStyle/>
          <a:p>
            <a:pPr>
              <a:defRPr/>
            </a:pPr>
            <a:r>
              <a:rPr lang="en-GB" b="1" dirty="0">
                <a:solidFill>
                  <a:srgbClr val="FF0000"/>
                </a:solidFill>
              </a:rPr>
              <a:t>The Knights </a:t>
            </a:r>
            <a:r>
              <a:rPr lang="en-GB" b="1" dirty="0" err="1">
                <a:solidFill>
                  <a:srgbClr val="FF0000"/>
                </a:solidFill>
              </a:rPr>
              <a:t>Templars</a:t>
            </a:r>
            <a:br>
              <a:rPr lang="en-GB" b="1" dirty="0">
                <a:solidFill>
                  <a:srgbClr val="FF0000"/>
                </a:solidFill>
              </a:rPr>
            </a:br>
            <a:r>
              <a:rPr lang="en-GB" b="1" dirty="0">
                <a:solidFill>
                  <a:srgbClr val="FFFF00"/>
                </a:solidFill>
              </a:rPr>
              <a:t>Banded Together in</a:t>
            </a:r>
            <a:r>
              <a:rPr lang="en-GB" b="1" dirty="0">
                <a:solidFill>
                  <a:srgbClr val="FF0000"/>
                </a:solidFill>
              </a:rPr>
              <a:t> </a:t>
            </a:r>
            <a:r>
              <a:rPr lang="en-GB" b="1" dirty="0">
                <a:solidFill>
                  <a:srgbClr val="00FF99"/>
                </a:solidFill>
              </a:rPr>
              <a:t>1111</a:t>
            </a:r>
            <a:endParaRPr lang="en-GB" dirty="0"/>
          </a:p>
        </p:txBody>
      </p:sp>
      <p:sp>
        <p:nvSpPr>
          <p:cNvPr id="4" name="Slide Number Placeholder 3">
            <a:extLst>
              <a:ext uri="{FF2B5EF4-FFF2-40B4-BE49-F238E27FC236}">
                <a16:creationId xmlns:a16="http://schemas.microsoft.com/office/drawing/2014/main" id="{8E45CBF4-E192-43CF-AC75-DD9C9A922F9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2221D30-937D-4C4F-A02B-AA9940B5F9DC}" type="slidenum">
              <a:rPr lang="en-GB" altLang="en-US"/>
              <a:pPr eaLnBrk="1" hangingPunct="1"/>
              <a:t>58</a:t>
            </a:fld>
            <a:endParaRPr lang="en-GB" altLang="en-US"/>
          </a:p>
        </p:txBody>
      </p:sp>
      <p:sp>
        <p:nvSpPr>
          <p:cNvPr id="5" name="TextBox 4">
            <a:extLst>
              <a:ext uri="{FF2B5EF4-FFF2-40B4-BE49-F238E27FC236}">
                <a16:creationId xmlns:a16="http://schemas.microsoft.com/office/drawing/2014/main" id="{6D39B458-A7E8-4465-9C8C-846B22F370E8}"/>
              </a:ext>
            </a:extLst>
          </p:cNvPr>
          <p:cNvSpPr txBox="1"/>
          <p:nvPr/>
        </p:nvSpPr>
        <p:spPr>
          <a:xfrm>
            <a:off x="4714875" y="2143125"/>
            <a:ext cx="4214813" cy="4308475"/>
          </a:xfrm>
          <a:prstGeom prst="rect">
            <a:avLst/>
          </a:prstGeom>
          <a:noFill/>
        </p:spPr>
        <p:txBody>
          <a:bodyPr>
            <a:spAutoFit/>
          </a:bodyPr>
          <a:lstStyle/>
          <a:p>
            <a:pPr>
              <a:defRPr/>
            </a:pPr>
            <a:r>
              <a:rPr lang="en-GB" sz="3200" b="1" dirty="0">
                <a:solidFill>
                  <a:srgbClr val="00FFCC"/>
                </a:solidFill>
                <a:effectLst>
                  <a:outerShdw blurRad="38100" dist="38100" dir="2700000" algn="tl">
                    <a:srgbClr val="000000"/>
                  </a:outerShdw>
                </a:effectLst>
                <a:latin typeface="Arial" charset="0"/>
                <a:cs typeface="Arial" charset="0"/>
              </a:rPr>
              <a:t>…. and they first banded together in 1111 </a:t>
            </a:r>
            <a:r>
              <a:rPr lang="en-GB" sz="3200" b="1" dirty="0">
                <a:solidFill>
                  <a:srgbClr val="FF9900"/>
                </a:solidFill>
                <a:effectLst>
                  <a:outerShdw blurRad="38100" dist="38100" dir="2700000" algn="tl">
                    <a:srgbClr val="000000"/>
                  </a:outerShdw>
                </a:effectLst>
                <a:latin typeface="Arial" charset="0"/>
                <a:cs typeface="Arial" charset="0"/>
              </a:rPr>
              <a:t>and taking no new members for 9 years. And this was the</a:t>
            </a:r>
            <a:r>
              <a:rPr lang="en-GB" sz="3200" b="1" dirty="0">
                <a:solidFill>
                  <a:srgbClr val="00FF99"/>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numerical basis for the 911's in many tragedies. </a:t>
            </a:r>
          </a:p>
          <a:p>
            <a:pPr>
              <a:defRPr/>
            </a:pPr>
            <a:endParaRPr lang="en-GB" dirty="0">
              <a:latin typeface="Arial" charset="0"/>
              <a:cs typeface="Arial" charset="0"/>
            </a:endParaRPr>
          </a:p>
        </p:txBody>
      </p:sp>
      <p:pic>
        <p:nvPicPr>
          <p:cNvPr id="183298" name="Picture 2" descr="http://watch.pair.com/kt-.gif">
            <a:extLst>
              <a:ext uri="{FF2B5EF4-FFF2-40B4-BE49-F238E27FC236}">
                <a16:creationId xmlns:a16="http://schemas.microsoft.com/office/drawing/2014/main" id="{B4C7D424-8376-42D1-A047-15A7B77AF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857375"/>
            <a:ext cx="384492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2712C3D-31D5-40E0-99BF-C3770828BEBB}"/>
              </a:ext>
            </a:extLst>
          </p:cNvPr>
          <p:cNvSpPr txBox="1"/>
          <p:nvPr/>
        </p:nvSpPr>
        <p:spPr>
          <a:xfrm>
            <a:off x="285750" y="5786438"/>
            <a:ext cx="4000500" cy="830262"/>
          </a:xfrm>
          <a:prstGeom prst="rect">
            <a:avLst/>
          </a:prstGeom>
          <a:noFill/>
        </p:spPr>
        <p:txBody>
          <a:bodyPr>
            <a:spAutoFit/>
          </a:bodyPr>
          <a:lstStyle/>
          <a:p>
            <a:pPr algn="ctr">
              <a:defRPr/>
            </a:pPr>
            <a:r>
              <a:rPr lang="en-GB" sz="2400" b="1" dirty="0">
                <a:solidFill>
                  <a:srgbClr val="FFFF00"/>
                </a:solidFill>
                <a:effectLst>
                  <a:outerShdw blurRad="38100" dist="38100" dir="2700000" algn="tl">
                    <a:srgbClr val="000000">
                      <a:alpha val="43137"/>
                    </a:srgbClr>
                  </a:outerShdw>
                </a:effectLst>
                <a:latin typeface="Arial" charset="0"/>
                <a:cs typeface="Arial" charset="0"/>
              </a:rPr>
              <a:t>The Logo of The Knights Templar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circle(in)">
                                      <p:cBhvr>
                                        <p:cTn id="7" dur="2000"/>
                                        <p:tgtEl>
                                          <p:spTgt spid="183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B452CC12-822C-400D-A4B2-1FA6915E81C6}"/>
              </a:ext>
            </a:extLst>
          </p:cNvPr>
          <p:cNvSpPr>
            <a:spLocks noGrp="1" noChangeArrowheads="1"/>
          </p:cNvSpPr>
          <p:nvPr>
            <p:ph type="title"/>
          </p:nvPr>
        </p:nvSpPr>
        <p:spPr/>
        <p:txBody>
          <a:bodyPr/>
          <a:lstStyle/>
          <a:p>
            <a:pPr eaLnBrk="1" hangingPunct="1">
              <a:defRPr/>
            </a:pPr>
            <a:r>
              <a:rPr lang="en-GB" sz="4000" b="1" dirty="0">
                <a:solidFill>
                  <a:srgbClr val="FF0000"/>
                </a:solidFill>
              </a:rPr>
              <a:t>The Knights </a:t>
            </a:r>
            <a:r>
              <a:rPr lang="en-GB" sz="4000" b="1" dirty="0" err="1">
                <a:solidFill>
                  <a:srgbClr val="FF0000"/>
                </a:solidFill>
              </a:rPr>
              <a:t>Templars</a:t>
            </a:r>
            <a:br>
              <a:rPr lang="en-GB" sz="4000" b="1" dirty="0">
                <a:solidFill>
                  <a:srgbClr val="FF0000"/>
                </a:solidFill>
              </a:rPr>
            </a:br>
            <a:r>
              <a:rPr lang="en-GB" sz="4000" b="1" dirty="0">
                <a:solidFill>
                  <a:srgbClr val="FFFF00"/>
                </a:solidFill>
              </a:rPr>
              <a:t>Banded Together in</a:t>
            </a:r>
            <a:r>
              <a:rPr lang="en-GB" sz="4000" b="1" dirty="0">
                <a:solidFill>
                  <a:srgbClr val="FF0000"/>
                </a:solidFill>
              </a:rPr>
              <a:t> </a:t>
            </a:r>
            <a:r>
              <a:rPr lang="en-GB" sz="4000" b="1" dirty="0">
                <a:solidFill>
                  <a:srgbClr val="00FF99"/>
                </a:solidFill>
              </a:rPr>
              <a:t>1111</a:t>
            </a:r>
          </a:p>
        </p:txBody>
      </p:sp>
      <p:sp>
        <p:nvSpPr>
          <p:cNvPr id="6" name="Slide Number Placeholder 5">
            <a:extLst>
              <a:ext uri="{FF2B5EF4-FFF2-40B4-BE49-F238E27FC236}">
                <a16:creationId xmlns:a16="http://schemas.microsoft.com/office/drawing/2014/main" id="{07D53165-FD0B-4F2E-82CC-0CBA9BC64FE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88D257D-5F35-4FDB-BDD0-DBB161077DC3}" type="slidenum">
              <a:rPr lang="en-GB" altLang="en-US"/>
              <a:pPr eaLnBrk="1" hangingPunct="1"/>
              <a:t>59</a:t>
            </a:fld>
            <a:endParaRPr lang="en-GB" altLang="en-US"/>
          </a:p>
        </p:txBody>
      </p:sp>
      <p:sp>
        <p:nvSpPr>
          <p:cNvPr id="154627" name="Text Box 3">
            <a:extLst>
              <a:ext uri="{FF2B5EF4-FFF2-40B4-BE49-F238E27FC236}">
                <a16:creationId xmlns:a16="http://schemas.microsoft.com/office/drawing/2014/main" id="{384AF137-C864-435E-A8B3-6FD23F34AA78}"/>
              </a:ext>
            </a:extLst>
          </p:cNvPr>
          <p:cNvSpPr txBox="1">
            <a:spLocks noChangeArrowheads="1"/>
          </p:cNvSpPr>
          <p:nvPr/>
        </p:nvSpPr>
        <p:spPr bwMode="auto">
          <a:xfrm>
            <a:off x="323850" y="1700213"/>
            <a:ext cx="4392613" cy="4524375"/>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FF0000"/>
                </a:solidFill>
                <a:effectLst>
                  <a:outerShdw blurRad="38100" dist="38100" dir="2700000" algn="tl">
                    <a:srgbClr val="000000"/>
                  </a:outerShdw>
                </a:effectLst>
                <a:latin typeface="Arial" charset="0"/>
                <a:cs typeface="Arial" charset="0"/>
              </a:rPr>
              <a:t>The </a:t>
            </a:r>
            <a:r>
              <a:rPr lang="en-GB" sz="3200" b="1" dirty="0" err="1">
                <a:solidFill>
                  <a:srgbClr val="FF0000"/>
                </a:solidFill>
                <a:effectLst>
                  <a:outerShdw blurRad="38100" dist="38100" dir="2700000" algn="tl">
                    <a:srgbClr val="000000"/>
                  </a:outerShdw>
                </a:effectLst>
                <a:latin typeface="Arial" charset="0"/>
                <a:cs typeface="Arial" charset="0"/>
              </a:rPr>
              <a:t>Templars</a:t>
            </a:r>
            <a:r>
              <a:rPr lang="en-GB" sz="3200" b="1" dirty="0">
                <a:solidFill>
                  <a:srgbClr val="FF0000"/>
                </a:solidFill>
                <a:effectLst>
                  <a:outerShdw blurRad="38100" dist="38100" dir="2700000" algn="tl">
                    <a:srgbClr val="000000"/>
                  </a:outerShdw>
                </a:effectLst>
                <a:latin typeface="Arial" charset="0"/>
                <a:cs typeface="Arial" charset="0"/>
              </a:rPr>
              <a:t> </a:t>
            </a:r>
            <a:r>
              <a:rPr lang="en-GB" sz="3200" b="1" dirty="0">
                <a:solidFill>
                  <a:srgbClr val="FF00FF"/>
                </a:solidFill>
                <a:effectLst>
                  <a:outerShdw blurRad="38100" dist="38100" dir="2700000" algn="tl">
                    <a:srgbClr val="000000"/>
                  </a:outerShdw>
                </a:effectLst>
                <a:latin typeface="Arial" charset="0"/>
                <a:cs typeface="Arial" charset="0"/>
              </a:rPr>
              <a:t>were in possession of the occult secrets of the serpent seed that made its way to Europe from Egypt. </a:t>
            </a:r>
            <a:r>
              <a:rPr lang="en-GB" sz="3200" b="1" dirty="0">
                <a:solidFill>
                  <a:srgbClr val="00FF00"/>
                </a:solidFill>
                <a:effectLst>
                  <a:outerShdw blurRad="38100" dist="38100" dir="2700000" algn="tl">
                    <a:srgbClr val="000000"/>
                  </a:outerShdw>
                </a:effectLst>
                <a:latin typeface="Arial" charset="0"/>
                <a:cs typeface="Arial" charset="0"/>
              </a:rPr>
              <a:t>After the overt demise of the Knights Templar,</a:t>
            </a:r>
            <a:r>
              <a:rPr lang="en-GB" sz="3200" b="1" dirty="0">
                <a:solidFill>
                  <a:srgbClr val="00FF99"/>
                </a:solidFill>
                <a:effectLst>
                  <a:outerShdw blurRad="38100" dist="38100" dir="2700000" algn="tl">
                    <a:srgbClr val="000000"/>
                  </a:outerShdw>
                </a:effectLst>
                <a:latin typeface="Arial" charset="0"/>
                <a:cs typeface="Arial" charset="0"/>
              </a:rPr>
              <a:t> </a:t>
            </a:r>
            <a:endParaRPr lang="en-GB" sz="3200" b="1" dirty="0">
              <a:solidFill>
                <a:srgbClr val="FF3300"/>
              </a:solidFill>
              <a:effectLst>
                <a:outerShdw blurRad="38100" dist="38100" dir="2700000" algn="tl">
                  <a:srgbClr val="000000"/>
                </a:outerShdw>
              </a:effectLst>
              <a:latin typeface="Arial" charset="0"/>
              <a:cs typeface="Arial" charset="0"/>
            </a:endParaRPr>
          </a:p>
        </p:txBody>
      </p:sp>
      <p:pic>
        <p:nvPicPr>
          <p:cNvPr id="61447" name="Picture 7" descr="http://www.umsl.edu/services/govdocs/wofact2003/maps/eg-map.gif">
            <a:extLst>
              <a:ext uri="{FF2B5EF4-FFF2-40B4-BE49-F238E27FC236}">
                <a16:creationId xmlns:a16="http://schemas.microsoft.com/office/drawing/2014/main" id="{F99BFE5C-1CFB-45F7-BC41-C6ABA8125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100" y="1714500"/>
            <a:ext cx="39941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1447"/>
                                        </p:tgtEl>
                                        <p:attrNameLst>
                                          <p:attrName>style.visibility</p:attrName>
                                        </p:attrNameLst>
                                      </p:cBhvr>
                                      <p:to>
                                        <p:strVal val="visible"/>
                                      </p:to>
                                    </p:set>
                                    <p:animEffect transition="in" filter="circle(in)">
                                      <p:cBhvr>
                                        <p:cTn id="7" dur="2000"/>
                                        <p:tgtEl>
                                          <p:spTgt spid="614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154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25">
            <a:extLst>
              <a:ext uri="{FF2B5EF4-FFF2-40B4-BE49-F238E27FC236}">
                <a16:creationId xmlns:a16="http://schemas.microsoft.com/office/drawing/2014/main" id="{66A34A39-D306-44E1-91E5-4795C2D7CD7C}"/>
              </a:ext>
            </a:extLst>
          </p:cNvPr>
          <p:cNvSpPr>
            <a:spLocks noGrp="1" noChangeArrowheads="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2A9DFAE-8FC4-4B9F-BF39-B22F2A6793A6}" type="slidenum">
              <a:rPr lang="en-GB" altLang="en-US"/>
              <a:pPr eaLnBrk="1" hangingPunct="1"/>
              <a:t>6</a:t>
            </a:fld>
            <a:endParaRPr lang="en-GB" altLang="en-US"/>
          </a:p>
        </p:txBody>
      </p:sp>
      <p:sp>
        <p:nvSpPr>
          <p:cNvPr id="46082" name="Rectangle 2">
            <a:extLst>
              <a:ext uri="{FF2B5EF4-FFF2-40B4-BE49-F238E27FC236}">
                <a16:creationId xmlns:a16="http://schemas.microsoft.com/office/drawing/2014/main" id="{540CC524-3E44-4ED7-842A-0F57DA2AA170}"/>
              </a:ext>
            </a:extLst>
          </p:cNvPr>
          <p:cNvSpPr>
            <a:spLocks noGrp="1" noChangeArrowheads="1"/>
          </p:cNvSpPr>
          <p:nvPr>
            <p:ph type="ctrTitle"/>
          </p:nvPr>
        </p:nvSpPr>
        <p:spPr>
          <a:xfrm>
            <a:off x="611188" y="908050"/>
            <a:ext cx="8229600" cy="1736725"/>
          </a:xfrm>
        </p:spPr>
        <p:txBody>
          <a:bodyPr/>
          <a:lstStyle/>
          <a:p>
            <a:pPr eaLnBrk="1" hangingPunct="1">
              <a:defRPr/>
            </a:pPr>
            <a:r>
              <a:rPr lang="en-GB" b="1" dirty="0">
                <a:solidFill>
                  <a:srgbClr val="FF0000"/>
                </a:solidFill>
              </a:rPr>
              <a:t>Gog</a:t>
            </a:r>
            <a:r>
              <a:rPr lang="en-GB" b="1" dirty="0"/>
              <a:t> </a:t>
            </a:r>
            <a:r>
              <a:rPr lang="en-GB" b="1" dirty="0">
                <a:solidFill>
                  <a:srgbClr val="00FF00"/>
                </a:solidFill>
              </a:rPr>
              <a:t>of The Land of</a:t>
            </a:r>
            <a:r>
              <a:rPr lang="en-GB" b="1" dirty="0"/>
              <a:t> </a:t>
            </a:r>
            <a:r>
              <a:rPr lang="en-GB" b="1" dirty="0">
                <a:solidFill>
                  <a:srgbClr val="FF0000"/>
                </a:solidFill>
              </a:rPr>
              <a:t>Magog</a:t>
            </a:r>
          </a:p>
        </p:txBody>
      </p:sp>
      <p:sp>
        <p:nvSpPr>
          <p:cNvPr id="46083" name="Rectangle 3">
            <a:extLst>
              <a:ext uri="{FF2B5EF4-FFF2-40B4-BE49-F238E27FC236}">
                <a16:creationId xmlns:a16="http://schemas.microsoft.com/office/drawing/2014/main" id="{D69383AC-AC9D-4A8D-8308-91616D73A11F}"/>
              </a:ext>
            </a:extLst>
          </p:cNvPr>
          <p:cNvSpPr>
            <a:spLocks noGrp="1" noChangeArrowheads="1"/>
          </p:cNvSpPr>
          <p:nvPr>
            <p:ph type="subTitle" idx="1"/>
          </p:nvPr>
        </p:nvSpPr>
        <p:spPr>
          <a:xfrm>
            <a:off x="755650" y="3789363"/>
            <a:ext cx="7848600" cy="3240087"/>
          </a:xfrm>
        </p:spPr>
        <p:txBody>
          <a:bodyPr/>
          <a:lstStyle/>
          <a:p>
            <a:pPr eaLnBrk="1" hangingPunct="1">
              <a:defRPr/>
            </a:pPr>
            <a:r>
              <a:rPr lang="en-GB" b="1" dirty="0">
                <a:solidFill>
                  <a:srgbClr val="FF9933"/>
                </a:solidFill>
              </a:rPr>
              <a:t>And Thou (</a:t>
            </a:r>
            <a:r>
              <a:rPr lang="en-GB" b="1" dirty="0">
                <a:solidFill>
                  <a:srgbClr val="FF0000"/>
                </a:solidFill>
              </a:rPr>
              <a:t>Attila</a:t>
            </a:r>
            <a:r>
              <a:rPr lang="en-GB" b="1" dirty="0">
                <a:solidFill>
                  <a:srgbClr val="FF9933"/>
                </a:solidFill>
              </a:rPr>
              <a:t>/</a:t>
            </a:r>
            <a:r>
              <a:rPr lang="en-GB" b="1" dirty="0">
                <a:solidFill>
                  <a:srgbClr val="FF0000"/>
                </a:solidFill>
              </a:rPr>
              <a:t>Genghis Khan</a:t>
            </a:r>
            <a:r>
              <a:rPr lang="en-GB" b="1" dirty="0">
                <a:solidFill>
                  <a:srgbClr val="FF9933"/>
                </a:solidFill>
              </a:rPr>
              <a:t>) Shalt Come From Thy Place </a:t>
            </a:r>
            <a:r>
              <a:rPr lang="en-GB" b="1" dirty="0">
                <a:solidFill>
                  <a:srgbClr val="FF33CC"/>
                </a:solidFill>
              </a:rPr>
              <a:t>Out Of The North Parts</a:t>
            </a:r>
            <a:r>
              <a:rPr lang="en-GB" b="1" dirty="0">
                <a:solidFill>
                  <a:srgbClr val="FF9933"/>
                </a:solidFill>
              </a:rPr>
              <a:t>, Thou And Many People With Thee All Of Them </a:t>
            </a:r>
            <a:r>
              <a:rPr lang="en-GB" b="1" dirty="0">
                <a:solidFill>
                  <a:srgbClr val="FF33CC"/>
                </a:solidFill>
              </a:rPr>
              <a:t>Riding Upon Horses, A Great Company</a:t>
            </a:r>
            <a:r>
              <a:rPr lang="en-GB" b="1" dirty="0">
                <a:solidFill>
                  <a:srgbClr val="FF9933"/>
                </a:solidFill>
              </a:rPr>
              <a:t>, And </a:t>
            </a:r>
            <a:r>
              <a:rPr lang="en-GB" b="1" dirty="0">
                <a:solidFill>
                  <a:srgbClr val="FF33CC"/>
                </a:solidFill>
              </a:rPr>
              <a:t>A Mighty Army</a:t>
            </a:r>
          </a:p>
        </p:txBody>
      </p:sp>
      <p:sp>
        <p:nvSpPr>
          <p:cNvPr id="46084" name="Text Box 4">
            <a:extLst>
              <a:ext uri="{FF2B5EF4-FFF2-40B4-BE49-F238E27FC236}">
                <a16:creationId xmlns:a16="http://schemas.microsoft.com/office/drawing/2014/main" id="{06155505-C5F7-452B-BB7E-6BA7443673AF}"/>
              </a:ext>
            </a:extLst>
          </p:cNvPr>
          <p:cNvSpPr txBox="1">
            <a:spLocks noChangeArrowheads="1"/>
          </p:cNvSpPr>
          <p:nvPr/>
        </p:nvSpPr>
        <p:spPr bwMode="auto">
          <a:xfrm>
            <a:off x="1692275" y="188913"/>
            <a:ext cx="5616575" cy="769937"/>
          </a:xfrm>
          <a:prstGeom prst="rect">
            <a:avLst/>
          </a:prstGeom>
          <a:noFill/>
          <a:ln w="9525">
            <a:noFill/>
            <a:miter lim="800000"/>
            <a:headEnd/>
            <a:tailEnd/>
          </a:ln>
          <a:effectLst/>
        </p:spPr>
        <p:txBody>
          <a:bodyPr>
            <a:spAutoFit/>
          </a:bodyPr>
          <a:lstStyle/>
          <a:p>
            <a:pPr algn="ctr">
              <a:spcBef>
                <a:spcPct val="50000"/>
              </a:spcBef>
              <a:defRPr/>
            </a:pPr>
            <a:r>
              <a:rPr lang="en-GB" sz="4400" b="1" dirty="0">
                <a:solidFill>
                  <a:srgbClr val="FFFF00"/>
                </a:solidFill>
                <a:effectLst>
                  <a:outerShdw blurRad="38100" dist="38100" dir="2700000" algn="tl">
                    <a:srgbClr val="000000"/>
                  </a:outerShdw>
                </a:effectLst>
                <a:latin typeface="+mj-lt"/>
                <a:cs typeface="Arial" charset="0"/>
              </a:rPr>
              <a:t>The Story of</a:t>
            </a:r>
          </a:p>
        </p:txBody>
      </p:sp>
      <p:grpSp>
        <p:nvGrpSpPr>
          <p:cNvPr id="8198" name="Group 5">
            <a:extLst>
              <a:ext uri="{FF2B5EF4-FFF2-40B4-BE49-F238E27FC236}">
                <a16:creationId xmlns:a16="http://schemas.microsoft.com/office/drawing/2014/main" id="{342D8B3A-FCA4-435A-A307-D7CA6F5D0A3C}"/>
              </a:ext>
            </a:extLst>
          </p:cNvPr>
          <p:cNvGrpSpPr>
            <a:grpSpLocks noChangeAspect="1"/>
          </p:cNvGrpSpPr>
          <p:nvPr/>
        </p:nvGrpSpPr>
        <p:grpSpPr bwMode="auto">
          <a:xfrm>
            <a:off x="1116013" y="3644900"/>
            <a:ext cx="7273925" cy="1584325"/>
            <a:chOff x="703" y="2069"/>
            <a:chExt cx="4582" cy="2008"/>
          </a:xfrm>
        </p:grpSpPr>
        <p:sp>
          <p:nvSpPr>
            <p:cNvPr id="8206" name="AutoShape 6">
              <a:extLst>
                <a:ext uri="{FF2B5EF4-FFF2-40B4-BE49-F238E27FC236}">
                  <a16:creationId xmlns:a16="http://schemas.microsoft.com/office/drawing/2014/main" id="{92899B8E-F136-44E0-8EBC-A6DE70A420FA}"/>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8199" name="Group 7">
            <a:extLst>
              <a:ext uri="{FF2B5EF4-FFF2-40B4-BE49-F238E27FC236}">
                <a16:creationId xmlns:a16="http://schemas.microsoft.com/office/drawing/2014/main" id="{F50971C1-8854-4A24-BF52-555BA7D6DC7A}"/>
              </a:ext>
            </a:extLst>
          </p:cNvPr>
          <p:cNvGrpSpPr>
            <a:grpSpLocks noChangeAspect="1"/>
          </p:cNvGrpSpPr>
          <p:nvPr/>
        </p:nvGrpSpPr>
        <p:grpSpPr bwMode="auto">
          <a:xfrm flipV="1">
            <a:off x="1116013" y="6669088"/>
            <a:ext cx="7273925" cy="73025"/>
            <a:chOff x="703" y="2069"/>
            <a:chExt cx="4582" cy="2008"/>
          </a:xfrm>
        </p:grpSpPr>
        <p:sp>
          <p:nvSpPr>
            <p:cNvPr id="8205" name="AutoShape 8">
              <a:extLst>
                <a:ext uri="{FF2B5EF4-FFF2-40B4-BE49-F238E27FC236}">
                  <a16:creationId xmlns:a16="http://schemas.microsoft.com/office/drawing/2014/main" id="{A4400C43-20AA-48F2-8BBA-F8EF12512171}"/>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8200" name="Group 9">
            <a:extLst>
              <a:ext uri="{FF2B5EF4-FFF2-40B4-BE49-F238E27FC236}">
                <a16:creationId xmlns:a16="http://schemas.microsoft.com/office/drawing/2014/main" id="{9C3C1E57-8CBF-48BB-A044-04A23D09FDC4}"/>
              </a:ext>
            </a:extLst>
          </p:cNvPr>
          <p:cNvGrpSpPr>
            <a:grpSpLocks noChangeAspect="1"/>
          </p:cNvGrpSpPr>
          <p:nvPr/>
        </p:nvGrpSpPr>
        <p:grpSpPr bwMode="auto">
          <a:xfrm>
            <a:off x="250825" y="6669088"/>
            <a:ext cx="8893175" cy="188912"/>
            <a:chOff x="703" y="2069"/>
            <a:chExt cx="4582" cy="2008"/>
          </a:xfrm>
        </p:grpSpPr>
        <p:sp>
          <p:nvSpPr>
            <p:cNvPr id="8204" name="AutoShape 10">
              <a:extLst>
                <a:ext uri="{FF2B5EF4-FFF2-40B4-BE49-F238E27FC236}">
                  <a16:creationId xmlns:a16="http://schemas.microsoft.com/office/drawing/2014/main" id="{0B7494A0-E9E4-4CB3-B513-AEBE8BB95E60}"/>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8201" name="Text Box 11">
            <a:extLst>
              <a:ext uri="{FF2B5EF4-FFF2-40B4-BE49-F238E27FC236}">
                <a16:creationId xmlns:a16="http://schemas.microsoft.com/office/drawing/2014/main" id="{57C377A2-3D80-46AD-8228-9499AF429B5D}"/>
              </a:ext>
            </a:extLst>
          </p:cNvPr>
          <p:cNvSpPr txBox="1">
            <a:spLocks noChangeArrowheads="1"/>
          </p:cNvSpPr>
          <p:nvPr/>
        </p:nvSpPr>
        <p:spPr bwMode="auto">
          <a:xfrm>
            <a:off x="0" y="2205038"/>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sz="2000"/>
          </a:p>
        </p:txBody>
      </p:sp>
      <p:sp>
        <p:nvSpPr>
          <p:cNvPr id="46092" name="Text Box 12">
            <a:extLst>
              <a:ext uri="{FF2B5EF4-FFF2-40B4-BE49-F238E27FC236}">
                <a16:creationId xmlns:a16="http://schemas.microsoft.com/office/drawing/2014/main" id="{775D4101-30A9-4F7C-8C00-C60B52605697}"/>
              </a:ext>
            </a:extLst>
          </p:cNvPr>
          <p:cNvSpPr txBox="1">
            <a:spLocks noChangeArrowheads="1"/>
          </p:cNvSpPr>
          <p:nvPr/>
        </p:nvSpPr>
        <p:spPr bwMode="auto">
          <a:xfrm>
            <a:off x="0" y="2636838"/>
            <a:ext cx="9144000" cy="701675"/>
          </a:xfrm>
          <a:prstGeom prst="rect">
            <a:avLst/>
          </a:prstGeom>
          <a:noFill/>
          <a:ln w="9525">
            <a:noFill/>
            <a:miter lim="800000"/>
            <a:headEnd/>
            <a:tailEnd/>
          </a:ln>
          <a:effectLst/>
        </p:spPr>
        <p:txBody>
          <a:bodyPr>
            <a:spAutoFit/>
          </a:bodyPr>
          <a:lstStyle/>
          <a:p>
            <a:pPr algn="ctr" eaLnBrk="0" hangingPunct="0">
              <a:spcBef>
                <a:spcPct val="50000"/>
              </a:spcBef>
              <a:defRPr/>
            </a:pPr>
            <a:r>
              <a:rPr lang="en-GB" sz="4000" b="1" dirty="0">
                <a:solidFill>
                  <a:srgbClr val="FFFF00"/>
                </a:solidFill>
                <a:latin typeface="+mj-lt"/>
                <a:cs typeface="Arial" charset="0"/>
              </a:rPr>
              <a:t>Analysis of Ezekiel 38 : 15</a:t>
            </a:r>
          </a:p>
        </p:txBody>
      </p:sp>
      <p:sp>
        <p:nvSpPr>
          <p:cNvPr id="46093" name="Text Box 13">
            <a:extLst>
              <a:ext uri="{FF2B5EF4-FFF2-40B4-BE49-F238E27FC236}">
                <a16:creationId xmlns:a16="http://schemas.microsoft.com/office/drawing/2014/main" id="{7E2447FF-00B1-46CF-B0E7-65163225829A}"/>
              </a:ext>
            </a:extLst>
          </p:cNvPr>
          <p:cNvSpPr txBox="1">
            <a:spLocks noChangeArrowheads="1"/>
          </p:cNvSpPr>
          <p:nvPr/>
        </p:nvSpPr>
        <p:spPr bwMode="auto">
          <a:xfrm>
            <a:off x="1619250" y="3284538"/>
            <a:ext cx="5543550" cy="579437"/>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latin typeface="+mj-lt"/>
                <a:cs typeface="Arial" charset="0"/>
              </a:rPr>
              <a:t>First half of verse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6083">
                                            <p:txEl>
                                              <p:pRg st="0" end="0"/>
                                            </p:txEl>
                                          </p:spTgt>
                                        </p:tgtEl>
                                        <p:attrNameLst>
                                          <p:attrName>style.visibility</p:attrName>
                                        </p:attrNameLst>
                                      </p:cBhvr>
                                      <p:to>
                                        <p:strVal val="visible"/>
                                      </p:to>
                                    </p:set>
                                    <p:anim calcmode="discrete" valueType="clr">
                                      <p:cBhvr override="childStyle">
                                        <p:cTn id="7" dur="80"/>
                                        <p:tgtEl>
                                          <p:spTgt spid="4608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608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608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7789-BF10-43A1-8AF0-989593E51E1F}"/>
              </a:ext>
            </a:extLst>
          </p:cNvPr>
          <p:cNvSpPr>
            <a:spLocks noGrp="1"/>
          </p:cNvSpPr>
          <p:nvPr>
            <p:ph type="title"/>
          </p:nvPr>
        </p:nvSpPr>
        <p:spPr/>
        <p:txBody>
          <a:bodyPr/>
          <a:lstStyle/>
          <a:p>
            <a:pPr>
              <a:defRPr/>
            </a:pPr>
            <a:r>
              <a:rPr lang="en-GB" b="1" dirty="0">
                <a:solidFill>
                  <a:srgbClr val="FF0000"/>
                </a:solidFill>
              </a:rPr>
              <a:t>The Knights </a:t>
            </a:r>
            <a:r>
              <a:rPr lang="en-GB" b="1" dirty="0" err="1">
                <a:solidFill>
                  <a:srgbClr val="FF0000"/>
                </a:solidFill>
              </a:rPr>
              <a:t>Templars</a:t>
            </a:r>
            <a:br>
              <a:rPr lang="en-GB" b="1" dirty="0">
                <a:solidFill>
                  <a:srgbClr val="FF0000"/>
                </a:solidFill>
              </a:rPr>
            </a:br>
            <a:r>
              <a:rPr lang="en-GB" b="1" dirty="0">
                <a:solidFill>
                  <a:srgbClr val="FFFF00"/>
                </a:solidFill>
              </a:rPr>
              <a:t>Banded Together in</a:t>
            </a:r>
            <a:r>
              <a:rPr lang="en-GB" b="1" dirty="0">
                <a:solidFill>
                  <a:srgbClr val="FF0000"/>
                </a:solidFill>
              </a:rPr>
              <a:t> </a:t>
            </a:r>
            <a:r>
              <a:rPr lang="en-GB" b="1" dirty="0">
                <a:solidFill>
                  <a:srgbClr val="00FF99"/>
                </a:solidFill>
              </a:rPr>
              <a:t>1111</a:t>
            </a:r>
            <a:endParaRPr lang="en-GB" dirty="0"/>
          </a:p>
        </p:txBody>
      </p:sp>
      <p:sp>
        <p:nvSpPr>
          <p:cNvPr id="3" name="Slide Number Placeholder 2">
            <a:extLst>
              <a:ext uri="{FF2B5EF4-FFF2-40B4-BE49-F238E27FC236}">
                <a16:creationId xmlns:a16="http://schemas.microsoft.com/office/drawing/2014/main" id="{F4230B5C-2CE9-45B9-A322-5F800B00048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24D75A-C21B-4F63-93D5-509B46294A49}" type="slidenum">
              <a:rPr lang="en-GB" altLang="en-US"/>
              <a:pPr eaLnBrk="1" hangingPunct="1"/>
              <a:t>60</a:t>
            </a:fld>
            <a:endParaRPr lang="en-GB" altLang="en-US"/>
          </a:p>
        </p:txBody>
      </p:sp>
      <p:sp>
        <p:nvSpPr>
          <p:cNvPr id="4" name="TextBox 3">
            <a:extLst>
              <a:ext uri="{FF2B5EF4-FFF2-40B4-BE49-F238E27FC236}">
                <a16:creationId xmlns:a16="http://schemas.microsoft.com/office/drawing/2014/main" id="{BE2EF725-4436-4B74-8904-32B928617324}"/>
              </a:ext>
            </a:extLst>
          </p:cNvPr>
          <p:cNvSpPr txBox="1"/>
          <p:nvPr/>
        </p:nvSpPr>
        <p:spPr>
          <a:xfrm>
            <a:off x="4643438" y="1500188"/>
            <a:ext cx="4000500" cy="5016500"/>
          </a:xfrm>
          <a:prstGeom prst="rect">
            <a:avLst/>
          </a:prstGeom>
          <a:noFill/>
        </p:spPr>
        <p:txBody>
          <a:bodyPr>
            <a:spAutoFit/>
          </a:bodyPr>
          <a:lstStyle/>
          <a:p>
            <a:pPr>
              <a:defRPr/>
            </a:pPr>
            <a:r>
              <a:rPr lang="en-GB" sz="3200" b="1" dirty="0">
                <a:solidFill>
                  <a:srgbClr val="00FFCC"/>
                </a:solidFill>
                <a:effectLst>
                  <a:outerShdw blurRad="38100" dist="38100" dir="2700000" algn="tl">
                    <a:srgbClr val="000000"/>
                  </a:outerShdw>
                </a:effectLst>
                <a:latin typeface="Arial" charset="0"/>
                <a:cs typeface="Arial" charset="0"/>
              </a:rPr>
              <a:t>…. this organisation would be resurrected and reinvigorated as a secret society known as </a:t>
            </a:r>
            <a:r>
              <a:rPr lang="en-GB" sz="3200" b="1" dirty="0">
                <a:solidFill>
                  <a:srgbClr val="FF0000"/>
                </a:solidFill>
                <a:effectLst>
                  <a:outerShdw blurRad="38100" dist="38100" dir="2700000" algn="tl">
                    <a:srgbClr val="000000"/>
                  </a:outerShdw>
                </a:effectLst>
                <a:latin typeface="Arial" charset="0"/>
                <a:cs typeface="Arial" charset="0"/>
              </a:rPr>
              <a:t>the Illuminati </a:t>
            </a:r>
            <a:r>
              <a:rPr lang="en-GB" sz="3200" b="1" dirty="0">
                <a:solidFill>
                  <a:srgbClr val="FFC000"/>
                </a:solidFill>
                <a:effectLst>
                  <a:outerShdw blurRad="38100" dist="38100" dir="2700000" algn="tl">
                    <a:srgbClr val="000000"/>
                  </a:outerShdw>
                </a:effectLst>
                <a:latin typeface="Arial" charset="0"/>
                <a:cs typeface="Arial" charset="0"/>
              </a:rPr>
              <a:t>by Adam Weishaupt on May 1, 1776,</a:t>
            </a:r>
            <a:r>
              <a:rPr lang="en-GB" sz="3200" dirty="0">
                <a:solidFill>
                  <a:srgbClr val="FFC000"/>
                </a:solidFill>
                <a:latin typeface="Arial" charset="0"/>
                <a:cs typeface="Arial" charset="0"/>
              </a:rPr>
              <a:t>  - </a:t>
            </a:r>
            <a:r>
              <a:rPr lang="en-GB" sz="3200" b="1" dirty="0">
                <a:solidFill>
                  <a:srgbClr val="FFC000"/>
                </a:solidFill>
                <a:effectLst>
                  <a:outerShdw blurRad="38100" dist="38100" dir="2700000" algn="tl">
                    <a:srgbClr val="000000"/>
                  </a:outerShdw>
                </a:effectLst>
                <a:latin typeface="Arial" charset="0"/>
                <a:cs typeface="Arial" charset="0"/>
              </a:rPr>
              <a:t>666 year later bar 1</a:t>
            </a:r>
            <a:endParaRPr lang="en-GB" sz="3200" dirty="0">
              <a:solidFill>
                <a:srgbClr val="FFC000"/>
              </a:solidFill>
              <a:latin typeface="Arial" charset="0"/>
              <a:cs typeface="Arial" charset="0"/>
            </a:endParaRPr>
          </a:p>
        </p:txBody>
      </p:sp>
      <p:pic>
        <p:nvPicPr>
          <p:cNvPr id="197634" name="Picture 2" descr="File:Adam Weishaupt02.jpg">
            <a:extLst>
              <a:ext uri="{FF2B5EF4-FFF2-40B4-BE49-F238E27FC236}">
                <a16:creationId xmlns:a16="http://schemas.microsoft.com/office/drawing/2014/main" id="{C37C1EF2-1B07-4036-A855-AD00686D0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714500"/>
            <a:ext cx="3617913"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3F2D950-7FEE-40E0-AB73-3E83449C2EAE}"/>
              </a:ext>
            </a:extLst>
          </p:cNvPr>
          <p:cNvSpPr txBox="1"/>
          <p:nvPr/>
        </p:nvSpPr>
        <p:spPr>
          <a:xfrm>
            <a:off x="0" y="6072188"/>
            <a:ext cx="4572000"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latin typeface="Arial" charset="0"/>
                <a:cs typeface="Arial" charset="0"/>
              </a:rPr>
              <a:t>Adam Weishaupt</a:t>
            </a:r>
            <a:endParaRPr lang="en-GB" sz="3600" dirty="0">
              <a:solidFill>
                <a:srgbClr val="FF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7634"/>
                                        </p:tgtEl>
                                        <p:attrNameLst>
                                          <p:attrName>style.visibility</p:attrName>
                                        </p:attrNameLst>
                                      </p:cBhvr>
                                      <p:to>
                                        <p:strVal val="visible"/>
                                      </p:to>
                                    </p:set>
                                    <p:animEffect transition="in" filter="circle(in)">
                                      <p:cBhvr>
                                        <p:cTn id="7" dur="2000"/>
                                        <p:tgtEl>
                                          <p:spTgt spid="1976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F8349FC9-79C2-458A-B675-7F43DDDFBC0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8AD32C0-C807-4D24-91CA-6BC5EEA6F493}" type="slidenum">
              <a:rPr lang="en-GB" altLang="en-US"/>
              <a:pPr eaLnBrk="1" hangingPunct="1"/>
              <a:t>61</a:t>
            </a:fld>
            <a:endParaRPr lang="en-GB" altLang="en-US"/>
          </a:p>
        </p:txBody>
      </p:sp>
      <p:sp>
        <p:nvSpPr>
          <p:cNvPr id="168964" name="Rectangle 4">
            <a:extLst>
              <a:ext uri="{FF2B5EF4-FFF2-40B4-BE49-F238E27FC236}">
                <a16:creationId xmlns:a16="http://schemas.microsoft.com/office/drawing/2014/main" id="{96C5C458-E4F8-465C-8524-439C7D931225}"/>
              </a:ext>
            </a:extLst>
          </p:cNvPr>
          <p:cNvSpPr>
            <a:spLocks noGrp="1" noChangeArrowheads="1"/>
          </p:cNvSpPr>
          <p:nvPr>
            <p:ph type="title"/>
          </p:nvPr>
        </p:nvSpPr>
        <p:spPr/>
        <p:txBody>
          <a:bodyPr/>
          <a:lstStyle/>
          <a:p>
            <a:pPr eaLnBrk="1" hangingPunct="1">
              <a:defRPr/>
            </a:pPr>
            <a:r>
              <a:rPr lang="en-GB" b="1">
                <a:solidFill>
                  <a:srgbClr val="FF3300"/>
                </a:solidFill>
              </a:rPr>
              <a:t>Khazar = Gog = The Little</a:t>
            </a:r>
          </a:p>
        </p:txBody>
      </p:sp>
      <p:sp>
        <p:nvSpPr>
          <p:cNvPr id="168965" name="Text Box 5">
            <a:extLst>
              <a:ext uri="{FF2B5EF4-FFF2-40B4-BE49-F238E27FC236}">
                <a16:creationId xmlns:a16="http://schemas.microsoft.com/office/drawing/2014/main" id="{0B267196-E622-44C1-9573-AA41E43296C3}"/>
              </a:ext>
            </a:extLst>
          </p:cNvPr>
          <p:cNvSpPr txBox="1">
            <a:spLocks noChangeArrowheads="1"/>
          </p:cNvSpPr>
          <p:nvPr/>
        </p:nvSpPr>
        <p:spPr bwMode="auto">
          <a:xfrm>
            <a:off x="4071938" y="1428750"/>
            <a:ext cx="4752975" cy="5048250"/>
          </a:xfrm>
          <a:prstGeom prst="rect">
            <a:avLst/>
          </a:prstGeom>
          <a:noFill/>
          <a:ln w="9525">
            <a:noFill/>
            <a:miter lim="800000"/>
            <a:headEnd/>
            <a:tailEnd/>
          </a:ln>
          <a:effectLst/>
        </p:spPr>
        <p:txBody>
          <a:bodyPr>
            <a:spAutoFit/>
          </a:bodyPr>
          <a:lstStyle/>
          <a:p>
            <a:pPr>
              <a:spcBef>
                <a:spcPct val="50000"/>
              </a:spcBef>
              <a:defRPr/>
            </a:pPr>
            <a:r>
              <a:rPr lang="en-US" sz="2800" b="1" dirty="0">
                <a:solidFill>
                  <a:srgbClr val="00FF00"/>
                </a:solidFill>
                <a:effectLst>
                  <a:outerShdw blurRad="38100" dist="38100" dir="2700000" algn="tl">
                    <a:srgbClr val="000000"/>
                  </a:outerShdw>
                </a:effectLst>
                <a:latin typeface="Arial" charset="0"/>
                <a:cs typeface="Arial" charset="0"/>
              </a:rPr>
              <a:t>The word </a:t>
            </a:r>
            <a:r>
              <a:rPr lang="en-US" sz="2800" b="1" i="1" dirty="0">
                <a:solidFill>
                  <a:srgbClr val="FF3300"/>
                </a:solidFill>
                <a:effectLst>
                  <a:outerShdw blurRad="38100" dist="38100" dir="2700000" algn="tl">
                    <a:srgbClr val="000000"/>
                  </a:outerShdw>
                </a:effectLst>
                <a:latin typeface="Arial" charset="0"/>
                <a:cs typeface="Arial" charset="0"/>
              </a:rPr>
              <a:t>Gog</a:t>
            </a:r>
            <a:r>
              <a:rPr lang="en-US" sz="2800" b="1" i="1" dirty="0">
                <a:solidFill>
                  <a:srgbClr val="00FF00"/>
                </a:solidFill>
                <a:effectLst>
                  <a:outerShdw blurRad="38100" dist="38100" dir="2700000" algn="tl">
                    <a:srgbClr val="000000"/>
                  </a:outerShdw>
                </a:effectLst>
                <a:latin typeface="Arial" charset="0"/>
                <a:cs typeface="Arial" charset="0"/>
              </a:rPr>
              <a:t> </a:t>
            </a:r>
            <a:r>
              <a:rPr lang="en-US" sz="2800" b="1" dirty="0">
                <a:solidFill>
                  <a:srgbClr val="00FF00"/>
                </a:solidFill>
                <a:effectLst>
                  <a:outerShdw blurRad="38100" dist="38100" dir="2700000" algn="tl">
                    <a:srgbClr val="000000"/>
                  </a:outerShdw>
                </a:effectLst>
                <a:latin typeface="Arial" charset="0"/>
                <a:cs typeface="Arial" charset="0"/>
              </a:rPr>
              <a:t>literally means "roof, covering, or a mountain."</a:t>
            </a:r>
            <a:r>
              <a:rPr lang="en-GB" sz="2800" b="1" dirty="0">
                <a:solidFill>
                  <a:srgbClr val="00FF00"/>
                </a:solidFill>
                <a:effectLst>
                  <a:outerShdw blurRad="38100" dist="38100" dir="2700000" algn="tl">
                    <a:srgbClr val="000000"/>
                  </a:outerShdw>
                </a:effectLst>
                <a:latin typeface="Arial" charset="0"/>
                <a:cs typeface="Arial" charset="0"/>
              </a:rPr>
              <a:t>  </a:t>
            </a:r>
            <a:r>
              <a:rPr lang="en-GB" sz="2800" b="1" dirty="0">
                <a:solidFill>
                  <a:srgbClr val="FF9900"/>
                </a:solidFill>
                <a:effectLst>
                  <a:outerShdw blurRad="38100" dist="38100" dir="2700000" algn="tl">
                    <a:srgbClr val="000000"/>
                  </a:outerShdw>
                </a:effectLst>
                <a:latin typeface="Arial" charset="0"/>
                <a:cs typeface="Arial" charset="0"/>
              </a:rPr>
              <a:t>Which is another confirmation that Gog, the little horn, is associated with Masonry and secrecy under cover of the Masonic lodges</a:t>
            </a:r>
            <a:r>
              <a:rPr lang="en-GB" sz="2800" b="1" dirty="0">
                <a:solidFill>
                  <a:srgbClr val="00FF00"/>
                </a:solidFill>
                <a:effectLst>
                  <a:outerShdw blurRad="38100" dist="38100" dir="2700000" algn="tl">
                    <a:srgbClr val="000000"/>
                  </a:outerShdw>
                </a:effectLst>
                <a:latin typeface="Arial" charset="0"/>
                <a:cs typeface="Arial" charset="0"/>
              </a:rPr>
              <a:t> </a:t>
            </a:r>
            <a:r>
              <a:rPr lang="en-GB" sz="2800" b="1" dirty="0">
                <a:solidFill>
                  <a:srgbClr val="FF00FF"/>
                </a:solidFill>
                <a:effectLst>
                  <a:outerShdw blurRad="38100" dist="38100" dir="2700000" algn="tl">
                    <a:srgbClr val="000000"/>
                  </a:outerShdw>
                </a:effectLst>
                <a:latin typeface="Arial" charset="0"/>
                <a:cs typeface="Arial" charset="0"/>
              </a:rPr>
              <a:t>- coming up as a cloud!</a:t>
            </a:r>
          </a:p>
          <a:p>
            <a:pPr>
              <a:spcBef>
                <a:spcPct val="50000"/>
              </a:spcBef>
              <a:defRPr/>
            </a:pPr>
            <a:r>
              <a:rPr lang="en-GB" sz="2800" b="1" dirty="0">
                <a:solidFill>
                  <a:srgbClr val="FF3300"/>
                </a:solidFill>
                <a:effectLst>
                  <a:outerShdw blurRad="38100" dist="38100" dir="2700000" algn="tl">
                    <a:srgbClr val="000000"/>
                  </a:outerShdw>
                </a:effectLst>
                <a:latin typeface="Arial" charset="0"/>
                <a:cs typeface="Arial" charset="0"/>
              </a:rPr>
              <a:t>Left: Note the 5 pointed star of Amalek (Gog</a:t>
            </a:r>
            <a:r>
              <a:rPr lang="en-GB" sz="2400" b="1" dirty="0">
                <a:solidFill>
                  <a:srgbClr val="FF3300"/>
                </a:solidFill>
                <a:effectLst>
                  <a:outerShdw blurRad="38100" dist="38100" dir="2700000" algn="tl">
                    <a:srgbClr val="000000"/>
                  </a:outerShdw>
                </a:effectLst>
                <a:latin typeface="Arial" charset="0"/>
                <a:cs typeface="Arial" charset="0"/>
              </a:rPr>
              <a:t>)</a:t>
            </a:r>
          </a:p>
        </p:txBody>
      </p:sp>
      <p:pic>
        <p:nvPicPr>
          <p:cNvPr id="168967" name="Picture 7" descr="Masonic_Lodge">
            <a:extLst>
              <a:ext uri="{FF2B5EF4-FFF2-40B4-BE49-F238E27FC236}">
                <a16:creationId xmlns:a16="http://schemas.microsoft.com/office/drawing/2014/main" id="{8993C3BF-8F50-448A-8A27-A9A4B6FAB645}"/>
              </a:ext>
            </a:extLst>
          </p:cNvPr>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755650" y="1989138"/>
            <a:ext cx="28654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8" name="Text Box 8">
            <a:extLst>
              <a:ext uri="{FF2B5EF4-FFF2-40B4-BE49-F238E27FC236}">
                <a16:creationId xmlns:a16="http://schemas.microsoft.com/office/drawing/2014/main" id="{0925F9C0-E879-41E4-A30C-5876DDB4E1F6}"/>
              </a:ext>
            </a:extLst>
          </p:cNvPr>
          <p:cNvSpPr txBox="1">
            <a:spLocks noChangeArrowheads="1"/>
          </p:cNvSpPr>
          <p:nvPr/>
        </p:nvSpPr>
        <p:spPr bwMode="auto">
          <a:xfrm>
            <a:off x="323850" y="5791200"/>
            <a:ext cx="3816350" cy="1066800"/>
          </a:xfrm>
          <a:prstGeom prst="rect">
            <a:avLst/>
          </a:prstGeom>
          <a:noFill/>
          <a:ln w="9525">
            <a:noFill/>
            <a:miter lim="800000"/>
            <a:headEnd/>
            <a:tailEnd/>
          </a:ln>
          <a:effectLst/>
        </p:spPr>
        <p:txBody>
          <a:bodyPr>
            <a:spAutoFit/>
          </a:bodyPr>
          <a:lstStyle/>
          <a:p>
            <a:pPr algn="ctr">
              <a:spcBef>
                <a:spcPct val="50000"/>
              </a:spcBef>
              <a:defRPr/>
            </a:pPr>
            <a:r>
              <a:rPr lang="en-GB" sz="3200" b="1">
                <a:solidFill>
                  <a:srgbClr val="FFFF00"/>
                </a:solidFill>
                <a:effectLst>
                  <a:outerShdw blurRad="38100" dist="38100" dir="2700000" algn="tl">
                    <a:srgbClr val="000000"/>
                  </a:outerShdw>
                </a:effectLst>
                <a:latin typeface="Arial" charset="0"/>
                <a:cs typeface="Arial" charset="0"/>
              </a:rPr>
              <a:t>Lodge - Downtown Douglas, Arizona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8967"/>
                                        </p:tgtEl>
                                        <p:attrNameLst>
                                          <p:attrName>style.visibility</p:attrName>
                                        </p:attrNameLst>
                                      </p:cBhvr>
                                      <p:to>
                                        <p:strVal val="visible"/>
                                      </p:to>
                                    </p:set>
                                    <p:animEffect transition="in" filter="circle(in)">
                                      <p:cBhvr>
                                        <p:cTn id="7" dur="2000"/>
                                        <p:tgtEl>
                                          <p:spTgt spid="1689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68968">
                                            <p:txEl>
                                              <p:pRg st="0" end="0"/>
                                            </p:txEl>
                                          </p:spTgt>
                                        </p:tgtEl>
                                        <p:attrNameLst>
                                          <p:attrName>style.visibility</p:attrName>
                                        </p:attrNameLst>
                                      </p:cBhvr>
                                      <p:to>
                                        <p:strVal val="visible"/>
                                      </p:to>
                                    </p:set>
                                    <p:anim calcmode="lin" valueType="num">
                                      <p:cBhvr additive="base">
                                        <p:cTn id="12" dur="500" fill="hold"/>
                                        <p:tgtEl>
                                          <p:spTgt spid="16896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689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68965"/>
                                        </p:tgtEl>
                                        <p:attrNameLst>
                                          <p:attrName>style.visibility</p:attrName>
                                        </p:attrNameLst>
                                      </p:cBhvr>
                                      <p:to>
                                        <p:strVal val="visible"/>
                                      </p:to>
                                    </p:set>
                                    <p:anim calcmode="discrete" valueType="clr">
                                      <p:cBhvr override="childStyle">
                                        <p:cTn id="18" dur="80"/>
                                        <p:tgtEl>
                                          <p:spTgt spid="16896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68965"/>
                                        </p:tgtEl>
                                        <p:attrNameLst>
                                          <p:attrName>fillcolor</p:attrName>
                                        </p:attrNameLst>
                                      </p:cBhvr>
                                      <p:tavLst>
                                        <p:tav tm="0">
                                          <p:val>
                                            <p:clrVal>
                                              <a:schemeClr val="accent2"/>
                                            </p:clrVal>
                                          </p:val>
                                        </p:tav>
                                        <p:tav tm="50000">
                                          <p:val>
                                            <p:clrVal>
                                              <a:schemeClr val="hlink"/>
                                            </p:clrVal>
                                          </p:val>
                                        </p:tav>
                                      </p:tavLst>
                                    </p:anim>
                                    <p:set>
                                      <p:cBhvr>
                                        <p:cTn id="20" dur="80"/>
                                        <p:tgtEl>
                                          <p:spTgt spid="16896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856009B6-C784-42A9-A37A-48A23497B81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3DCF083-D499-4949-A4F7-928868F370D0}" type="slidenum">
              <a:rPr lang="en-GB" altLang="en-US"/>
              <a:pPr eaLnBrk="1" hangingPunct="1"/>
              <a:t>62</a:t>
            </a:fld>
            <a:endParaRPr lang="en-GB" altLang="en-US"/>
          </a:p>
        </p:txBody>
      </p:sp>
      <p:sp>
        <p:nvSpPr>
          <p:cNvPr id="61444" name="Rectangle 4">
            <a:extLst>
              <a:ext uri="{FF2B5EF4-FFF2-40B4-BE49-F238E27FC236}">
                <a16:creationId xmlns:a16="http://schemas.microsoft.com/office/drawing/2014/main" id="{A2AFABE4-C1FD-4A5A-8FF3-E40C1C93A13D}"/>
              </a:ext>
            </a:extLst>
          </p:cNvPr>
          <p:cNvSpPr>
            <a:spLocks noGrp="1" noChangeArrowheads="1"/>
          </p:cNvSpPr>
          <p:nvPr>
            <p:ph type="title"/>
          </p:nvPr>
        </p:nvSpPr>
        <p:spPr/>
        <p:txBody>
          <a:bodyPr/>
          <a:lstStyle/>
          <a:p>
            <a:pPr eaLnBrk="1" hangingPunct="1">
              <a:defRPr/>
            </a:pPr>
            <a:endParaRPr lang="en-US"/>
          </a:p>
        </p:txBody>
      </p:sp>
      <p:pic>
        <p:nvPicPr>
          <p:cNvPr id="65540" name="Picture 6" descr="FreemasonsHall_London">
            <a:extLst>
              <a:ext uri="{FF2B5EF4-FFF2-40B4-BE49-F238E27FC236}">
                <a16:creationId xmlns:a16="http://schemas.microsoft.com/office/drawing/2014/main" id="{3BC93D42-F9B1-4D37-A9E0-417390ACDB2C}"/>
              </a:ext>
            </a:extLst>
          </p:cNvPr>
          <p:cNvPicPr>
            <a:picLocks noChangeAspect="1" noChangeArrowheads="1"/>
          </p:cNvPicPr>
          <p:nvPr/>
        </p:nvPicPr>
        <p:blipFill>
          <a:blip r:embed="rId3">
            <a:lum bright="-12000" contras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 Box 7">
            <a:extLst>
              <a:ext uri="{FF2B5EF4-FFF2-40B4-BE49-F238E27FC236}">
                <a16:creationId xmlns:a16="http://schemas.microsoft.com/office/drawing/2014/main" id="{13BFE711-63E7-43C6-AD22-18B6D4630828}"/>
              </a:ext>
            </a:extLst>
          </p:cNvPr>
          <p:cNvSpPr txBox="1">
            <a:spLocks noChangeArrowheads="1"/>
          </p:cNvSpPr>
          <p:nvPr/>
        </p:nvSpPr>
        <p:spPr bwMode="auto">
          <a:xfrm>
            <a:off x="539750" y="333375"/>
            <a:ext cx="5111750" cy="1077913"/>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FF0000"/>
                </a:solidFill>
                <a:effectLst>
                  <a:outerShdw blurRad="38100" dist="38100" dir="2700000" algn="tl">
                    <a:srgbClr val="000000"/>
                  </a:outerShdw>
                </a:effectLst>
                <a:latin typeface="Arial" charset="0"/>
                <a:cs typeface="Arial" charset="0"/>
              </a:rPr>
              <a:t>The Masonic Hall London Kingsway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47"/>
                                        </p:tgtEl>
                                        <p:attrNameLst>
                                          <p:attrName>style.visibility</p:attrName>
                                        </p:attrNameLst>
                                      </p:cBhvr>
                                      <p:to>
                                        <p:strVal val="visible"/>
                                      </p:to>
                                    </p:set>
                                    <p:anim calcmode="lin" valueType="num">
                                      <p:cBhvr additive="base">
                                        <p:cTn id="7" dur="500" fill="hold"/>
                                        <p:tgtEl>
                                          <p:spTgt spid="61447"/>
                                        </p:tgtEl>
                                        <p:attrNameLst>
                                          <p:attrName>ppt_x</p:attrName>
                                        </p:attrNameLst>
                                      </p:cBhvr>
                                      <p:tavLst>
                                        <p:tav tm="0">
                                          <p:val>
                                            <p:strVal val="0-#ppt_w/2"/>
                                          </p:val>
                                        </p:tav>
                                        <p:tav tm="100000">
                                          <p:val>
                                            <p:strVal val="#ppt_x"/>
                                          </p:val>
                                        </p:tav>
                                      </p:tavLst>
                                    </p:anim>
                                    <p:anim calcmode="lin" valueType="num">
                                      <p:cBhvr additive="base">
                                        <p:cTn id="8" dur="500" fill="hold"/>
                                        <p:tgtEl>
                                          <p:spTgt spid="614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C8E8F82-80B1-4CD4-B421-CE001BE1469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E769F1-E7ED-4505-BA9A-00E15AABA551}" type="slidenum">
              <a:rPr lang="en-GB" altLang="en-US"/>
              <a:pPr eaLnBrk="1" hangingPunct="1"/>
              <a:t>63</a:t>
            </a:fld>
            <a:endParaRPr lang="en-GB" altLang="en-US"/>
          </a:p>
        </p:txBody>
      </p:sp>
      <p:sp>
        <p:nvSpPr>
          <p:cNvPr id="171010" name="Rectangle 2">
            <a:extLst>
              <a:ext uri="{FF2B5EF4-FFF2-40B4-BE49-F238E27FC236}">
                <a16:creationId xmlns:a16="http://schemas.microsoft.com/office/drawing/2014/main" id="{299C9B63-630C-47A9-89D7-69EADACEBE36}"/>
              </a:ext>
            </a:extLst>
          </p:cNvPr>
          <p:cNvSpPr>
            <a:spLocks noGrp="1" noChangeArrowheads="1"/>
          </p:cNvSpPr>
          <p:nvPr>
            <p:ph type="title"/>
          </p:nvPr>
        </p:nvSpPr>
        <p:spPr/>
        <p:txBody>
          <a:bodyPr/>
          <a:lstStyle/>
          <a:p>
            <a:pPr eaLnBrk="1" hangingPunct="1">
              <a:defRPr/>
            </a:pPr>
            <a:r>
              <a:rPr lang="en-GB" b="1">
                <a:solidFill>
                  <a:srgbClr val="FF3300"/>
                </a:solidFill>
              </a:rPr>
              <a:t>Khazar = Gog = The Little</a:t>
            </a:r>
          </a:p>
        </p:txBody>
      </p:sp>
      <p:pic>
        <p:nvPicPr>
          <p:cNvPr id="171011" name="Picture 3" descr="10_downing_street_tour">
            <a:extLst>
              <a:ext uri="{FF2B5EF4-FFF2-40B4-BE49-F238E27FC236}">
                <a16:creationId xmlns:a16="http://schemas.microsoft.com/office/drawing/2014/main" id="{3C24D585-7756-40BA-9157-54D6291F74E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196975"/>
            <a:ext cx="3424238" cy="5445125"/>
          </a:xfrm>
        </p:spPr>
      </p:pic>
      <p:sp>
        <p:nvSpPr>
          <p:cNvPr id="171012" name="Text Box 4">
            <a:extLst>
              <a:ext uri="{FF2B5EF4-FFF2-40B4-BE49-F238E27FC236}">
                <a16:creationId xmlns:a16="http://schemas.microsoft.com/office/drawing/2014/main" id="{65F3172F-3AA1-4882-B57F-78C502DD848F}"/>
              </a:ext>
            </a:extLst>
          </p:cNvPr>
          <p:cNvSpPr txBox="1">
            <a:spLocks noChangeArrowheads="1"/>
          </p:cNvSpPr>
          <p:nvPr/>
        </p:nvSpPr>
        <p:spPr bwMode="auto">
          <a:xfrm>
            <a:off x="4067175" y="1484313"/>
            <a:ext cx="4897438" cy="4032250"/>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00"/>
                </a:solidFill>
                <a:effectLst>
                  <a:outerShdw blurRad="38100" dist="38100" dir="2700000" algn="tl">
                    <a:srgbClr val="000000"/>
                  </a:outerShdw>
                </a:effectLst>
                <a:latin typeface="Arial" charset="0"/>
                <a:cs typeface="Arial" charset="0"/>
              </a:rPr>
              <a:t>It is therefore appropriate that the leading Israelite tribe of the </a:t>
            </a:r>
            <a:r>
              <a:rPr lang="en-GB" sz="3200" b="1" dirty="0">
                <a:solidFill>
                  <a:srgbClr val="FFFF00"/>
                </a:solidFill>
                <a:effectLst>
                  <a:outerShdw blurRad="38100" dist="38100" dir="2700000" algn="tl">
                    <a:srgbClr val="000000"/>
                  </a:outerShdw>
                </a:effectLst>
                <a:latin typeface="Arial" charset="0"/>
                <a:cs typeface="Arial" charset="0"/>
              </a:rPr>
              <a:t>10 horns</a:t>
            </a:r>
            <a:r>
              <a:rPr lang="en-GB" sz="3200" b="1" dirty="0">
                <a:solidFill>
                  <a:srgbClr val="00FF00"/>
                </a:solidFill>
                <a:effectLst>
                  <a:outerShdw blurRad="38100" dist="38100" dir="2700000" algn="tl">
                    <a:srgbClr val="000000"/>
                  </a:outerShdw>
                </a:effectLst>
                <a:latin typeface="Arial" charset="0"/>
                <a:cs typeface="Arial" charset="0"/>
              </a:rPr>
              <a:t> should have its Prime Minister's residence at number </a:t>
            </a:r>
            <a:r>
              <a:rPr lang="en-GB" sz="3200" b="1" dirty="0">
                <a:solidFill>
                  <a:srgbClr val="FFFF00"/>
                </a:solidFill>
                <a:effectLst>
                  <a:outerShdw blurRad="38100" dist="38100" dir="2700000" algn="tl">
                    <a:srgbClr val="000000"/>
                  </a:outerShdw>
                </a:effectLst>
                <a:latin typeface="Arial" charset="0"/>
                <a:cs typeface="Arial" charset="0"/>
              </a:rPr>
              <a:t>ten Downing 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1011"/>
                                        </p:tgtEl>
                                        <p:attrNameLst>
                                          <p:attrName>style.visibility</p:attrName>
                                        </p:attrNameLst>
                                      </p:cBhvr>
                                      <p:to>
                                        <p:strVal val="visible"/>
                                      </p:to>
                                    </p:set>
                                    <p:animEffect transition="in" filter="circle(in)">
                                      <p:cBhvr>
                                        <p:cTn id="7" dur="2000"/>
                                        <p:tgtEl>
                                          <p:spTgt spid="1710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71012"/>
                                        </p:tgtEl>
                                        <p:attrNameLst>
                                          <p:attrName>style.visibility</p:attrName>
                                        </p:attrNameLst>
                                      </p:cBhvr>
                                      <p:to>
                                        <p:strVal val="visible"/>
                                      </p:to>
                                    </p:set>
                                    <p:anim calcmode="discrete" valueType="clr">
                                      <p:cBhvr override="childStyle">
                                        <p:cTn id="12" dur="80"/>
                                        <p:tgtEl>
                                          <p:spTgt spid="17101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71012"/>
                                        </p:tgtEl>
                                        <p:attrNameLst>
                                          <p:attrName>fillcolor</p:attrName>
                                        </p:attrNameLst>
                                      </p:cBhvr>
                                      <p:tavLst>
                                        <p:tav tm="0">
                                          <p:val>
                                            <p:clrVal>
                                              <a:schemeClr val="accent2"/>
                                            </p:clrVal>
                                          </p:val>
                                        </p:tav>
                                        <p:tav tm="50000">
                                          <p:val>
                                            <p:clrVal>
                                              <a:schemeClr val="hlink"/>
                                            </p:clrVal>
                                          </p:val>
                                        </p:tav>
                                      </p:tavLst>
                                    </p:anim>
                                    <p:set>
                                      <p:cBhvr>
                                        <p:cTn id="14" dur="80"/>
                                        <p:tgtEl>
                                          <p:spTgt spid="1710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1B66FF-FAF1-4891-A850-8583FD3940D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6F62D1F-B5F6-41A2-BB67-0872F04E7169}" type="slidenum">
              <a:rPr lang="en-GB" altLang="en-US"/>
              <a:pPr eaLnBrk="1" hangingPunct="1"/>
              <a:t>64</a:t>
            </a:fld>
            <a:endParaRPr lang="en-GB" altLang="en-US"/>
          </a:p>
        </p:txBody>
      </p:sp>
      <p:sp>
        <p:nvSpPr>
          <p:cNvPr id="172034" name="Rectangle 2">
            <a:extLst>
              <a:ext uri="{FF2B5EF4-FFF2-40B4-BE49-F238E27FC236}">
                <a16:creationId xmlns:a16="http://schemas.microsoft.com/office/drawing/2014/main" id="{FAEEB32D-06B5-4993-9E98-7803C841477D}"/>
              </a:ext>
            </a:extLst>
          </p:cNvPr>
          <p:cNvSpPr>
            <a:spLocks noGrp="1" noChangeArrowheads="1"/>
          </p:cNvSpPr>
          <p:nvPr>
            <p:ph type="title"/>
          </p:nvPr>
        </p:nvSpPr>
        <p:spPr/>
        <p:txBody>
          <a:bodyPr/>
          <a:lstStyle/>
          <a:p>
            <a:pPr eaLnBrk="1" hangingPunct="1">
              <a:defRPr/>
            </a:pPr>
            <a:r>
              <a:rPr lang="en-GB" b="1">
                <a:solidFill>
                  <a:srgbClr val="FF3300"/>
                </a:solidFill>
              </a:rPr>
              <a:t>Khazar = Gog = The Little</a:t>
            </a:r>
          </a:p>
        </p:txBody>
      </p:sp>
      <p:pic>
        <p:nvPicPr>
          <p:cNvPr id="172035" name="Picture 3" descr="177906">
            <a:extLst>
              <a:ext uri="{FF2B5EF4-FFF2-40B4-BE49-F238E27FC236}">
                <a16:creationId xmlns:a16="http://schemas.microsoft.com/office/drawing/2014/main" id="{9139E31B-7224-4E07-8060-77FB13D227A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484313"/>
            <a:ext cx="3617912" cy="4824412"/>
          </a:xfrm>
        </p:spPr>
      </p:pic>
      <p:sp>
        <p:nvSpPr>
          <p:cNvPr id="172036" name="Text Box 4">
            <a:extLst>
              <a:ext uri="{FF2B5EF4-FFF2-40B4-BE49-F238E27FC236}">
                <a16:creationId xmlns:a16="http://schemas.microsoft.com/office/drawing/2014/main" id="{98D184B8-4420-4C94-BE33-59E810C95D83}"/>
              </a:ext>
            </a:extLst>
          </p:cNvPr>
          <p:cNvSpPr txBox="1">
            <a:spLocks noChangeArrowheads="1"/>
          </p:cNvSpPr>
          <p:nvPr/>
        </p:nvSpPr>
        <p:spPr bwMode="auto">
          <a:xfrm>
            <a:off x="4284663" y="1163638"/>
            <a:ext cx="4859337" cy="569436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It is equally appropriate that the</a:t>
            </a:r>
            <a:r>
              <a:rPr lang="en-GB" sz="2800" b="1" dirty="0">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“the great red dragon or the London money power”</a:t>
            </a:r>
            <a:r>
              <a:rPr lang="en-GB" sz="2800" b="1" dirty="0">
                <a:effectLst>
                  <a:outerShdw blurRad="38100" dist="38100" dir="2700000" algn="tl">
                    <a:srgbClr val="000000"/>
                  </a:outerShdw>
                </a:effectLst>
                <a:latin typeface="Arial" charset="0"/>
                <a:cs typeface="Arial" charset="0"/>
              </a:rPr>
              <a:t> </a:t>
            </a:r>
            <a:r>
              <a:rPr lang="en-GB" sz="2800" b="1" dirty="0">
                <a:solidFill>
                  <a:srgbClr val="FF66FF"/>
                </a:solidFill>
                <a:effectLst>
                  <a:outerShdw blurRad="38100" dist="38100" dir="2700000" algn="tl">
                    <a:srgbClr val="000000"/>
                  </a:outerShdw>
                </a:effectLst>
                <a:latin typeface="Arial" charset="0"/>
                <a:cs typeface="Arial" charset="0"/>
              </a:rPr>
              <a:t>–</a:t>
            </a:r>
            <a:r>
              <a:rPr lang="en-GB" sz="2800" b="1" dirty="0">
                <a:solidFill>
                  <a:srgbClr val="CC0099"/>
                </a:solidFill>
                <a:effectLst>
                  <a:outerShdw blurRad="38100" dist="38100" dir="2700000" algn="tl">
                    <a:srgbClr val="000000"/>
                  </a:outerShdw>
                </a:effectLst>
                <a:latin typeface="Arial" charset="0"/>
                <a:cs typeface="Arial" charset="0"/>
              </a:rPr>
              <a:t> </a:t>
            </a:r>
            <a:r>
              <a:rPr lang="en-GB" sz="2800" b="1" dirty="0">
                <a:solidFill>
                  <a:srgbClr val="FF66FF"/>
                </a:solidFill>
                <a:effectLst>
                  <a:outerShdw blurRad="38100" dist="38100" dir="2700000" algn="tl">
                    <a:srgbClr val="000000"/>
                  </a:outerShdw>
                </a:effectLst>
                <a:latin typeface="Arial" charset="0"/>
                <a:cs typeface="Arial" charset="0"/>
              </a:rPr>
              <a:t>that is Gog, whose number is 11, should be occupying 11 Downing Street</a:t>
            </a:r>
            <a:r>
              <a:rPr lang="en-GB" sz="2800" b="1" dirty="0">
                <a:effectLst>
                  <a:outerShdw blurRad="38100" dist="38100" dir="2700000" algn="tl">
                    <a:srgbClr val="000000"/>
                  </a:outerShdw>
                </a:effectLst>
                <a:latin typeface="Arial" charset="0"/>
                <a:cs typeface="Arial" charset="0"/>
              </a:rPr>
              <a:t> </a:t>
            </a:r>
            <a:r>
              <a:rPr lang="en-GB" sz="2800" b="1" dirty="0">
                <a:solidFill>
                  <a:schemeClr val="hlink"/>
                </a:solidFill>
                <a:effectLst>
                  <a:outerShdw blurRad="38100" dist="38100" dir="2700000" algn="tl">
                    <a:srgbClr val="000000"/>
                  </a:outerShdw>
                </a:effectLst>
                <a:latin typeface="Arial" charset="0"/>
                <a:cs typeface="Arial" charset="0"/>
              </a:rPr>
              <a:t>and exercising control over the affairs of the leading tribe through No. 10 Downing Street</a:t>
            </a:r>
            <a:r>
              <a:rPr lang="en-GB" sz="2800" b="1" dirty="0">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by dictating monetary policy via the Treasury.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circle(in)">
                                      <p:cBhvr>
                                        <p:cTn id="7" dur="2000"/>
                                        <p:tgtEl>
                                          <p:spTgt spid="1720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72036"/>
                                        </p:tgtEl>
                                        <p:attrNameLst>
                                          <p:attrName>style.visibility</p:attrName>
                                        </p:attrNameLst>
                                      </p:cBhvr>
                                      <p:to>
                                        <p:strVal val="visible"/>
                                      </p:to>
                                    </p:set>
                                    <p:anim calcmode="discrete" valueType="clr">
                                      <p:cBhvr override="childStyle">
                                        <p:cTn id="12" dur="80"/>
                                        <p:tgtEl>
                                          <p:spTgt spid="17203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72036"/>
                                        </p:tgtEl>
                                        <p:attrNameLst>
                                          <p:attrName>fillcolor</p:attrName>
                                        </p:attrNameLst>
                                      </p:cBhvr>
                                      <p:tavLst>
                                        <p:tav tm="0">
                                          <p:val>
                                            <p:clrVal>
                                              <a:schemeClr val="accent2"/>
                                            </p:clrVal>
                                          </p:val>
                                        </p:tav>
                                        <p:tav tm="50000">
                                          <p:val>
                                            <p:clrVal>
                                              <a:schemeClr val="hlink"/>
                                            </p:clrVal>
                                          </p:val>
                                        </p:tav>
                                      </p:tavLst>
                                    </p:anim>
                                    <p:set>
                                      <p:cBhvr>
                                        <p:cTn id="14" dur="80"/>
                                        <p:tgtEl>
                                          <p:spTgt spid="1720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34775F1F-BEEE-4D11-81CC-8DCBC5E4B8C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D56D17D-D726-4249-97E6-43A918FEDF58}" type="slidenum">
              <a:rPr lang="en-GB" altLang="en-US"/>
              <a:pPr eaLnBrk="1" hangingPunct="1"/>
              <a:t>65</a:t>
            </a:fld>
            <a:endParaRPr lang="en-GB" altLang="en-US"/>
          </a:p>
        </p:txBody>
      </p:sp>
      <p:sp>
        <p:nvSpPr>
          <p:cNvPr id="173060" name="Rectangle 4">
            <a:extLst>
              <a:ext uri="{FF2B5EF4-FFF2-40B4-BE49-F238E27FC236}">
                <a16:creationId xmlns:a16="http://schemas.microsoft.com/office/drawing/2014/main" id="{FC4AB79A-3442-473E-8A9C-4DD5585132ED}"/>
              </a:ext>
            </a:extLst>
          </p:cNvPr>
          <p:cNvSpPr>
            <a:spLocks noGrp="1" noChangeArrowheads="1"/>
          </p:cNvSpPr>
          <p:nvPr>
            <p:ph type="title"/>
          </p:nvPr>
        </p:nvSpPr>
        <p:spPr/>
        <p:txBody>
          <a:bodyPr/>
          <a:lstStyle/>
          <a:p>
            <a:pPr eaLnBrk="1" hangingPunct="1">
              <a:defRPr/>
            </a:pPr>
            <a:r>
              <a:rPr lang="en-GB" b="1" dirty="0">
                <a:solidFill>
                  <a:srgbClr val="00FF00"/>
                </a:solidFill>
              </a:rPr>
              <a:t>William "the Conqueror</a:t>
            </a:r>
            <a:r>
              <a:rPr lang="en-GB" dirty="0">
                <a:solidFill>
                  <a:srgbClr val="00FF00"/>
                </a:solidFill>
              </a:rPr>
              <a:t>"</a:t>
            </a:r>
            <a:r>
              <a:rPr lang="en-GB" dirty="0"/>
              <a:t> </a:t>
            </a:r>
          </a:p>
        </p:txBody>
      </p:sp>
      <p:sp>
        <p:nvSpPr>
          <p:cNvPr id="173063" name="Text Box 7">
            <a:extLst>
              <a:ext uri="{FF2B5EF4-FFF2-40B4-BE49-F238E27FC236}">
                <a16:creationId xmlns:a16="http://schemas.microsoft.com/office/drawing/2014/main" id="{5B7009D2-5C23-4450-8D02-5CE9C5D665BF}"/>
              </a:ext>
            </a:extLst>
          </p:cNvPr>
          <p:cNvSpPr txBox="1">
            <a:spLocks noChangeArrowheads="1"/>
          </p:cNvSpPr>
          <p:nvPr/>
        </p:nvSpPr>
        <p:spPr bwMode="auto">
          <a:xfrm>
            <a:off x="3929063" y="1357313"/>
            <a:ext cx="5214937" cy="5262562"/>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Although the presentation is mainly from a UK perspective, </a:t>
            </a:r>
            <a:r>
              <a:rPr lang="en-GB" sz="2800" b="1" dirty="0">
                <a:solidFill>
                  <a:srgbClr val="CCCC00"/>
                </a:solidFill>
                <a:effectLst>
                  <a:outerShdw blurRad="38100" dist="38100" dir="2700000" algn="tl">
                    <a:srgbClr val="000000"/>
                  </a:outerShdw>
                </a:effectLst>
                <a:latin typeface="Arial" charset="0"/>
                <a:cs typeface="Arial" charset="0"/>
              </a:rPr>
              <a:t>it does cover Gog’s attack on other Israelite nations such as USA, SA and Germany,</a:t>
            </a:r>
            <a:r>
              <a:rPr lang="en-GB" sz="2800" b="1" dirty="0">
                <a:effectLst>
                  <a:outerShdw blurRad="38100" dist="38100" dir="2700000" algn="tl">
                    <a:srgbClr val="000000"/>
                  </a:outerShdw>
                </a:effectLst>
                <a:latin typeface="Arial" charset="0"/>
                <a:cs typeface="Arial" charset="0"/>
              </a:rPr>
              <a:t> </a:t>
            </a:r>
            <a:r>
              <a:rPr lang="en-GB" sz="2800" b="1" dirty="0">
                <a:solidFill>
                  <a:srgbClr val="FF00FF"/>
                </a:solidFill>
                <a:effectLst>
                  <a:outerShdw blurRad="38100" dist="38100" dir="2700000" algn="tl">
                    <a:srgbClr val="000000"/>
                  </a:outerShdw>
                </a:effectLst>
                <a:latin typeface="Arial" charset="0"/>
                <a:cs typeface="Arial" charset="0"/>
              </a:rPr>
              <a:t>but because of the vastness of the conspiracy,</a:t>
            </a:r>
            <a:r>
              <a:rPr lang="en-GB" sz="2800" b="1" dirty="0">
                <a:effectLst>
                  <a:outerShdw blurRad="38100" dist="38100" dir="2700000" algn="tl">
                    <a:srgbClr val="000000"/>
                  </a:outerShdw>
                </a:effectLst>
                <a:latin typeface="Arial" charset="0"/>
                <a:cs typeface="Arial" charset="0"/>
              </a:rPr>
              <a:t> </a:t>
            </a:r>
            <a:r>
              <a:rPr lang="en-GB" sz="2800" b="1" dirty="0">
                <a:solidFill>
                  <a:srgbClr val="FF9900"/>
                </a:solidFill>
                <a:effectLst>
                  <a:outerShdw blurRad="38100" dist="38100" dir="2700000" algn="tl">
                    <a:srgbClr val="000000"/>
                  </a:outerShdw>
                </a:effectLst>
                <a:latin typeface="Arial" charset="0"/>
                <a:cs typeface="Arial" charset="0"/>
              </a:rPr>
              <a:t>it is not possible to do each country justice,</a:t>
            </a:r>
            <a:r>
              <a:rPr lang="en-GB" sz="2800" b="1" dirty="0">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so apologies if your country is not included or covered in full.</a:t>
            </a:r>
          </a:p>
        </p:txBody>
      </p:sp>
      <p:pic>
        <p:nvPicPr>
          <p:cNvPr id="66567" name="Picture 7" descr="http://www.meatnpotatoes.com/nations/maps/uk-map-big.jpg">
            <a:extLst>
              <a:ext uri="{FF2B5EF4-FFF2-40B4-BE49-F238E27FC236}">
                <a16:creationId xmlns:a16="http://schemas.microsoft.com/office/drawing/2014/main" id="{06188E56-FB2B-4B20-AC9A-CE462D91841F}"/>
              </a:ext>
            </a:extLst>
          </p:cNvPr>
          <p:cNvPicPr>
            <a:picLocks noChangeAspect="1" noChangeArrowheads="1"/>
          </p:cNvPicPr>
          <p:nvPr/>
        </p:nvPicPr>
        <p:blipFill>
          <a:blip r:embed="rId3" cstate="print"/>
          <a:srcRect/>
          <a:stretch>
            <a:fillRect/>
          </a:stretch>
        </p:blipFill>
        <p:spPr bwMode="auto">
          <a:xfrm>
            <a:off x="428596" y="1428736"/>
            <a:ext cx="3183166" cy="521497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6567"/>
                                        </p:tgtEl>
                                        <p:attrNameLst>
                                          <p:attrName>style.visibility</p:attrName>
                                        </p:attrNameLst>
                                      </p:cBhvr>
                                      <p:to>
                                        <p:strVal val="visible"/>
                                      </p:to>
                                    </p:set>
                                    <p:animEffect transition="in" filter="circle(in)">
                                      <p:cBhvr>
                                        <p:cTn id="7" dur="2000"/>
                                        <p:tgtEl>
                                          <p:spTgt spid="665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1730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3"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33721D43-E961-4119-BD72-C6B34553F88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9549C57-8098-42C8-9C3F-C2F813B291E9}" type="slidenum">
              <a:rPr lang="en-GB" altLang="en-US"/>
              <a:pPr eaLnBrk="1" hangingPunct="1"/>
              <a:t>66</a:t>
            </a:fld>
            <a:endParaRPr lang="en-GB" altLang="en-US"/>
          </a:p>
        </p:txBody>
      </p:sp>
      <p:sp>
        <p:nvSpPr>
          <p:cNvPr id="175106" name="Rectangle 2">
            <a:extLst>
              <a:ext uri="{FF2B5EF4-FFF2-40B4-BE49-F238E27FC236}">
                <a16:creationId xmlns:a16="http://schemas.microsoft.com/office/drawing/2014/main" id="{891C9588-6E5B-48D5-85E1-B0D0BCDDE0EC}"/>
              </a:ext>
            </a:extLst>
          </p:cNvPr>
          <p:cNvSpPr>
            <a:spLocks noGrp="1" noChangeArrowheads="1"/>
          </p:cNvSpPr>
          <p:nvPr>
            <p:ph type="title"/>
          </p:nvPr>
        </p:nvSpPr>
        <p:spPr/>
        <p:txBody>
          <a:bodyPr/>
          <a:lstStyle/>
          <a:p>
            <a:pPr eaLnBrk="1" hangingPunct="1">
              <a:defRPr/>
            </a:pPr>
            <a:r>
              <a:rPr lang="en-GB" b="1">
                <a:solidFill>
                  <a:srgbClr val="00FF00"/>
                </a:solidFill>
              </a:rPr>
              <a:t>William "the Conqueror</a:t>
            </a:r>
            <a:r>
              <a:rPr lang="en-GB">
                <a:solidFill>
                  <a:srgbClr val="00FF00"/>
                </a:solidFill>
              </a:rPr>
              <a:t>"</a:t>
            </a:r>
            <a:r>
              <a:rPr lang="en-GB"/>
              <a:t> </a:t>
            </a:r>
          </a:p>
        </p:txBody>
      </p:sp>
      <p:pic>
        <p:nvPicPr>
          <p:cNvPr id="67588" name="Picture 3" descr="William%20the%20Conqueror">
            <a:extLst>
              <a:ext uri="{FF2B5EF4-FFF2-40B4-BE49-F238E27FC236}">
                <a16:creationId xmlns:a16="http://schemas.microsoft.com/office/drawing/2014/main" id="{14D70A94-0DA2-4FC1-BF38-62BEF524F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571625"/>
            <a:ext cx="326707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C34FA5E3-5604-4E5E-8E67-D923919C20CF}"/>
              </a:ext>
            </a:extLst>
          </p:cNvPr>
          <p:cNvSpPr txBox="1">
            <a:spLocks noChangeArrowheads="1"/>
          </p:cNvSpPr>
          <p:nvPr/>
        </p:nvSpPr>
        <p:spPr bwMode="auto">
          <a:xfrm>
            <a:off x="4071938" y="1349375"/>
            <a:ext cx="4859337" cy="5508625"/>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FF9900"/>
                </a:solidFill>
                <a:effectLst>
                  <a:outerShdw blurRad="38100" dist="38100" dir="2700000" algn="tl">
                    <a:srgbClr val="000000"/>
                  </a:outerShdw>
                </a:effectLst>
                <a:latin typeface="Arial" charset="0"/>
                <a:cs typeface="Arial" charset="0"/>
              </a:rPr>
              <a:t>With William the Conqueror (plunderer) </a:t>
            </a:r>
            <a:r>
              <a:rPr lang="en-GB" sz="3200" b="1" dirty="0">
                <a:solidFill>
                  <a:srgbClr val="FF3300"/>
                </a:solidFill>
                <a:effectLst>
                  <a:outerShdw blurRad="38100" dist="38100" dir="2700000" algn="tl">
                    <a:srgbClr val="000000"/>
                  </a:outerShdw>
                </a:effectLst>
                <a:latin typeface="Arial" charset="0"/>
                <a:cs typeface="Arial" charset="0"/>
              </a:rPr>
              <a:t>came a retinue of Jews who were influential in causing the Doomsday book to be written</a:t>
            </a:r>
            <a:r>
              <a:rPr lang="en-GB" sz="3200" b="1" dirty="0">
                <a:solidFill>
                  <a:srgbClr val="FF9900"/>
                </a:solidFill>
                <a:effectLst>
                  <a:outerShdw blurRad="38100" dist="38100" dir="2700000" algn="tl">
                    <a:srgbClr val="000000"/>
                  </a:outerShdw>
                </a:effectLst>
                <a:latin typeface="Arial" charset="0"/>
                <a:cs typeface="Arial" charset="0"/>
              </a:rPr>
              <a:t> </a:t>
            </a:r>
            <a:r>
              <a:rPr lang="en-GB" sz="3200" b="1" dirty="0">
                <a:solidFill>
                  <a:srgbClr val="FF00FF"/>
                </a:solidFill>
                <a:effectLst>
                  <a:outerShdw blurRad="38100" dist="38100" dir="2700000" algn="tl">
                    <a:srgbClr val="000000"/>
                  </a:outerShdw>
                </a:effectLst>
                <a:latin typeface="Arial" charset="0"/>
                <a:cs typeface="Arial" charset="0"/>
              </a:rPr>
              <a:t>so that all property could be taken into state control and used as security for debts to the Jews.</a:t>
            </a:r>
            <a:r>
              <a:rPr lang="en-GB" sz="3200" b="1" dirty="0">
                <a:effectLst>
                  <a:outerShdw blurRad="38100" dist="38100" dir="2700000" algn="tl">
                    <a:srgbClr val="000000"/>
                  </a:outerShdw>
                </a:effectLst>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circle(in)">
                                      <p:cBhvr>
                                        <p:cTn id="7" dur="2000"/>
                                        <p:tgtEl>
                                          <p:spTgt spid="675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75108"/>
                                        </p:tgtEl>
                                        <p:attrNameLst>
                                          <p:attrName>style.visibility</p:attrName>
                                        </p:attrNameLst>
                                      </p:cBhvr>
                                      <p:to>
                                        <p:strVal val="visible"/>
                                      </p:to>
                                    </p:set>
                                    <p:anim calcmode="discrete" valueType="clr">
                                      <p:cBhvr override="childStyle">
                                        <p:cTn id="12" dur="80"/>
                                        <p:tgtEl>
                                          <p:spTgt spid="17510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75108"/>
                                        </p:tgtEl>
                                        <p:attrNameLst>
                                          <p:attrName>fillcolor</p:attrName>
                                        </p:attrNameLst>
                                      </p:cBhvr>
                                      <p:tavLst>
                                        <p:tav tm="0">
                                          <p:val>
                                            <p:clrVal>
                                              <a:schemeClr val="accent2"/>
                                            </p:clrVal>
                                          </p:val>
                                        </p:tav>
                                        <p:tav tm="50000">
                                          <p:val>
                                            <p:clrVal>
                                              <a:schemeClr val="hlink"/>
                                            </p:clrVal>
                                          </p:val>
                                        </p:tav>
                                      </p:tavLst>
                                    </p:anim>
                                    <p:set>
                                      <p:cBhvr>
                                        <p:cTn id="14" dur="80"/>
                                        <p:tgtEl>
                                          <p:spTgt spid="1751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CFE44-8B0C-4ACC-A724-969FCC2E40B4}"/>
              </a:ext>
            </a:extLst>
          </p:cNvPr>
          <p:cNvSpPr>
            <a:spLocks noGrp="1"/>
          </p:cNvSpPr>
          <p:nvPr>
            <p:ph type="title"/>
          </p:nvPr>
        </p:nvSpPr>
        <p:spPr/>
        <p:txBody>
          <a:bodyPr/>
          <a:lstStyle/>
          <a:p>
            <a:pPr>
              <a:defRPr/>
            </a:pPr>
            <a:r>
              <a:rPr lang="en-GB" b="1" dirty="0">
                <a:solidFill>
                  <a:srgbClr val="00FF00"/>
                </a:solidFill>
              </a:rPr>
              <a:t>William "the Conqueror</a:t>
            </a:r>
            <a:r>
              <a:rPr lang="en-GB" dirty="0">
                <a:solidFill>
                  <a:srgbClr val="00FF00"/>
                </a:solidFill>
              </a:rPr>
              <a:t>"</a:t>
            </a:r>
            <a:r>
              <a:rPr lang="en-GB" dirty="0"/>
              <a:t> </a:t>
            </a:r>
          </a:p>
        </p:txBody>
      </p:sp>
      <p:sp>
        <p:nvSpPr>
          <p:cNvPr id="3" name="Slide Number Placeholder 2">
            <a:extLst>
              <a:ext uri="{FF2B5EF4-FFF2-40B4-BE49-F238E27FC236}">
                <a16:creationId xmlns:a16="http://schemas.microsoft.com/office/drawing/2014/main" id="{A1ED1EB0-5331-490B-9956-DE91BDCE293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D21018-283E-46F2-9F10-711360D684F0}" type="slidenum">
              <a:rPr lang="en-GB" altLang="en-US"/>
              <a:pPr eaLnBrk="1" hangingPunct="1"/>
              <a:t>67</a:t>
            </a:fld>
            <a:endParaRPr lang="en-GB" altLang="en-US"/>
          </a:p>
        </p:txBody>
      </p:sp>
      <p:pic>
        <p:nvPicPr>
          <p:cNvPr id="198658" name="Picture 2" descr="http://www.gstatic.com/hostedimg/11ecfa629d289feb_landing">
            <a:extLst>
              <a:ext uri="{FF2B5EF4-FFF2-40B4-BE49-F238E27FC236}">
                <a16:creationId xmlns:a16="http://schemas.microsoft.com/office/drawing/2014/main" id="{B3A6BF8D-7DBB-409E-83BE-04631E784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357313"/>
            <a:ext cx="3071812"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B34A52F-2C01-467D-B312-47C6860661B0}"/>
              </a:ext>
            </a:extLst>
          </p:cNvPr>
          <p:cNvSpPr txBox="1"/>
          <p:nvPr/>
        </p:nvSpPr>
        <p:spPr>
          <a:xfrm>
            <a:off x="285750" y="6027738"/>
            <a:ext cx="3929063" cy="830262"/>
          </a:xfrm>
          <a:prstGeom prst="rect">
            <a:avLst/>
          </a:prstGeom>
          <a:noFill/>
        </p:spPr>
        <p:txBody>
          <a:bodyPr>
            <a:spAutoFit/>
          </a:bodyPr>
          <a:lstStyle/>
          <a:p>
            <a:pPr algn="ctr">
              <a:defRPr/>
            </a:pPr>
            <a:r>
              <a:rPr lang="en-GB" sz="2400" b="1" dirty="0">
                <a:solidFill>
                  <a:srgbClr val="FFFF00"/>
                </a:solidFill>
                <a:effectLst>
                  <a:outerShdw blurRad="38100" dist="38100" dir="2700000" algn="tl">
                    <a:srgbClr val="000000">
                      <a:alpha val="43137"/>
                    </a:srgbClr>
                  </a:outerShdw>
                </a:effectLst>
                <a:latin typeface="Arial" charset="0"/>
                <a:cs typeface="Arial" charset="0"/>
              </a:rPr>
              <a:t>Page out of the Doomsday </a:t>
            </a:r>
            <a:r>
              <a:rPr lang="en-GB" sz="2400" b="1" dirty="0">
                <a:solidFill>
                  <a:srgbClr val="FFFF00"/>
                </a:solidFill>
                <a:latin typeface="Arial" charset="0"/>
                <a:cs typeface="Arial" charset="0"/>
              </a:rPr>
              <a:t>Book</a:t>
            </a:r>
          </a:p>
        </p:txBody>
      </p:sp>
      <p:sp>
        <p:nvSpPr>
          <p:cNvPr id="6" name="TextBox 5">
            <a:extLst>
              <a:ext uri="{FF2B5EF4-FFF2-40B4-BE49-F238E27FC236}">
                <a16:creationId xmlns:a16="http://schemas.microsoft.com/office/drawing/2014/main" id="{E0A404E0-36B9-4DC0-A953-77063F95D261}"/>
              </a:ext>
            </a:extLst>
          </p:cNvPr>
          <p:cNvSpPr txBox="1"/>
          <p:nvPr/>
        </p:nvSpPr>
        <p:spPr>
          <a:xfrm>
            <a:off x="4357688" y="1714500"/>
            <a:ext cx="4071937" cy="3540125"/>
          </a:xfrm>
          <a:prstGeom prst="rect">
            <a:avLst/>
          </a:prstGeom>
          <a:noFill/>
        </p:spPr>
        <p:txBody>
          <a:bodyPr>
            <a:spAutoFit/>
          </a:bodyPr>
          <a:lstStyle/>
          <a:p>
            <a:pPr>
              <a:defRPr/>
            </a:pPr>
            <a:r>
              <a:rPr lang="en-GB" sz="3200" b="1" dirty="0">
                <a:solidFill>
                  <a:srgbClr val="00FFCC"/>
                </a:solidFill>
                <a:effectLst>
                  <a:outerShdw blurRad="38100" dist="38100" dir="2700000" algn="tl">
                    <a:srgbClr val="000000"/>
                  </a:outerShdw>
                </a:effectLst>
                <a:latin typeface="Arial" charset="0"/>
                <a:cs typeface="Arial" charset="0"/>
              </a:rPr>
              <a:t>Under Norman Rule It was now possible </a:t>
            </a:r>
            <a:r>
              <a:rPr lang="en-GB" sz="3200" b="1" dirty="0">
                <a:solidFill>
                  <a:srgbClr val="FFC000"/>
                </a:solidFill>
                <a:effectLst>
                  <a:outerShdw blurRad="38100" dist="38100" dir="2700000" algn="tl">
                    <a:srgbClr val="000000"/>
                  </a:outerShdw>
                </a:effectLst>
                <a:latin typeface="Arial" charset="0"/>
                <a:cs typeface="Arial" charset="0"/>
              </a:rPr>
              <a:t>to seize a person’s house or lands for unpaid </a:t>
            </a:r>
            <a:r>
              <a:rPr lang="en-GB" sz="3200" b="1" dirty="0">
                <a:solidFill>
                  <a:srgbClr val="FF3300"/>
                </a:solidFill>
                <a:effectLst>
                  <a:outerShdw blurRad="38100" dist="38100" dir="2700000" algn="tl">
                    <a:srgbClr val="000000"/>
                  </a:outerShdw>
                </a:effectLst>
                <a:latin typeface="Arial" charset="0"/>
                <a:cs typeface="Arial" charset="0"/>
              </a:rPr>
              <a:t>debts (</a:t>
            </a:r>
            <a:r>
              <a:rPr lang="en-GB" sz="3200" b="1" dirty="0">
                <a:solidFill>
                  <a:srgbClr val="FF0000"/>
                </a:solidFill>
                <a:effectLst>
                  <a:outerShdw blurRad="38100" dist="38100" dir="2700000" algn="tl">
                    <a:srgbClr val="000000"/>
                  </a:outerShdw>
                </a:effectLst>
                <a:latin typeface="Arial" charset="0"/>
                <a:cs typeface="Arial" charset="0"/>
              </a:rPr>
              <a:t>Credit agreement – </a:t>
            </a:r>
            <a:r>
              <a:rPr lang="en-GB" sz="3200" b="1" dirty="0" err="1">
                <a:solidFill>
                  <a:srgbClr val="FF0000"/>
                </a:solidFill>
                <a:effectLst>
                  <a:outerShdw blurRad="38100" dist="38100" dir="2700000" algn="tl">
                    <a:srgbClr val="000000"/>
                  </a:outerShdw>
                </a:effectLst>
                <a:latin typeface="Arial" charset="0"/>
                <a:cs typeface="Arial" charset="0"/>
              </a:rPr>
              <a:t>shetar</a:t>
            </a:r>
            <a:r>
              <a:rPr lang="en-GB" sz="3200" b="1" dirty="0">
                <a:solidFill>
                  <a:srgbClr val="FF0000"/>
                </a:solidFill>
                <a:effectLst>
                  <a:outerShdw blurRad="38100" dist="38100" dir="2700000" algn="tl">
                    <a:srgbClr val="000000"/>
                  </a:outerShdw>
                </a:effectLst>
                <a:latin typeface="Arial" charset="0"/>
                <a:cs typeface="Arial" charset="0"/>
              </a:rPr>
              <a:t> or Starr)</a:t>
            </a:r>
            <a:endParaRPr lang="en-GB" sz="32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8658"/>
                                        </p:tgtEl>
                                        <p:attrNameLst>
                                          <p:attrName>style.visibility</p:attrName>
                                        </p:attrNameLst>
                                      </p:cBhvr>
                                      <p:to>
                                        <p:strVal val="visible"/>
                                      </p:to>
                                    </p:set>
                                    <p:animEffect transition="in" filter="circle(in)">
                                      <p:cBhvr>
                                        <p:cTn id="7" dur="2000"/>
                                        <p:tgtEl>
                                          <p:spTgt spid="1986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00CEC2C5-80B6-421F-BB17-BD92AA42E2E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3F8323E-C1C0-4264-A61B-31D5392D7895}" type="slidenum">
              <a:rPr lang="en-GB" altLang="en-US"/>
              <a:pPr eaLnBrk="1" hangingPunct="1"/>
              <a:t>68</a:t>
            </a:fld>
            <a:endParaRPr lang="en-GB" altLang="en-US"/>
          </a:p>
        </p:txBody>
      </p:sp>
      <p:sp>
        <p:nvSpPr>
          <p:cNvPr id="176130" name="Rectangle 2">
            <a:extLst>
              <a:ext uri="{FF2B5EF4-FFF2-40B4-BE49-F238E27FC236}">
                <a16:creationId xmlns:a16="http://schemas.microsoft.com/office/drawing/2014/main" id="{A6230FE0-15B6-4818-A301-BC488B3942E2}"/>
              </a:ext>
            </a:extLst>
          </p:cNvPr>
          <p:cNvSpPr>
            <a:spLocks noGrp="1" noChangeArrowheads="1"/>
          </p:cNvSpPr>
          <p:nvPr>
            <p:ph type="title"/>
          </p:nvPr>
        </p:nvSpPr>
        <p:spPr/>
        <p:txBody>
          <a:bodyPr/>
          <a:lstStyle/>
          <a:p>
            <a:pPr eaLnBrk="1" hangingPunct="1">
              <a:defRPr/>
            </a:pPr>
            <a:r>
              <a:rPr lang="en-GB" b="1" dirty="0">
                <a:solidFill>
                  <a:srgbClr val="00FF00"/>
                </a:solidFill>
              </a:rPr>
              <a:t>William "the Conqueror</a:t>
            </a:r>
            <a:r>
              <a:rPr lang="en-GB" dirty="0">
                <a:solidFill>
                  <a:srgbClr val="00FF00"/>
                </a:solidFill>
              </a:rPr>
              <a:t>"</a:t>
            </a:r>
            <a:r>
              <a:rPr lang="en-GB" dirty="0"/>
              <a:t> </a:t>
            </a:r>
          </a:p>
        </p:txBody>
      </p:sp>
      <p:sp>
        <p:nvSpPr>
          <p:cNvPr id="176132" name="Text Box 4">
            <a:extLst>
              <a:ext uri="{FF2B5EF4-FFF2-40B4-BE49-F238E27FC236}">
                <a16:creationId xmlns:a16="http://schemas.microsoft.com/office/drawing/2014/main" id="{83D7D6F8-4F07-4779-BBAF-32E7318556E5}"/>
              </a:ext>
            </a:extLst>
          </p:cNvPr>
          <p:cNvSpPr txBox="1">
            <a:spLocks noChangeArrowheads="1"/>
          </p:cNvSpPr>
          <p:nvPr/>
        </p:nvSpPr>
        <p:spPr bwMode="auto">
          <a:xfrm>
            <a:off x="4067175" y="2205038"/>
            <a:ext cx="4859338" cy="30813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3300"/>
                </a:solidFill>
                <a:effectLst>
                  <a:outerShdw blurRad="38100" dist="38100" dir="2700000" algn="tl">
                    <a:srgbClr val="000000"/>
                  </a:outerShdw>
                </a:effectLst>
                <a:latin typeface="Arial" charset="0"/>
                <a:cs typeface="Arial" charset="0"/>
              </a:rPr>
              <a:t>With William the Conqueror’s invasion of England</a:t>
            </a:r>
            <a:r>
              <a:rPr lang="en-GB" sz="2800" b="1" dirty="0">
                <a:solidFill>
                  <a:srgbClr val="FF9900"/>
                </a:solidFill>
                <a:effectLst>
                  <a:outerShdw blurRad="38100" dist="38100" dir="2700000" algn="tl">
                    <a:srgbClr val="000000"/>
                  </a:outerShdw>
                </a:effectLst>
                <a:latin typeface="Arial" charset="0"/>
                <a:cs typeface="Arial" charset="0"/>
              </a:rPr>
              <a:t> came</a:t>
            </a:r>
            <a:r>
              <a:rPr lang="en-GB" sz="2800" b="1" dirty="0">
                <a:solidFill>
                  <a:srgbClr val="FFFF00"/>
                </a:solidFill>
                <a:effectLst>
                  <a:outerShdw blurRad="38100" dist="38100" dir="2700000" algn="tl">
                    <a:srgbClr val="000000"/>
                  </a:outerShdw>
                </a:effectLst>
                <a:latin typeface="Arial" charset="0"/>
                <a:cs typeface="Arial" charset="0"/>
              </a:rPr>
              <a:t> the start of a slippery slope of decline that would lead us into the present situation that we now find ourselves!</a:t>
            </a:r>
          </a:p>
        </p:txBody>
      </p:sp>
      <p:pic>
        <p:nvPicPr>
          <p:cNvPr id="68615" name="Picture 7" descr="http://www.heritage-history.com/books/tappan/william/zpage128.gif">
            <a:extLst>
              <a:ext uri="{FF2B5EF4-FFF2-40B4-BE49-F238E27FC236}">
                <a16:creationId xmlns:a16="http://schemas.microsoft.com/office/drawing/2014/main" id="{9014DC5D-5B01-4EA4-BD53-B6B5C7A930FC}"/>
              </a:ext>
            </a:extLst>
          </p:cNvPr>
          <p:cNvPicPr>
            <a:picLocks noChangeAspect="1" noChangeArrowheads="1"/>
          </p:cNvPicPr>
          <p:nvPr/>
        </p:nvPicPr>
        <p:blipFill>
          <a:blip r:embed="rId3" cstate="print"/>
          <a:srcRect/>
          <a:stretch>
            <a:fillRect/>
          </a:stretch>
        </p:blipFill>
        <p:spPr bwMode="auto">
          <a:xfrm>
            <a:off x="428596" y="1357298"/>
            <a:ext cx="3352800" cy="4972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8615"/>
                                        </p:tgtEl>
                                        <p:attrNameLst>
                                          <p:attrName>style.visibility</p:attrName>
                                        </p:attrNameLst>
                                      </p:cBhvr>
                                      <p:to>
                                        <p:strVal val="visible"/>
                                      </p:to>
                                    </p:set>
                                    <p:animEffect transition="in" filter="circle(in)">
                                      <p:cBhvr>
                                        <p:cTn id="7" dur="2000"/>
                                        <p:tgtEl>
                                          <p:spTgt spid="686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176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2"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91FB69E6-D240-4DC3-AB12-F3396BCD5C2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711CEA8-0C44-48F5-997B-232479CF52C0}" type="slidenum">
              <a:rPr lang="en-GB" altLang="en-US"/>
              <a:pPr eaLnBrk="1" hangingPunct="1"/>
              <a:t>69</a:t>
            </a:fld>
            <a:endParaRPr lang="en-GB" altLang="en-US"/>
          </a:p>
        </p:txBody>
      </p:sp>
      <p:sp>
        <p:nvSpPr>
          <p:cNvPr id="180226" name="Rectangle 2">
            <a:extLst>
              <a:ext uri="{FF2B5EF4-FFF2-40B4-BE49-F238E27FC236}">
                <a16:creationId xmlns:a16="http://schemas.microsoft.com/office/drawing/2014/main" id="{8C815CC0-715E-4543-9255-593426C77610}"/>
              </a:ext>
            </a:extLst>
          </p:cNvPr>
          <p:cNvSpPr>
            <a:spLocks noGrp="1" noChangeArrowheads="1"/>
          </p:cNvSpPr>
          <p:nvPr>
            <p:ph type="title"/>
          </p:nvPr>
        </p:nvSpPr>
        <p:spPr/>
        <p:txBody>
          <a:bodyPr/>
          <a:lstStyle/>
          <a:p>
            <a:pPr eaLnBrk="1" hangingPunct="1">
              <a:defRPr/>
            </a:pPr>
            <a:r>
              <a:rPr lang="en-GB" b="1">
                <a:solidFill>
                  <a:srgbClr val="FF3300"/>
                </a:solidFill>
              </a:rPr>
              <a:t>Gog’s Plan </a:t>
            </a:r>
            <a:r>
              <a:rPr lang="en-GB" b="1">
                <a:solidFill>
                  <a:srgbClr val="00FF00"/>
                </a:solidFill>
              </a:rPr>
              <a:t>– Evil Thought</a:t>
            </a:r>
          </a:p>
        </p:txBody>
      </p:sp>
      <p:pic>
        <p:nvPicPr>
          <p:cNvPr id="180231" name="Picture 7" descr="constantinople">
            <a:extLst>
              <a:ext uri="{FF2B5EF4-FFF2-40B4-BE49-F238E27FC236}">
                <a16:creationId xmlns:a16="http://schemas.microsoft.com/office/drawing/2014/main" id="{3C4C48ED-C990-4384-B8F2-A6E4580F2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143000"/>
            <a:ext cx="6503988"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2" name="Text Box 8">
            <a:extLst>
              <a:ext uri="{FF2B5EF4-FFF2-40B4-BE49-F238E27FC236}">
                <a16:creationId xmlns:a16="http://schemas.microsoft.com/office/drawing/2014/main" id="{B73FEA97-87EE-4BB3-AA44-6B80E63E8243}"/>
              </a:ext>
            </a:extLst>
          </p:cNvPr>
          <p:cNvSpPr txBox="1">
            <a:spLocks noChangeArrowheads="1"/>
          </p:cNvSpPr>
          <p:nvPr/>
        </p:nvSpPr>
        <p:spPr bwMode="auto">
          <a:xfrm>
            <a:off x="0" y="5657671"/>
            <a:ext cx="9144000" cy="120032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An important event took place in Constantinople in 1492 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0231"/>
                                        </p:tgtEl>
                                        <p:attrNameLst>
                                          <p:attrName>style.visibility</p:attrName>
                                        </p:attrNameLst>
                                      </p:cBhvr>
                                      <p:to>
                                        <p:strVal val="visible"/>
                                      </p:to>
                                    </p:set>
                                    <p:animEffect transition="in" filter="circle(in)">
                                      <p:cBhvr>
                                        <p:cTn id="7" dur="2000"/>
                                        <p:tgtEl>
                                          <p:spTgt spid="1802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80232"/>
                                        </p:tgtEl>
                                        <p:attrNameLst>
                                          <p:attrName>style.visibility</p:attrName>
                                        </p:attrNameLst>
                                      </p:cBhvr>
                                      <p:to>
                                        <p:strVal val="visible"/>
                                      </p:to>
                                    </p:set>
                                    <p:anim calcmode="lin" valueType="num">
                                      <p:cBhvr additive="base">
                                        <p:cTn id="12" dur="500" fill="hold"/>
                                        <p:tgtEl>
                                          <p:spTgt spid="180232"/>
                                        </p:tgtEl>
                                        <p:attrNameLst>
                                          <p:attrName>ppt_x</p:attrName>
                                        </p:attrNameLst>
                                      </p:cBhvr>
                                      <p:tavLst>
                                        <p:tav tm="0">
                                          <p:val>
                                            <p:strVal val="#ppt_x"/>
                                          </p:val>
                                        </p:tav>
                                        <p:tav tm="100000">
                                          <p:val>
                                            <p:strVal val="#ppt_x"/>
                                          </p:val>
                                        </p:tav>
                                      </p:tavLst>
                                    </p:anim>
                                    <p:anim calcmode="lin" valueType="num">
                                      <p:cBhvr additive="base">
                                        <p:cTn id="13" dur="500" fill="hold"/>
                                        <p:tgtEl>
                                          <p:spTgt spid="1802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25">
            <a:extLst>
              <a:ext uri="{FF2B5EF4-FFF2-40B4-BE49-F238E27FC236}">
                <a16:creationId xmlns:a16="http://schemas.microsoft.com/office/drawing/2014/main" id="{34B19010-0A45-4105-8636-CEABB1F5FF16}"/>
              </a:ext>
            </a:extLst>
          </p:cNvPr>
          <p:cNvSpPr>
            <a:spLocks noGrp="1" noChangeArrowheads="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2409EC3-12B9-452D-8F35-E447E6E7614A}" type="slidenum">
              <a:rPr lang="en-GB" altLang="en-US"/>
              <a:pPr eaLnBrk="1" hangingPunct="1"/>
              <a:t>7</a:t>
            </a:fld>
            <a:endParaRPr lang="en-GB" altLang="en-US"/>
          </a:p>
        </p:txBody>
      </p:sp>
      <p:sp>
        <p:nvSpPr>
          <p:cNvPr id="48130" name="Rectangle 2">
            <a:extLst>
              <a:ext uri="{FF2B5EF4-FFF2-40B4-BE49-F238E27FC236}">
                <a16:creationId xmlns:a16="http://schemas.microsoft.com/office/drawing/2014/main" id="{E2408265-3E16-42F5-9466-075E8686618F}"/>
              </a:ext>
            </a:extLst>
          </p:cNvPr>
          <p:cNvSpPr>
            <a:spLocks noGrp="1" noChangeArrowheads="1"/>
          </p:cNvSpPr>
          <p:nvPr>
            <p:ph type="ctrTitle"/>
          </p:nvPr>
        </p:nvSpPr>
        <p:spPr>
          <a:xfrm>
            <a:off x="323850" y="765175"/>
            <a:ext cx="8229600" cy="1736725"/>
          </a:xfrm>
        </p:spPr>
        <p:txBody>
          <a:bodyPr/>
          <a:lstStyle/>
          <a:p>
            <a:pPr eaLnBrk="1" hangingPunct="1">
              <a:defRPr/>
            </a:pPr>
            <a:r>
              <a:rPr lang="en-GB" b="1" dirty="0">
                <a:solidFill>
                  <a:srgbClr val="FF0000"/>
                </a:solidFill>
              </a:rPr>
              <a:t>Gog</a:t>
            </a:r>
            <a:r>
              <a:rPr lang="en-GB" b="1" dirty="0"/>
              <a:t> </a:t>
            </a:r>
            <a:r>
              <a:rPr lang="en-GB" b="1" dirty="0">
                <a:solidFill>
                  <a:srgbClr val="00FF00"/>
                </a:solidFill>
              </a:rPr>
              <a:t>of The Land of</a:t>
            </a:r>
            <a:r>
              <a:rPr lang="en-GB" b="1" dirty="0"/>
              <a:t> </a:t>
            </a:r>
            <a:r>
              <a:rPr lang="en-GB" b="1" dirty="0">
                <a:solidFill>
                  <a:srgbClr val="FF0000"/>
                </a:solidFill>
              </a:rPr>
              <a:t>Magog</a:t>
            </a:r>
          </a:p>
        </p:txBody>
      </p:sp>
      <p:sp>
        <p:nvSpPr>
          <p:cNvPr id="48131" name="Rectangle 3">
            <a:extLst>
              <a:ext uri="{FF2B5EF4-FFF2-40B4-BE49-F238E27FC236}">
                <a16:creationId xmlns:a16="http://schemas.microsoft.com/office/drawing/2014/main" id="{1D1FE754-0AD7-471E-8CE3-78220DE20248}"/>
              </a:ext>
            </a:extLst>
          </p:cNvPr>
          <p:cNvSpPr>
            <a:spLocks noGrp="1" noChangeArrowheads="1"/>
          </p:cNvSpPr>
          <p:nvPr>
            <p:ph type="subTitle" idx="1"/>
          </p:nvPr>
        </p:nvSpPr>
        <p:spPr>
          <a:xfrm>
            <a:off x="250825" y="3041650"/>
            <a:ext cx="8569325" cy="3816350"/>
          </a:xfrm>
        </p:spPr>
        <p:txBody>
          <a:bodyPr/>
          <a:lstStyle/>
          <a:p>
            <a:pPr eaLnBrk="1" hangingPunct="1">
              <a:defRPr/>
            </a:pPr>
            <a:r>
              <a:rPr lang="en-GB" b="1" dirty="0">
                <a:solidFill>
                  <a:srgbClr val="FF33CC"/>
                </a:solidFill>
              </a:rPr>
              <a:t>And Thou Shalt Come </a:t>
            </a:r>
            <a:r>
              <a:rPr lang="en-GB" b="1" dirty="0">
                <a:solidFill>
                  <a:srgbClr val="FF0000"/>
                </a:solidFill>
              </a:rPr>
              <a:t>Up</a:t>
            </a:r>
            <a:r>
              <a:rPr lang="en-GB" b="1" dirty="0">
                <a:solidFill>
                  <a:srgbClr val="FF33CC"/>
                </a:solidFill>
              </a:rPr>
              <a:t> Against </a:t>
            </a:r>
            <a:r>
              <a:rPr lang="en-GB" b="1" dirty="0">
                <a:solidFill>
                  <a:srgbClr val="FFFF00"/>
                </a:solidFill>
              </a:rPr>
              <a:t>My People of Israel,</a:t>
            </a:r>
            <a:r>
              <a:rPr lang="en-GB" b="1" dirty="0">
                <a:solidFill>
                  <a:srgbClr val="FF33CC"/>
                </a:solidFill>
              </a:rPr>
              <a:t> </a:t>
            </a:r>
            <a:r>
              <a:rPr lang="en-GB" b="1" dirty="0">
                <a:solidFill>
                  <a:srgbClr val="FF0000"/>
                </a:solidFill>
              </a:rPr>
              <a:t>As A Cloud To Cover</a:t>
            </a:r>
            <a:r>
              <a:rPr lang="en-GB" b="1" dirty="0">
                <a:solidFill>
                  <a:srgbClr val="FF33CC"/>
                </a:solidFill>
              </a:rPr>
              <a:t> </a:t>
            </a:r>
            <a:r>
              <a:rPr lang="en-GB" b="1" dirty="0">
                <a:solidFill>
                  <a:srgbClr val="FF0000"/>
                </a:solidFill>
              </a:rPr>
              <a:t>The Land</a:t>
            </a:r>
            <a:r>
              <a:rPr lang="en-GB" b="1" dirty="0">
                <a:solidFill>
                  <a:srgbClr val="FF33CC"/>
                </a:solidFill>
              </a:rPr>
              <a:t>: It Shall Be In The Latter Days, And I Will Bring Thee </a:t>
            </a:r>
            <a:r>
              <a:rPr lang="en-GB" b="1" dirty="0">
                <a:solidFill>
                  <a:srgbClr val="FF0000"/>
                </a:solidFill>
              </a:rPr>
              <a:t>Against My Land</a:t>
            </a:r>
            <a:r>
              <a:rPr lang="en-GB" b="1" dirty="0">
                <a:solidFill>
                  <a:srgbClr val="FF33CC"/>
                </a:solidFill>
              </a:rPr>
              <a:t> That The Heathen May Know Me, When I Shall Be Sanctified In Thee, </a:t>
            </a:r>
            <a:r>
              <a:rPr lang="en-GB" b="1" dirty="0">
                <a:solidFill>
                  <a:srgbClr val="FF0000"/>
                </a:solidFill>
              </a:rPr>
              <a:t>O Gog</a:t>
            </a:r>
            <a:r>
              <a:rPr lang="en-GB" b="1" dirty="0">
                <a:solidFill>
                  <a:srgbClr val="FF33CC"/>
                </a:solidFill>
              </a:rPr>
              <a:t>, Before Their Eyes.</a:t>
            </a:r>
            <a:r>
              <a:rPr lang="en-GB" dirty="0">
                <a:solidFill>
                  <a:srgbClr val="FF33CC"/>
                </a:solidFill>
              </a:rPr>
              <a:t>           </a:t>
            </a:r>
          </a:p>
        </p:txBody>
      </p:sp>
      <p:sp>
        <p:nvSpPr>
          <p:cNvPr id="48132" name="Text Box 4">
            <a:extLst>
              <a:ext uri="{FF2B5EF4-FFF2-40B4-BE49-F238E27FC236}">
                <a16:creationId xmlns:a16="http://schemas.microsoft.com/office/drawing/2014/main" id="{8F071FB9-1F72-489D-9ACC-5D7E224691F0}"/>
              </a:ext>
            </a:extLst>
          </p:cNvPr>
          <p:cNvSpPr txBox="1">
            <a:spLocks noChangeArrowheads="1"/>
          </p:cNvSpPr>
          <p:nvPr/>
        </p:nvSpPr>
        <p:spPr bwMode="auto">
          <a:xfrm>
            <a:off x="1692275" y="260350"/>
            <a:ext cx="5616575" cy="7016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latin typeface="+mj-lt"/>
                <a:cs typeface="Arial" charset="0"/>
              </a:rPr>
              <a:t>The Story of</a:t>
            </a:r>
          </a:p>
        </p:txBody>
      </p:sp>
      <p:grpSp>
        <p:nvGrpSpPr>
          <p:cNvPr id="9222" name="Group 5">
            <a:extLst>
              <a:ext uri="{FF2B5EF4-FFF2-40B4-BE49-F238E27FC236}">
                <a16:creationId xmlns:a16="http://schemas.microsoft.com/office/drawing/2014/main" id="{1820CDB6-F3BC-4A9C-A744-2D4FC80E6C43}"/>
              </a:ext>
            </a:extLst>
          </p:cNvPr>
          <p:cNvGrpSpPr>
            <a:grpSpLocks noChangeAspect="1"/>
          </p:cNvGrpSpPr>
          <p:nvPr/>
        </p:nvGrpSpPr>
        <p:grpSpPr bwMode="auto">
          <a:xfrm>
            <a:off x="827088" y="4221163"/>
            <a:ext cx="7273925" cy="71437"/>
            <a:chOff x="703" y="2069"/>
            <a:chExt cx="4582" cy="2008"/>
          </a:xfrm>
        </p:grpSpPr>
        <p:sp>
          <p:nvSpPr>
            <p:cNvPr id="9228" name="AutoShape 6">
              <a:extLst>
                <a:ext uri="{FF2B5EF4-FFF2-40B4-BE49-F238E27FC236}">
                  <a16:creationId xmlns:a16="http://schemas.microsoft.com/office/drawing/2014/main" id="{7FBAB22B-370F-46B2-8BE2-0310FB0B4C79}"/>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9223" name="Group 7">
            <a:extLst>
              <a:ext uri="{FF2B5EF4-FFF2-40B4-BE49-F238E27FC236}">
                <a16:creationId xmlns:a16="http://schemas.microsoft.com/office/drawing/2014/main" id="{7FAAFF5B-F93C-428A-BDFB-F408F26A0828}"/>
              </a:ext>
            </a:extLst>
          </p:cNvPr>
          <p:cNvGrpSpPr>
            <a:grpSpLocks noChangeAspect="1"/>
          </p:cNvGrpSpPr>
          <p:nvPr/>
        </p:nvGrpSpPr>
        <p:grpSpPr bwMode="auto">
          <a:xfrm flipV="1">
            <a:off x="1116013" y="6669088"/>
            <a:ext cx="7273925" cy="73025"/>
            <a:chOff x="703" y="2069"/>
            <a:chExt cx="4582" cy="2008"/>
          </a:xfrm>
        </p:grpSpPr>
        <p:sp>
          <p:nvSpPr>
            <p:cNvPr id="9227" name="AutoShape 8">
              <a:extLst>
                <a:ext uri="{FF2B5EF4-FFF2-40B4-BE49-F238E27FC236}">
                  <a16:creationId xmlns:a16="http://schemas.microsoft.com/office/drawing/2014/main" id="{77A78728-8D40-41D8-A23E-16AA97B5E718}"/>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9224" name="Group 9">
            <a:extLst>
              <a:ext uri="{FF2B5EF4-FFF2-40B4-BE49-F238E27FC236}">
                <a16:creationId xmlns:a16="http://schemas.microsoft.com/office/drawing/2014/main" id="{F7ACC0C9-BE1D-46A7-923E-5CFC2CF0C793}"/>
              </a:ext>
            </a:extLst>
          </p:cNvPr>
          <p:cNvGrpSpPr>
            <a:grpSpLocks noChangeAspect="1"/>
          </p:cNvGrpSpPr>
          <p:nvPr/>
        </p:nvGrpSpPr>
        <p:grpSpPr bwMode="auto">
          <a:xfrm>
            <a:off x="250825" y="6669088"/>
            <a:ext cx="8893175" cy="188912"/>
            <a:chOff x="703" y="2069"/>
            <a:chExt cx="4582" cy="2008"/>
          </a:xfrm>
        </p:grpSpPr>
        <p:sp>
          <p:nvSpPr>
            <p:cNvPr id="9226" name="AutoShape 10">
              <a:extLst>
                <a:ext uri="{FF2B5EF4-FFF2-40B4-BE49-F238E27FC236}">
                  <a16:creationId xmlns:a16="http://schemas.microsoft.com/office/drawing/2014/main" id="{3A78BF32-2899-42EC-A7C7-C0E2544C9AE4}"/>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48139" name="Text Box 11">
            <a:extLst>
              <a:ext uri="{FF2B5EF4-FFF2-40B4-BE49-F238E27FC236}">
                <a16:creationId xmlns:a16="http://schemas.microsoft.com/office/drawing/2014/main" id="{0B445B35-D472-4267-9AC5-A390205B195F}"/>
              </a:ext>
            </a:extLst>
          </p:cNvPr>
          <p:cNvSpPr txBox="1">
            <a:spLocks noChangeArrowheads="1"/>
          </p:cNvSpPr>
          <p:nvPr/>
        </p:nvSpPr>
        <p:spPr bwMode="auto">
          <a:xfrm>
            <a:off x="1692275" y="2420938"/>
            <a:ext cx="5543550" cy="579437"/>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latin typeface="+mj-lt"/>
                <a:cs typeface="Arial" charset="0"/>
              </a:rPr>
              <a:t>Second half of verse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8131">
                                            <p:txEl>
                                              <p:pRg st="0" end="0"/>
                                            </p:txEl>
                                          </p:spTgt>
                                        </p:tgtEl>
                                        <p:attrNameLst>
                                          <p:attrName>style.visibility</p:attrName>
                                        </p:attrNameLst>
                                      </p:cBhvr>
                                      <p:to>
                                        <p:strVal val="visible"/>
                                      </p:to>
                                    </p:set>
                                    <p:anim calcmode="discrete" valueType="clr">
                                      <p:cBhvr override="childStyle">
                                        <p:cTn id="7" dur="80"/>
                                        <p:tgtEl>
                                          <p:spTgt spid="4813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813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813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BC06D47-B867-4696-8C6A-4996BE8B8A5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BDC580D-5E07-4C92-815B-662BE719F308}" type="slidenum">
              <a:rPr lang="en-GB" altLang="en-US"/>
              <a:pPr eaLnBrk="1" hangingPunct="1"/>
              <a:t>70</a:t>
            </a:fld>
            <a:endParaRPr lang="en-GB" altLang="en-US"/>
          </a:p>
        </p:txBody>
      </p:sp>
      <p:sp>
        <p:nvSpPr>
          <p:cNvPr id="182274" name="Rectangle 2">
            <a:extLst>
              <a:ext uri="{FF2B5EF4-FFF2-40B4-BE49-F238E27FC236}">
                <a16:creationId xmlns:a16="http://schemas.microsoft.com/office/drawing/2014/main" id="{9ED9569B-EEEE-4936-BAEE-F4713406FB27}"/>
              </a:ext>
            </a:extLst>
          </p:cNvPr>
          <p:cNvSpPr>
            <a:spLocks noGrp="1" noChangeArrowheads="1"/>
          </p:cNvSpPr>
          <p:nvPr>
            <p:ph type="title"/>
          </p:nvPr>
        </p:nvSpPr>
        <p:spPr/>
        <p:txBody>
          <a:bodyPr/>
          <a:lstStyle/>
          <a:p>
            <a:pPr eaLnBrk="1" hangingPunct="1">
              <a:defRPr/>
            </a:pPr>
            <a:endParaRPr lang="en-US"/>
          </a:p>
        </p:txBody>
      </p:sp>
      <p:pic>
        <p:nvPicPr>
          <p:cNvPr id="182275" name="Picture 3" descr="Constantinople">
            <a:extLst>
              <a:ext uri="{FF2B5EF4-FFF2-40B4-BE49-F238E27FC236}">
                <a16:creationId xmlns:a16="http://schemas.microsoft.com/office/drawing/2014/main" id="{684C3932-429E-445C-B78F-3F676F798F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47625"/>
            <a:ext cx="9144000" cy="6894513"/>
          </a:xfrm>
        </p:spPr>
      </p:pic>
      <p:sp>
        <p:nvSpPr>
          <p:cNvPr id="182276" name="Text Box 4">
            <a:extLst>
              <a:ext uri="{FF2B5EF4-FFF2-40B4-BE49-F238E27FC236}">
                <a16:creationId xmlns:a16="http://schemas.microsoft.com/office/drawing/2014/main" id="{3983B6B1-16F4-471E-BE4A-C5D5C34B0E0D}"/>
              </a:ext>
            </a:extLst>
          </p:cNvPr>
          <p:cNvSpPr txBox="1">
            <a:spLocks noChangeArrowheads="1"/>
          </p:cNvSpPr>
          <p:nvPr/>
        </p:nvSpPr>
        <p:spPr bwMode="auto">
          <a:xfrm>
            <a:off x="1692275" y="404813"/>
            <a:ext cx="4681538" cy="1373187"/>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a:solidFill>
                  <a:srgbClr val="FF0000"/>
                </a:solidFill>
                <a:effectLst>
                  <a:outerShdw blurRad="38100" dist="38100" dir="2700000" algn="tl">
                    <a:srgbClr val="000000"/>
                  </a:outerShdw>
                </a:effectLst>
                <a:latin typeface="Arial" charset="0"/>
                <a:cs typeface="Arial" charset="0"/>
              </a:rPr>
              <a:t>Which has had repercussions up to this 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2275"/>
                                        </p:tgtEl>
                                        <p:attrNameLst>
                                          <p:attrName>style.visibility</p:attrName>
                                        </p:attrNameLst>
                                      </p:cBhvr>
                                      <p:to>
                                        <p:strVal val="visible"/>
                                      </p:to>
                                    </p:set>
                                    <p:animEffect transition="in" filter="circle(in)">
                                      <p:cBhvr>
                                        <p:cTn id="7" dur="2000"/>
                                        <p:tgtEl>
                                          <p:spTgt spid="182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82276">
                                            <p:txEl>
                                              <p:pRg st="0" end="0"/>
                                            </p:txEl>
                                          </p:spTgt>
                                        </p:tgtEl>
                                        <p:attrNameLst>
                                          <p:attrName>style.visibility</p:attrName>
                                        </p:attrNameLst>
                                      </p:cBhvr>
                                      <p:to>
                                        <p:strVal val="visible"/>
                                      </p:to>
                                    </p:set>
                                    <p:anim calcmode="discrete" valueType="clr">
                                      <p:cBhvr override="childStyle">
                                        <p:cTn id="12" dur="80"/>
                                        <p:tgtEl>
                                          <p:spTgt spid="18227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82276">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8227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AB05322B-314B-4A4E-AE91-D513E65FF30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DCF1BE-555A-4B07-AE7C-793B8A267A93}" type="slidenum">
              <a:rPr lang="en-GB" altLang="en-US"/>
              <a:pPr eaLnBrk="1" hangingPunct="1"/>
              <a:t>71</a:t>
            </a:fld>
            <a:endParaRPr lang="en-GB" altLang="en-US"/>
          </a:p>
        </p:txBody>
      </p:sp>
      <p:sp>
        <p:nvSpPr>
          <p:cNvPr id="184324" name="Rectangle 4">
            <a:extLst>
              <a:ext uri="{FF2B5EF4-FFF2-40B4-BE49-F238E27FC236}">
                <a16:creationId xmlns:a16="http://schemas.microsoft.com/office/drawing/2014/main" id="{11F553C8-ECFA-47D9-9ADC-09AABDCE5E7E}"/>
              </a:ext>
            </a:extLst>
          </p:cNvPr>
          <p:cNvSpPr>
            <a:spLocks noGrp="1" noChangeArrowheads="1"/>
          </p:cNvSpPr>
          <p:nvPr>
            <p:ph type="title"/>
          </p:nvPr>
        </p:nvSpPr>
        <p:spPr/>
        <p:txBody>
          <a:bodyPr/>
          <a:lstStyle/>
          <a:p>
            <a:pPr eaLnBrk="1" hangingPunct="1">
              <a:defRPr/>
            </a:pPr>
            <a:r>
              <a:rPr lang="en-GB" b="1">
                <a:solidFill>
                  <a:srgbClr val="FF3300"/>
                </a:solidFill>
              </a:rPr>
              <a:t>Gog’s Plan </a:t>
            </a:r>
            <a:r>
              <a:rPr lang="en-GB" b="1">
                <a:solidFill>
                  <a:srgbClr val="00FF00"/>
                </a:solidFill>
              </a:rPr>
              <a:t>– Evil Thought</a:t>
            </a:r>
          </a:p>
        </p:txBody>
      </p:sp>
      <p:sp>
        <p:nvSpPr>
          <p:cNvPr id="184325" name="Text Box 5">
            <a:extLst>
              <a:ext uri="{FF2B5EF4-FFF2-40B4-BE49-F238E27FC236}">
                <a16:creationId xmlns:a16="http://schemas.microsoft.com/office/drawing/2014/main" id="{17305B40-E6D0-4260-A4E4-FBE6A17C1002}"/>
              </a:ext>
            </a:extLst>
          </p:cNvPr>
          <p:cNvSpPr txBox="1">
            <a:spLocks noChangeArrowheads="1"/>
          </p:cNvSpPr>
          <p:nvPr/>
        </p:nvSpPr>
        <p:spPr bwMode="auto">
          <a:xfrm>
            <a:off x="4500563" y="1571625"/>
            <a:ext cx="4140200" cy="5016500"/>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CC"/>
                </a:solidFill>
                <a:effectLst>
                  <a:outerShdw blurRad="38100" dist="38100" dir="2700000" algn="tl">
                    <a:srgbClr val="000000"/>
                  </a:outerShdw>
                </a:effectLst>
                <a:latin typeface="Arial" charset="0"/>
                <a:cs typeface="Arial" charset="0"/>
              </a:rPr>
              <a:t>After being expelled from nearly every country in Europe, </a:t>
            </a:r>
            <a:r>
              <a:rPr lang="en-GB" sz="3200" b="1" dirty="0">
                <a:solidFill>
                  <a:srgbClr val="FF3300"/>
                </a:solidFill>
                <a:effectLst>
                  <a:outerShdw blurRad="38100" dist="38100" dir="2700000" algn="tl">
                    <a:srgbClr val="000000"/>
                  </a:outerShdw>
                </a:effectLst>
                <a:latin typeface="Arial" charset="0"/>
                <a:cs typeface="Arial" charset="0"/>
              </a:rPr>
              <a:t>it was the </a:t>
            </a:r>
            <a:r>
              <a:rPr lang="en-GB" sz="3200" b="1" dirty="0">
                <a:solidFill>
                  <a:srgbClr val="00FF00"/>
                </a:solidFill>
                <a:effectLst>
                  <a:outerShdw blurRad="38100" dist="38100" dir="2700000" algn="tl">
                    <a:srgbClr val="000000"/>
                  </a:outerShdw>
                </a:effectLst>
                <a:latin typeface="Arial" charset="0"/>
                <a:cs typeface="Arial" charset="0"/>
              </a:rPr>
              <a:t>6 point plan</a:t>
            </a:r>
            <a:r>
              <a:rPr lang="en-GB" sz="3200" b="1" dirty="0">
                <a:solidFill>
                  <a:srgbClr val="FF3300"/>
                </a:solidFill>
                <a:effectLst>
                  <a:outerShdw blurRad="38100" dist="38100" dir="2700000" algn="tl">
                    <a:srgbClr val="000000"/>
                  </a:outerShdw>
                </a:effectLst>
                <a:latin typeface="Arial" charset="0"/>
                <a:cs typeface="Arial" charset="0"/>
              </a:rPr>
              <a:t> to gain the ascendancy issued by the Grand Satrap and Rabbis of Constantinople,</a:t>
            </a:r>
            <a:r>
              <a:rPr lang="en-GB" sz="3200" b="1" dirty="0">
                <a:effectLst>
                  <a:outerShdw blurRad="38100" dist="38100" dir="2700000" algn="tl">
                    <a:srgbClr val="000000"/>
                  </a:outerShdw>
                </a:effectLst>
                <a:latin typeface="Arial" charset="0"/>
                <a:cs typeface="Arial" charset="0"/>
              </a:rPr>
              <a:t> </a:t>
            </a:r>
            <a:r>
              <a:rPr lang="en-GB" sz="3200" b="1" dirty="0">
                <a:solidFill>
                  <a:srgbClr val="FF00FF"/>
                </a:solidFill>
                <a:effectLst>
                  <a:outerShdw blurRad="38100" dist="38100" dir="2700000" algn="tl">
                    <a:srgbClr val="000000"/>
                  </a:outerShdw>
                </a:effectLst>
                <a:latin typeface="Arial" charset="0"/>
                <a:cs typeface="Arial" charset="0"/>
              </a:rPr>
              <a:t>as follows:</a:t>
            </a:r>
          </a:p>
        </p:txBody>
      </p:sp>
      <p:pic>
        <p:nvPicPr>
          <p:cNvPr id="184328" name="Picture 8">
            <a:extLst>
              <a:ext uri="{FF2B5EF4-FFF2-40B4-BE49-F238E27FC236}">
                <a16:creationId xmlns:a16="http://schemas.microsoft.com/office/drawing/2014/main" id="{CC09573F-EFAE-47A2-9A4D-D8C6E7F05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12875"/>
            <a:ext cx="3597275"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A5BDDEC-7DAC-47DF-9FD3-6BC2728828C7}"/>
              </a:ext>
            </a:extLst>
          </p:cNvPr>
          <p:cNvSpPr txBox="1"/>
          <p:nvPr/>
        </p:nvSpPr>
        <p:spPr>
          <a:xfrm>
            <a:off x="0" y="5643563"/>
            <a:ext cx="4214813"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The Grand Satrap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4328"/>
                                        </p:tgtEl>
                                        <p:attrNameLst>
                                          <p:attrName>style.visibility</p:attrName>
                                        </p:attrNameLst>
                                      </p:cBhvr>
                                      <p:to>
                                        <p:strVal val="visible"/>
                                      </p:to>
                                    </p:set>
                                    <p:animEffect transition="in" filter="circle(in)">
                                      <p:cBhvr>
                                        <p:cTn id="7" dur="2000"/>
                                        <p:tgtEl>
                                          <p:spTgt spid="1843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84325"/>
                                        </p:tgtEl>
                                        <p:attrNameLst>
                                          <p:attrName>style.visibility</p:attrName>
                                        </p:attrNameLst>
                                      </p:cBhvr>
                                      <p:to>
                                        <p:strVal val="visible"/>
                                      </p:to>
                                    </p:set>
                                    <p:anim calcmode="discrete" valueType="clr">
                                      <p:cBhvr override="childStyle">
                                        <p:cTn id="18" dur="80"/>
                                        <p:tgtEl>
                                          <p:spTgt spid="18432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84325"/>
                                        </p:tgtEl>
                                        <p:attrNameLst>
                                          <p:attrName>fillcolor</p:attrName>
                                        </p:attrNameLst>
                                      </p:cBhvr>
                                      <p:tavLst>
                                        <p:tav tm="0">
                                          <p:val>
                                            <p:clrVal>
                                              <a:schemeClr val="accent2"/>
                                            </p:clrVal>
                                          </p:val>
                                        </p:tav>
                                        <p:tav tm="50000">
                                          <p:val>
                                            <p:clrVal>
                                              <a:schemeClr val="hlink"/>
                                            </p:clrVal>
                                          </p:val>
                                        </p:tav>
                                      </p:tavLst>
                                    </p:anim>
                                    <p:set>
                                      <p:cBhvr>
                                        <p:cTn id="20" dur="80"/>
                                        <p:tgtEl>
                                          <p:spTgt spid="1843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5" grpId="0"/>
      <p:bldP spid="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082AA06-23B1-4F19-813C-32C010BA223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3091B9D-AB4B-4303-8B63-CE8520E366CD}" type="slidenum">
              <a:rPr lang="en-GB" altLang="en-US"/>
              <a:pPr eaLnBrk="1" hangingPunct="1"/>
              <a:t>72</a:t>
            </a:fld>
            <a:endParaRPr lang="en-GB" altLang="en-US"/>
          </a:p>
        </p:txBody>
      </p:sp>
      <p:sp>
        <p:nvSpPr>
          <p:cNvPr id="233474" name="Rectangle 2">
            <a:extLst>
              <a:ext uri="{FF2B5EF4-FFF2-40B4-BE49-F238E27FC236}">
                <a16:creationId xmlns:a16="http://schemas.microsoft.com/office/drawing/2014/main" id="{63B6DA54-CF6C-4E4E-8D0B-B158D2CABEE1}"/>
              </a:ext>
            </a:extLst>
          </p:cNvPr>
          <p:cNvSpPr>
            <a:spLocks noGrp="1" noChangeArrowheads="1"/>
          </p:cNvSpPr>
          <p:nvPr>
            <p:ph type="title"/>
          </p:nvPr>
        </p:nvSpPr>
        <p:spPr/>
        <p:txBody>
          <a:bodyPr/>
          <a:lstStyle/>
          <a:p>
            <a:pPr eaLnBrk="1" hangingPunct="1">
              <a:defRPr/>
            </a:pPr>
            <a:r>
              <a:rPr lang="en-GB" b="1">
                <a:solidFill>
                  <a:srgbClr val="FF3300"/>
                </a:solidFill>
              </a:rPr>
              <a:t>Gog’s Plan </a:t>
            </a:r>
            <a:r>
              <a:rPr lang="en-GB" b="1">
                <a:solidFill>
                  <a:srgbClr val="00FF00"/>
                </a:solidFill>
              </a:rPr>
              <a:t>– Evil Thought</a:t>
            </a:r>
          </a:p>
        </p:txBody>
      </p:sp>
      <p:sp>
        <p:nvSpPr>
          <p:cNvPr id="233475" name="Text Box 3">
            <a:extLst>
              <a:ext uri="{FF2B5EF4-FFF2-40B4-BE49-F238E27FC236}">
                <a16:creationId xmlns:a16="http://schemas.microsoft.com/office/drawing/2014/main" id="{5FCA6E0C-AC70-4A91-B8E4-39F092F300F0}"/>
              </a:ext>
            </a:extLst>
          </p:cNvPr>
          <p:cNvSpPr txBox="1">
            <a:spLocks noChangeArrowheads="1"/>
          </p:cNvSpPr>
          <p:nvPr/>
        </p:nvSpPr>
        <p:spPr bwMode="auto">
          <a:xfrm>
            <a:off x="3929063" y="1341438"/>
            <a:ext cx="5214937" cy="4400550"/>
          </a:xfrm>
          <a:prstGeom prst="rect">
            <a:avLst/>
          </a:prstGeom>
          <a:noFill/>
          <a:ln w="9525">
            <a:noFill/>
            <a:miter lim="800000"/>
            <a:headEnd/>
            <a:tailEnd/>
          </a:ln>
          <a:effectLst/>
        </p:spPr>
        <p:txBody>
          <a:bodyPr>
            <a:spAutoFit/>
          </a:bodyPr>
          <a:lstStyle/>
          <a:p>
            <a:pPr>
              <a:defRPr/>
            </a:pPr>
            <a:r>
              <a:rPr lang="en-GB" sz="2800" b="1" dirty="0">
                <a:solidFill>
                  <a:srgbClr val="FF0000"/>
                </a:solidFill>
                <a:latin typeface="Arial" charset="0"/>
                <a:cs typeface="Arial" charset="0"/>
              </a:rPr>
              <a:t>1). </a:t>
            </a:r>
            <a:r>
              <a:rPr lang="en-GB" sz="2800" b="1" dirty="0">
                <a:solidFill>
                  <a:srgbClr val="FFFF00"/>
                </a:solidFill>
                <a:effectLst>
                  <a:outerShdw blurRad="38100" dist="38100" dir="2700000" algn="tl">
                    <a:srgbClr val="000000"/>
                  </a:outerShdw>
                </a:effectLst>
                <a:latin typeface="Arial" charset="0"/>
                <a:cs typeface="Arial" charset="0"/>
              </a:rPr>
              <a:t>Convert to Christianity;</a:t>
            </a:r>
            <a:r>
              <a:rPr lang="en-GB" sz="2800" b="1" dirty="0">
                <a:solidFill>
                  <a:srgbClr val="FFCC00"/>
                </a:solidFill>
                <a:effectLst>
                  <a:outerShdw blurRad="38100" dist="38100" dir="2700000" algn="tl">
                    <a:srgbClr val="000000"/>
                  </a:outerShdw>
                </a:effectLst>
                <a:latin typeface="Arial" charset="0"/>
                <a:cs typeface="Arial" charset="0"/>
              </a:rPr>
              <a:t> </a:t>
            </a:r>
          </a:p>
          <a:p>
            <a:pPr>
              <a:defRPr/>
            </a:pPr>
            <a:endParaRPr lang="en-GB" sz="2800" b="1" dirty="0">
              <a:solidFill>
                <a:srgbClr val="FFCC00"/>
              </a:solidFill>
              <a:effectLst>
                <a:outerShdw blurRad="38100" dist="38100" dir="2700000" algn="tl">
                  <a:srgbClr val="000000"/>
                </a:outerShdw>
              </a:effectLst>
              <a:latin typeface="Arial" charset="0"/>
              <a:cs typeface="Arial" charset="0"/>
            </a:endParaRPr>
          </a:p>
          <a:p>
            <a:pPr>
              <a:defRPr/>
            </a:pPr>
            <a:r>
              <a:rPr lang="en-GB" sz="2800" b="1" dirty="0">
                <a:solidFill>
                  <a:srgbClr val="FFCC00"/>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2).</a:t>
            </a:r>
            <a:r>
              <a:rPr lang="en-GB" sz="2800" b="1" dirty="0">
                <a:solidFill>
                  <a:srgbClr val="FF9933"/>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Become merchants and take the Christians' property from them; </a:t>
            </a:r>
          </a:p>
          <a:p>
            <a:pPr>
              <a:defRPr/>
            </a:pPr>
            <a:endParaRPr lang="en-GB" sz="2800" b="1" dirty="0">
              <a:solidFill>
                <a:srgbClr val="00FF00"/>
              </a:solidFill>
              <a:effectLst>
                <a:outerShdw blurRad="38100" dist="38100" dir="2700000" algn="tl">
                  <a:srgbClr val="000000"/>
                </a:outerShdw>
              </a:effectLst>
              <a:latin typeface="Arial" charset="0"/>
              <a:cs typeface="Arial" charset="0"/>
            </a:endParaRPr>
          </a:p>
          <a:p>
            <a:pPr>
              <a:defRPr/>
            </a:pPr>
            <a:r>
              <a:rPr lang="en-GB" sz="2800" b="1" dirty="0">
                <a:solidFill>
                  <a:srgbClr val="FFCC00"/>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3).</a:t>
            </a:r>
            <a:r>
              <a:rPr lang="en-GB" sz="2800" b="1" dirty="0">
                <a:solidFill>
                  <a:srgbClr val="FFCC00"/>
                </a:solidFill>
                <a:effectLst>
                  <a:outerShdw blurRad="38100" dist="38100" dir="2700000" algn="tl">
                    <a:srgbClr val="000000"/>
                  </a:outerShdw>
                </a:effectLst>
                <a:latin typeface="Arial" charset="0"/>
                <a:cs typeface="Arial" charset="0"/>
              </a:rPr>
              <a:t> </a:t>
            </a:r>
            <a:r>
              <a:rPr lang="en-GB" sz="2800" b="1" dirty="0">
                <a:solidFill>
                  <a:srgbClr val="FF33CC"/>
                </a:solidFill>
                <a:effectLst>
                  <a:outerShdw blurRad="38100" dist="38100" dir="2700000" algn="tl">
                    <a:srgbClr val="000000"/>
                  </a:outerShdw>
                </a:effectLst>
                <a:latin typeface="Arial" charset="0"/>
                <a:cs typeface="Arial" charset="0"/>
              </a:rPr>
              <a:t>Become doctors and apothecaries and kill Christians medically;</a:t>
            </a:r>
            <a:r>
              <a:rPr lang="en-GB" sz="2800" b="1" dirty="0">
                <a:solidFill>
                  <a:srgbClr val="FFCC00"/>
                </a:solidFill>
                <a:effectLst>
                  <a:outerShdw blurRad="38100" dist="38100" dir="2700000" algn="tl">
                    <a:srgbClr val="000000"/>
                  </a:outerShdw>
                </a:effectLst>
                <a:latin typeface="Arial" charset="0"/>
                <a:cs typeface="Arial" charset="0"/>
              </a:rPr>
              <a:t> </a:t>
            </a:r>
          </a:p>
          <a:p>
            <a:pPr>
              <a:defRPr/>
            </a:pPr>
            <a:r>
              <a:rPr lang="en-GB" sz="2800" b="1" dirty="0">
                <a:solidFill>
                  <a:srgbClr val="FFCC00"/>
                </a:solidFill>
                <a:effectLst>
                  <a:outerShdw blurRad="38100" dist="38100" dir="2700000" algn="tl">
                    <a:srgbClr val="000000"/>
                  </a:outerShdw>
                </a:effectLst>
                <a:latin typeface="Arial" charset="0"/>
                <a:cs typeface="Arial" charset="0"/>
              </a:rPr>
              <a:t> </a:t>
            </a:r>
            <a:endParaRPr lang="en-GB" sz="2800" b="1" dirty="0">
              <a:solidFill>
                <a:srgbClr val="FFFF00"/>
              </a:solidFill>
              <a:effectLst>
                <a:outerShdw blurRad="38100" dist="38100" dir="2700000" algn="tl">
                  <a:srgbClr val="000000"/>
                </a:outerShdw>
              </a:effectLst>
              <a:latin typeface="Arial" charset="0"/>
              <a:cs typeface="Arial" charset="0"/>
            </a:endParaRPr>
          </a:p>
        </p:txBody>
      </p:sp>
      <p:pic>
        <p:nvPicPr>
          <p:cNvPr id="72711" name="Picture 7" descr="http://extremecatholic.blogspot.com/images/billy-graham-1951.jpg">
            <a:extLst>
              <a:ext uri="{FF2B5EF4-FFF2-40B4-BE49-F238E27FC236}">
                <a16:creationId xmlns:a16="http://schemas.microsoft.com/office/drawing/2014/main" id="{83648723-C2C5-43E5-A564-6BB01FB99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428750"/>
            <a:ext cx="36004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709D99F-BB65-4083-8535-886C47E17E1B}"/>
              </a:ext>
            </a:extLst>
          </p:cNvPr>
          <p:cNvSpPr txBox="1"/>
          <p:nvPr/>
        </p:nvSpPr>
        <p:spPr>
          <a:xfrm>
            <a:off x="142875" y="6215063"/>
            <a:ext cx="3714750" cy="523875"/>
          </a:xfrm>
          <a:prstGeom prst="rect">
            <a:avLst/>
          </a:prstGeom>
          <a:noFill/>
        </p:spPr>
        <p:txBody>
          <a:bodyPr>
            <a:spAutoFit/>
          </a:bodyPr>
          <a:lstStyle/>
          <a:p>
            <a:pPr>
              <a:defRPr/>
            </a:pPr>
            <a:r>
              <a:rPr lang="en-GB" sz="2800" b="1" dirty="0">
                <a:solidFill>
                  <a:srgbClr val="FFFF00"/>
                </a:solidFill>
                <a:effectLst>
                  <a:outerShdw blurRad="38100" dist="38100" dir="2700000" algn="tl">
                    <a:srgbClr val="000000">
                      <a:alpha val="43137"/>
                    </a:srgbClr>
                  </a:outerShdw>
                </a:effectLst>
                <a:latin typeface="Arial" charset="0"/>
                <a:cs typeface="Arial" charset="0"/>
              </a:rPr>
              <a:t>Jew – Billy Graham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2711"/>
                                        </p:tgtEl>
                                        <p:attrNameLst>
                                          <p:attrName>style.visibility</p:attrName>
                                        </p:attrNameLst>
                                      </p:cBhvr>
                                      <p:to>
                                        <p:strVal val="visible"/>
                                      </p:to>
                                    </p:set>
                                    <p:animEffect transition="in" filter="circle(in)">
                                      <p:cBhvr>
                                        <p:cTn id="7" dur="2000"/>
                                        <p:tgtEl>
                                          <p:spTgt spid="727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233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autoUpdateAnimBg="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B80778DB-8C78-40E5-8808-59750E48D13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C65AC7-5F33-4597-ABFD-9C0256A4DDAA}" type="slidenum">
              <a:rPr lang="en-GB" altLang="en-US"/>
              <a:pPr eaLnBrk="1" hangingPunct="1"/>
              <a:t>73</a:t>
            </a:fld>
            <a:endParaRPr lang="en-GB" altLang="en-US"/>
          </a:p>
        </p:txBody>
      </p:sp>
      <p:sp>
        <p:nvSpPr>
          <p:cNvPr id="233474" name="Rectangle 2">
            <a:extLst>
              <a:ext uri="{FF2B5EF4-FFF2-40B4-BE49-F238E27FC236}">
                <a16:creationId xmlns:a16="http://schemas.microsoft.com/office/drawing/2014/main" id="{FD35C7A6-49AF-43E6-B8E8-B9B8670BA9A3}"/>
              </a:ext>
            </a:extLst>
          </p:cNvPr>
          <p:cNvSpPr>
            <a:spLocks noGrp="1" noChangeArrowheads="1"/>
          </p:cNvSpPr>
          <p:nvPr>
            <p:ph type="title"/>
          </p:nvPr>
        </p:nvSpPr>
        <p:spPr/>
        <p:txBody>
          <a:bodyPr/>
          <a:lstStyle/>
          <a:p>
            <a:pPr eaLnBrk="1" hangingPunct="1">
              <a:defRPr/>
            </a:pPr>
            <a:r>
              <a:rPr lang="en-GB" b="1">
                <a:solidFill>
                  <a:srgbClr val="FF3300"/>
                </a:solidFill>
              </a:rPr>
              <a:t>Gog’s Plan </a:t>
            </a:r>
            <a:r>
              <a:rPr lang="en-GB" b="1">
                <a:solidFill>
                  <a:srgbClr val="00FF00"/>
                </a:solidFill>
              </a:rPr>
              <a:t>– Evil Thought</a:t>
            </a:r>
          </a:p>
        </p:txBody>
      </p:sp>
      <p:sp>
        <p:nvSpPr>
          <p:cNvPr id="233475" name="Text Box 3">
            <a:extLst>
              <a:ext uri="{FF2B5EF4-FFF2-40B4-BE49-F238E27FC236}">
                <a16:creationId xmlns:a16="http://schemas.microsoft.com/office/drawing/2014/main" id="{F59F1B8D-7F39-4225-B5D3-6DC3DA7876BF}"/>
              </a:ext>
            </a:extLst>
          </p:cNvPr>
          <p:cNvSpPr txBox="1">
            <a:spLocks noChangeArrowheads="1"/>
          </p:cNvSpPr>
          <p:nvPr/>
        </p:nvSpPr>
        <p:spPr bwMode="auto">
          <a:xfrm>
            <a:off x="3779838" y="1143000"/>
            <a:ext cx="5364162" cy="6248400"/>
          </a:xfrm>
          <a:prstGeom prst="rect">
            <a:avLst/>
          </a:prstGeom>
          <a:noFill/>
          <a:ln w="9525">
            <a:noFill/>
            <a:miter lim="800000"/>
            <a:headEnd/>
            <a:tailEnd/>
          </a:ln>
          <a:effectLst/>
        </p:spPr>
        <p:txBody>
          <a:bodyPr>
            <a:spAutoFit/>
          </a:bodyPr>
          <a:lstStyle/>
          <a:p>
            <a:pPr>
              <a:defRPr/>
            </a:pPr>
            <a:r>
              <a:rPr lang="en-GB" sz="2400" b="1" dirty="0">
                <a:solidFill>
                  <a:srgbClr val="FFCC00"/>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4).</a:t>
            </a:r>
            <a:r>
              <a:rPr lang="en-GB" sz="2800" b="1" dirty="0">
                <a:solidFill>
                  <a:srgbClr val="FFCC00"/>
                </a:solidFill>
                <a:effectLst>
                  <a:outerShdw blurRad="38100" dist="38100" dir="2700000" algn="tl">
                    <a:srgbClr val="000000"/>
                  </a:outerShdw>
                </a:effectLst>
                <a:latin typeface="Arial" charset="0"/>
                <a:cs typeface="Arial" charset="0"/>
              </a:rPr>
              <a:t> </a:t>
            </a:r>
            <a:r>
              <a:rPr lang="en-GB" sz="2800" b="1" dirty="0">
                <a:solidFill>
                  <a:schemeClr val="hlink"/>
                </a:solidFill>
                <a:effectLst>
                  <a:outerShdw blurRad="38100" dist="38100" dir="2700000" algn="tl">
                    <a:srgbClr val="000000"/>
                  </a:outerShdw>
                </a:effectLst>
                <a:latin typeface="Arial" charset="0"/>
                <a:cs typeface="Arial" charset="0"/>
              </a:rPr>
              <a:t>Become priests and destroy the Church from within; </a:t>
            </a:r>
          </a:p>
          <a:p>
            <a:pPr>
              <a:defRPr/>
            </a:pPr>
            <a:endParaRPr lang="en-GB" sz="2800" b="1" dirty="0">
              <a:solidFill>
                <a:schemeClr val="hlink"/>
              </a:solidFill>
              <a:effectLst>
                <a:outerShdw blurRad="38100" dist="38100" dir="2700000" algn="tl">
                  <a:srgbClr val="000000"/>
                </a:outerShdw>
              </a:effectLst>
              <a:latin typeface="Arial" charset="0"/>
              <a:cs typeface="Arial" charset="0"/>
            </a:endParaRPr>
          </a:p>
          <a:p>
            <a:pPr>
              <a:defRPr/>
            </a:pPr>
            <a:r>
              <a:rPr lang="en-GB" sz="2800" b="1" dirty="0">
                <a:solidFill>
                  <a:srgbClr val="FFCC00"/>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5).</a:t>
            </a:r>
            <a:r>
              <a:rPr lang="en-GB" sz="2800" b="1" dirty="0">
                <a:solidFill>
                  <a:srgbClr val="FFCC00"/>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Become lawyers, mix in affairs of State and by putting Christians under your yoke you may dominate the world and be avenged; </a:t>
            </a:r>
          </a:p>
          <a:p>
            <a:pPr>
              <a:defRPr/>
            </a:pPr>
            <a:endParaRPr lang="en-GB" sz="2800" b="1" dirty="0">
              <a:solidFill>
                <a:srgbClr val="FF0000"/>
              </a:solidFill>
              <a:effectLst>
                <a:outerShdw blurRad="38100" dist="38100" dir="2700000" algn="tl">
                  <a:srgbClr val="000000"/>
                </a:outerShdw>
              </a:effectLst>
              <a:latin typeface="Arial" charset="0"/>
              <a:cs typeface="Arial" charset="0"/>
            </a:endParaRPr>
          </a:p>
          <a:p>
            <a:pPr>
              <a:defRPr/>
            </a:pPr>
            <a:r>
              <a:rPr lang="en-GB" sz="2800" b="1" dirty="0">
                <a:solidFill>
                  <a:srgbClr val="FFCC00"/>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6).</a:t>
            </a:r>
            <a:r>
              <a:rPr lang="en-GB" sz="2800" b="1" dirty="0">
                <a:solidFill>
                  <a:srgbClr val="FF9933"/>
                </a:solidFill>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Do not swerve from this order and you will reach the actuality of power.</a:t>
            </a:r>
            <a:endParaRPr lang="en-GB" sz="2800" dirty="0">
              <a:latin typeface="Arial" charset="0"/>
              <a:cs typeface="Arial" charset="0"/>
            </a:endParaRPr>
          </a:p>
          <a:p>
            <a:pPr>
              <a:spcBef>
                <a:spcPct val="50000"/>
              </a:spcBef>
              <a:defRPr/>
            </a:pPr>
            <a:endParaRPr lang="en-GB" sz="2400" b="1" dirty="0">
              <a:solidFill>
                <a:srgbClr val="FFFF00"/>
              </a:solidFill>
              <a:effectLst>
                <a:outerShdw blurRad="38100" dist="38100" dir="2700000" algn="tl">
                  <a:srgbClr val="000000"/>
                </a:outerShdw>
              </a:effectLst>
              <a:latin typeface="Arial" charset="0"/>
              <a:cs typeface="Arial" charset="0"/>
            </a:endParaRPr>
          </a:p>
        </p:txBody>
      </p:sp>
      <p:pic>
        <p:nvPicPr>
          <p:cNvPr id="199682" name="Picture 2" descr="http://3.bp.blogspot.com/__g_pHQlw3Pg/SUCALGWsQOI/AAAAAAAAAiA/cYzyENXpIsE/s320/british+judge.jpg">
            <a:extLst>
              <a:ext uri="{FF2B5EF4-FFF2-40B4-BE49-F238E27FC236}">
                <a16:creationId xmlns:a16="http://schemas.microsoft.com/office/drawing/2014/main" id="{83BE0036-FDE8-49E8-BBBA-F1D043A93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428750"/>
            <a:ext cx="3341688"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9682"/>
                                        </p:tgtEl>
                                        <p:attrNameLst>
                                          <p:attrName>style.visibility</p:attrName>
                                        </p:attrNameLst>
                                      </p:cBhvr>
                                      <p:to>
                                        <p:strVal val="visible"/>
                                      </p:to>
                                    </p:set>
                                    <p:animEffect transition="in" filter="circle(in)">
                                      <p:cBhvr>
                                        <p:cTn id="7" dur="2000"/>
                                        <p:tgtEl>
                                          <p:spTgt spid="1996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33475"/>
                                        </p:tgtEl>
                                        <p:attrNameLst>
                                          <p:attrName>style.visibility</p:attrName>
                                        </p:attrNameLst>
                                      </p:cBhvr>
                                      <p:to>
                                        <p:strVal val="visible"/>
                                      </p:to>
                                    </p:set>
                                    <p:anim calcmode="discrete" valueType="clr">
                                      <p:cBhvr override="childStyle">
                                        <p:cTn id="12" dur="80"/>
                                        <p:tgtEl>
                                          <p:spTgt spid="23347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33475"/>
                                        </p:tgtEl>
                                        <p:attrNameLst>
                                          <p:attrName>fillcolor</p:attrName>
                                        </p:attrNameLst>
                                      </p:cBhvr>
                                      <p:tavLst>
                                        <p:tav tm="0">
                                          <p:val>
                                            <p:clrVal>
                                              <a:schemeClr val="accent2"/>
                                            </p:clrVal>
                                          </p:val>
                                        </p:tav>
                                        <p:tav tm="50000">
                                          <p:val>
                                            <p:clrVal>
                                              <a:schemeClr val="hlink"/>
                                            </p:clrVal>
                                          </p:val>
                                        </p:tav>
                                      </p:tavLst>
                                    </p:anim>
                                    <p:set>
                                      <p:cBhvr>
                                        <p:cTn id="14" dur="80"/>
                                        <p:tgtEl>
                                          <p:spTgt spid="23347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D691854C-928B-4F69-8CDE-60AA85842FF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95657AB-C6B4-4A21-8124-11EE014FA398}" type="slidenum">
              <a:rPr lang="en-GB" altLang="en-US"/>
              <a:pPr eaLnBrk="1" hangingPunct="1"/>
              <a:t>74</a:t>
            </a:fld>
            <a:endParaRPr lang="en-GB" altLang="en-US"/>
          </a:p>
        </p:txBody>
      </p:sp>
      <p:sp>
        <p:nvSpPr>
          <p:cNvPr id="186372" name="Rectangle 4">
            <a:extLst>
              <a:ext uri="{FF2B5EF4-FFF2-40B4-BE49-F238E27FC236}">
                <a16:creationId xmlns:a16="http://schemas.microsoft.com/office/drawing/2014/main" id="{96391991-0FC8-42EE-8EF8-3D714CBA974A}"/>
              </a:ext>
            </a:extLst>
          </p:cNvPr>
          <p:cNvSpPr>
            <a:spLocks noGrp="1" noChangeArrowheads="1"/>
          </p:cNvSpPr>
          <p:nvPr>
            <p:ph type="title"/>
          </p:nvPr>
        </p:nvSpPr>
        <p:spPr/>
        <p:txBody>
          <a:bodyPr/>
          <a:lstStyle/>
          <a:p>
            <a:pPr eaLnBrk="1" hangingPunct="1">
              <a:defRPr/>
            </a:pPr>
            <a:r>
              <a:rPr lang="en-GB" b="1" dirty="0">
                <a:solidFill>
                  <a:srgbClr val="FF3300"/>
                </a:solidFill>
              </a:rPr>
              <a:t>Gog’s Plan </a:t>
            </a:r>
            <a:r>
              <a:rPr lang="en-GB" b="1" dirty="0">
                <a:solidFill>
                  <a:srgbClr val="00FF00"/>
                </a:solidFill>
              </a:rPr>
              <a:t>– Evil Thought</a:t>
            </a:r>
          </a:p>
        </p:txBody>
      </p:sp>
      <p:pic>
        <p:nvPicPr>
          <p:cNvPr id="186374" name="Picture 6" descr="ludwig_II_bavaria2_op">
            <a:extLst>
              <a:ext uri="{FF2B5EF4-FFF2-40B4-BE49-F238E27FC236}">
                <a16:creationId xmlns:a16="http://schemas.microsoft.com/office/drawing/2014/main" id="{8BB04B57-39AA-42E7-98ED-7E9E1D987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1357313"/>
            <a:ext cx="4786313"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5" name="Text Box 7">
            <a:extLst>
              <a:ext uri="{FF2B5EF4-FFF2-40B4-BE49-F238E27FC236}">
                <a16:creationId xmlns:a16="http://schemas.microsoft.com/office/drawing/2014/main" id="{7520EB41-77B4-48CB-AFA3-99ADA35D27C3}"/>
              </a:ext>
            </a:extLst>
          </p:cNvPr>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chemeClr val="hlink"/>
                </a:solidFill>
                <a:effectLst>
                  <a:outerShdw blurRad="38100" dist="38100" dir="2700000" algn="tl">
                    <a:srgbClr val="000000"/>
                  </a:outerShdw>
                </a:effectLst>
              </a:rPr>
              <a:t>A Rothschild Courier was struck down by lightning in Bavaria</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on whom were found documents for acquiring control of all western governments</a:t>
            </a:r>
            <a:endParaRPr lang="en-GB" sz="2800" b="1" dirty="0">
              <a:solidFill>
                <a:srgbClr val="FF33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6374"/>
                                        </p:tgtEl>
                                        <p:attrNameLst>
                                          <p:attrName>style.visibility</p:attrName>
                                        </p:attrNameLst>
                                      </p:cBhvr>
                                      <p:to>
                                        <p:strVal val="visible"/>
                                      </p:to>
                                    </p:set>
                                    <p:animEffect transition="in" filter="circle(in)">
                                      <p:cBhvr>
                                        <p:cTn id="7" dur="2000"/>
                                        <p:tgtEl>
                                          <p:spTgt spid="1863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86375"/>
                                        </p:tgtEl>
                                        <p:attrNameLst>
                                          <p:attrName>style.visibility</p:attrName>
                                        </p:attrNameLst>
                                      </p:cBhvr>
                                      <p:to>
                                        <p:strVal val="visible"/>
                                      </p:to>
                                    </p:set>
                                    <p:anim calcmode="lin" valueType="num">
                                      <p:cBhvr additive="base">
                                        <p:cTn id="12" dur="500" fill="hold"/>
                                        <p:tgtEl>
                                          <p:spTgt spid="186375"/>
                                        </p:tgtEl>
                                        <p:attrNameLst>
                                          <p:attrName>ppt_x</p:attrName>
                                        </p:attrNameLst>
                                      </p:cBhvr>
                                      <p:tavLst>
                                        <p:tav tm="0">
                                          <p:val>
                                            <p:strVal val="#ppt_x"/>
                                          </p:val>
                                        </p:tav>
                                        <p:tav tm="100000">
                                          <p:val>
                                            <p:strVal val="#ppt_x"/>
                                          </p:val>
                                        </p:tav>
                                      </p:tavLst>
                                    </p:anim>
                                    <p:anim calcmode="lin" valueType="num">
                                      <p:cBhvr additive="base">
                                        <p:cTn id="13" dur="500" fill="hold"/>
                                        <p:tgtEl>
                                          <p:spTgt spid="1863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274D8-2CFF-4B09-8133-E7702134D925}"/>
              </a:ext>
            </a:extLst>
          </p:cNvPr>
          <p:cNvSpPr>
            <a:spLocks noGrp="1"/>
          </p:cNvSpPr>
          <p:nvPr>
            <p:ph type="title"/>
          </p:nvPr>
        </p:nvSpPr>
        <p:spPr/>
        <p:txBody>
          <a:bodyPr/>
          <a:lstStyle/>
          <a:p>
            <a:pPr>
              <a:defRPr/>
            </a:pPr>
            <a:r>
              <a:rPr lang="en-GB" b="1" dirty="0">
                <a:solidFill>
                  <a:srgbClr val="FF3300"/>
                </a:solidFill>
              </a:rPr>
              <a:t>Gog’s Plan </a:t>
            </a:r>
            <a:r>
              <a:rPr lang="en-GB" b="1" dirty="0">
                <a:solidFill>
                  <a:srgbClr val="00FF00"/>
                </a:solidFill>
              </a:rPr>
              <a:t>– Evil Thought</a:t>
            </a:r>
            <a:endParaRPr lang="en-GB" dirty="0"/>
          </a:p>
        </p:txBody>
      </p:sp>
      <p:sp>
        <p:nvSpPr>
          <p:cNvPr id="3" name="Slide Number Placeholder 2">
            <a:extLst>
              <a:ext uri="{FF2B5EF4-FFF2-40B4-BE49-F238E27FC236}">
                <a16:creationId xmlns:a16="http://schemas.microsoft.com/office/drawing/2014/main" id="{0A08F884-A4CA-45D4-B925-BAC01913BB8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0A0FD13-EE19-439A-90FA-7BFC0E9D2608}" type="slidenum">
              <a:rPr lang="en-GB" altLang="en-US"/>
              <a:pPr eaLnBrk="1" hangingPunct="1"/>
              <a:t>75</a:t>
            </a:fld>
            <a:endParaRPr lang="en-GB" altLang="en-US"/>
          </a:p>
        </p:txBody>
      </p:sp>
      <p:pic>
        <p:nvPicPr>
          <p:cNvPr id="201730" name="Picture 2" descr="File:Mun flags frauenkirche.jpg">
            <a:extLst>
              <a:ext uri="{FF2B5EF4-FFF2-40B4-BE49-F238E27FC236}">
                <a16:creationId xmlns:a16="http://schemas.microsoft.com/office/drawing/2014/main" id="{541D53B7-6FF4-4947-A1FB-FE73898DC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714500"/>
            <a:ext cx="3071812"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B50B35B-8F7C-4FE2-ACC4-0DFC67850B3C}"/>
              </a:ext>
            </a:extLst>
          </p:cNvPr>
          <p:cNvSpPr txBox="1"/>
          <p:nvPr/>
        </p:nvSpPr>
        <p:spPr>
          <a:xfrm>
            <a:off x="4071938" y="2143125"/>
            <a:ext cx="4643437" cy="3816350"/>
          </a:xfrm>
          <a:prstGeom prst="rect">
            <a:avLst/>
          </a:prstGeom>
          <a:noFill/>
        </p:spPr>
        <p:txBody>
          <a:bodyPr>
            <a:spAutoFit/>
          </a:bodyPr>
          <a:lstStyle/>
          <a:p>
            <a:pPr>
              <a:defRPr/>
            </a:pPr>
            <a:r>
              <a:rPr lang="en-GB" sz="3200" b="1" dirty="0">
                <a:solidFill>
                  <a:srgbClr val="00FFCC"/>
                </a:solidFill>
                <a:effectLst>
                  <a:outerShdw blurRad="38100" dist="38100" dir="2700000" algn="tl">
                    <a:srgbClr val="000000"/>
                  </a:outerShdw>
                </a:effectLst>
                <a:latin typeface="Arial" charset="0"/>
                <a:cs typeface="Arial" charset="0"/>
              </a:rPr>
              <a:t>Bavaria warned all the governments, but their warnings were ignored. </a:t>
            </a:r>
            <a:r>
              <a:rPr lang="en-GB" sz="3200" b="1" dirty="0">
                <a:solidFill>
                  <a:srgbClr val="FF3300"/>
                </a:solidFill>
                <a:effectLst>
                  <a:outerShdw blurRad="38100" dist="38100" dir="2700000" algn="tl">
                    <a:srgbClr val="000000"/>
                  </a:outerShdw>
                </a:effectLst>
                <a:latin typeface="Arial" charset="0"/>
                <a:cs typeface="Arial" charset="0"/>
              </a:rPr>
              <a:t>These documents were probably the basis for the protocols</a:t>
            </a:r>
            <a:r>
              <a:rPr lang="en-GB" b="1" dirty="0">
                <a:solidFill>
                  <a:srgbClr val="FF3300"/>
                </a:solidFill>
                <a:effectLst>
                  <a:outerShdw blurRad="38100" dist="38100" dir="2700000" algn="tl">
                    <a:srgbClr val="000000"/>
                  </a:outerShdw>
                </a:effectLst>
                <a:latin typeface="Arial" charset="0"/>
                <a:cs typeface="Arial" charset="0"/>
              </a:rPr>
              <a:t>.</a:t>
            </a:r>
          </a:p>
          <a:p>
            <a:pPr>
              <a:defRPr/>
            </a:pPr>
            <a:endParaRPr lang="en-GB" dirty="0">
              <a:latin typeface="Arial" charset="0"/>
              <a:cs typeface="Arial" charset="0"/>
            </a:endParaRPr>
          </a:p>
        </p:txBody>
      </p:sp>
      <p:sp>
        <p:nvSpPr>
          <p:cNvPr id="6" name="TextBox 5">
            <a:extLst>
              <a:ext uri="{FF2B5EF4-FFF2-40B4-BE49-F238E27FC236}">
                <a16:creationId xmlns:a16="http://schemas.microsoft.com/office/drawing/2014/main" id="{90A66D1E-7E5E-4B43-9DF0-4CA9095D3DFD}"/>
              </a:ext>
            </a:extLst>
          </p:cNvPr>
          <p:cNvSpPr txBox="1"/>
          <p:nvPr/>
        </p:nvSpPr>
        <p:spPr>
          <a:xfrm>
            <a:off x="0" y="6334125"/>
            <a:ext cx="4929188" cy="523875"/>
          </a:xfrm>
          <a:prstGeom prst="rect">
            <a:avLst/>
          </a:prstGeom>
          <a:noFill/>
        </p:spPr>
        <p:txBody>
          <a:bodyPr>
            <a:spAutoFit/>
          </a:bodyPr>
          <a:lstStyle/>
          <a:p>
            <a:pPr>
              <a:defRPr/>
            </a:pPr>
            <a:r>
              <a:rPr lang="en-GB" sz="2800" b="1" dirty="0" err="1">
                <a:solidFill>
                  <a:srgbClr val="FFFF00"/>
                </a:solidFill>
                <a:effectLst>
                  <a:outerShdw blurRad="38100" dist="38100" dir="2700000" algn="tl">
                    <a:srgbClr val="000000">
                      <a:alpha val="43137"/>
                    </a:srgbClr>
                  </a:outerShdw>
                </a:effectLst>
                <a:latin typeface="Arial" charset="0"/>
                <a:cs typeface="Arial" charset="0"/>
              </a:rPr>
              <a:t>Frauenkirche</a:t>
            </a:r>
            <a:r>
              <a:rPr lang="en-GB" sz="2800" b="1" dirty="0">
                <a:solidFill>
                  <a:srgbClr val="FFFF00"/>
                </a:solidFill>
                <a:effectLst>
                  <a:outerShdw blurRad="38100" dist="38100" dir="2700000" algn="tl">
                    <a:srgbClr val="000000">
                      <a:alpha val="43137"/>
                    </a:srgbClr>
                  </a:outerShdw>
                </a:effectLst>
                <a:latin typeface="Arial" charset="0"/>
                <a:cs typeface="Arial" charset="0"/>
              </a:rPr>
              <a:t> (</a:t>
            </a:r>
            <a:r>
              <a:rPr lang="en-GB" sz="2800" b="1" dirty="0" err="1">
                <a:solidFill>
                  <a:srgbClr val="FFFF00"/>
                </a:solidFill>
                <a:effectLst>
                  <a:outerShdw blurRad="38100" dist="38100" dir="2700000" algn="tl">
                    <a:srgbClr val="000000">
                      <a:alpha val="43137"/>
                    </a:srgbClr>
                  </a:outerShdw>
                </a:effectLst>
                <a:latin typeface="Arial" charset="0"/>
                <a:cs typeface="Arial" charset="0"/>
              </a:rPr>
              <a:t>München</a:t>
            </a:r>
            <a:r>
              <a:rPr lang="en-GB" sz="2800" b="1" dirty="0">
                <a:solidFill>
                  <a:srgbClr val="FFFF00"/>
                </a:solidFill>
                <a:effectLst>
                  <a:outerShdw blurRad="38100" dist="38100" dir="2700000" algn="tl">
                    <a:srgbClr val="000000">
                      <a:alpha val="43137"/>
                    </a:srgbClr>
                  </a:outerShdw>
                </a:effectLst>
                <a:latin typeface="Arial" charset="0"/>
                <a:cs typeface="Arial" charset="0"/>
              </a:rPr>
              <a:t>)</a:t>
            </a:r>
            <a:r>
              <a:rPr lang="en-GB" dirty="0">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1730"/>
                                        </p:tgtEl>
                                        <p:attrNameLst>
                                          <p:attrName>style.visibility</p:attrName>
                                        </p:attrNameLst>
                                      </p:cBhvr>
                                      <p:to>
                                        <p:strVal val="visible"/>
                                      </p:to>
                                    </p:set>
                                    <p:animEffect transition="in" filter="circle(in)">
                                      <p:cBhvr>
                                        <p:cTn id="7" dur="2000"/>
                                        <p:tgtEl>
                                          <p:spTgt spid="2017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EB66A8C-EB6C-4028-86A0-C23B0C07D5E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BD69CE9-2237-43BE-B8B3-227FE960578E}" type="slidenum">
              <a:rPr lang="en-GB" altLang="en-US"/>
              <a:pPr eaLnBrk="1" hangingPunct="1"/>
              <a:t>76</a:t>
            </a:fld>
            <a:endParaRPr lang="en-GB" altLang="en-US"/>
          </a:p>
        </p:txBody>
      </p:sp>
      <p:sp>
        <p:nvSpPr>
          <p:cNvPr id="188418" name="Rectangle 2">
            <a:extLst>
              <a:ext uri="{FF2B5EF4-FFF2-40B4-BE49-F238E27FC236}">
                <a16:creationId xmlns:a16="http://schemas.microsoft.com/office/drawing/2014/main" id="{B145113B-C6B5-41BA-A24A-5B033EABF167}"/>
              </a:ext>
            </a:extLst>
          </p:cNvPr>
          <p:cNvSpPr>
            <a:spLocks noGrp="1" noChangeArrowheads="1"/>
          </p:cNvSpPr>
          <p:nvPr>
            <p:ph type="title"/>
          </p:nvPr>
        </p:nvSpPr>
        <p:spPr>
          <a:xfrm>
            <a:off x="468313" y="0"/>
            <a:ext cx="8229600" cy="1143000"/>
          </a:xfrm>
        </p:spPr>
        <p:txBody>
          <a:bodyPr/>
          <a:lstStyle/>
          <a:p>
            <a:pPr eaLnBrk="1" hangingPunct="1">
              <a:defRPr/>
            </a:pPr>
            <a:r>
              <a:rPr lang="en-GB" sz="4000" b="1">
                <a:solidFill>
                  <a:srgbClr val="FF0000"/>
                </a:solidFill>
              </a:rPr>
              <a:t>Gog – Conceives An Evil Thought</a:t>
            </a:r>
          </a:p>
        </p:txBody>
      </p:sp>
      <p:sp>
        <p:nvSpPr>
          <p:cNvPr id="188419" name="Text Box 3">
            <a:extLst>
              <a:ext uri="{FF2B5EF4-FFF2-40B4-BE49-F238E27FC236}">
                <a16:creationId xmlns:a16="http://schemas.microsoft.com/office/drawing/2014/main" id="{B8149D15-08EB-4F7F-B88F-D0F9DD8A1F70}"/>
              </a:ext>
            </a:extLst>
          </p:cNvPr>
          <p:cNvSpPr txBox="1">
            <a:spLocks noChangeArrowheads="1"/>
          </p:cNvSpPr>
          <p:nvPr/>
        </p:nvSpPr>
        <p:spPr bwMode="auto">
          <a:xfrm>
            <a:off x="4140200" y="1412875"/>
            <a:ext cx="5003800" cy="5021263"/>
          </a:xfrm>
          <a:prstGeom prst="rect">
            <a:avLst/>
          </a:prstGeom>
          <a:noFill/>
          <a:ln w="9525">
            <a:noFill/>
            <a:miter lim="800000"/>
            <a:headEnd/>
            <a:tailEnd/>
          </a:ln>
          <a:effectLst/>
        </p:spPr>
        <p:txBody>
          <a:bodyPr>
            <a:spAutoFit/>
          </a:bodyPr>
          <a:lstStyle/>
          <a:p>
            <a:pPr>
              <a:spcBef>
                <a:spcPct val="50000"/>
              </a:spcBef>
              <a:defRPr/>
            </a:pPr>
            <a:r>
              <a:rPr lang="en-GB" sz="2400" b="1">
                <a:solidFill>
                  <a:srgbClr val="FFFF00"/>
                </a:solidFill>
                <a:effectLst>
                  <a:outerShdw blurRad="38100" dist="38100" dir="2700000" algn="tl">
                    <a:srgbClr val="000000"/>
                  </a:outerShdw>
                </a:effectLst>
                <a:latin typeface="Arial" charset="0"/>
                <a:cs typeface="Arial" charset="0"/>
              </a:rPr>
              <a:t>Ezekiel 38: 10-12; </a:t>
            </a:r>
            <a:r>
              <a:rPr lang="en-GB" sz="2400" b="1">
                <a:solidFill>
                  <a:srgbClr val="00CC00"/>
                </a:solidFill>
                <a:effectLst>
                  <a:outerShdw blurRad="38100" dist="38100" dir="2700000" algn="tl">
                    <a:srgbClr val="000000"/>
                  </a:outerShdw>
                </a:effectLst>
                <a:latin typeface="Arial" charset="0"/>
                <a:cs typeface="Arial" charset="0"/>
              </a:rPr>
              <a:t>Thus sayeth the Lord God: It shall also come to pass, that at the same time shall things come into thy mind, and </a:t>
            </a:r>
            <a:r>
              <a:rPr lang="en-GB" sz="2400" b="1">
                <a:solidFill>
                  <a:srgbClr val="FF0000"/>
                </a:solidFill>
                <a:effectLst>
                  <a:outerShdw blurRad="38100" dist="38100" dir="2700000" algn="tl">
                    <a:srgbClr val="000000"/>
                  </a:outerShdw>
                </a:effectLst>
                <a:latin typeface="Arial" charset="0"/>
                <a:cs typeface="Arial" charset="0"/>
              </a:rPr>
              <a:t>thou shalt think (conceive / plan) an evil thought:</a:t>
            </a:r>
          </a:p>
          <a:p>
            <a:pPr>
              <a:spcBef>
                <a:spcPct val="50000"/>
              </a:spcBef>
              <a:defRPr/>
            </a:pPr>
            <a:r>
              <a:rPr lang="en-GB" sz="2400" b="1">
                <a:solidFill>
                  <a:schemeClr val="hlink"/>
                </a:solidFill>
                <a:effectLst>
                  <a:outerShdw blurRad="38100" dist="38100" dir="2700000" algn="tl">
                    <a:srgbClr val="000000"/>
                  </a:outerShdw>
                </a:effectLst>
                <a:latin typeface="Arial" charset="0"/>
                <a:cs typeface="Arial" charset="0"/>
              </a:rPr>
              <a:t>And thou shalt say, I will go up to the land of unwalled villages:</a:t>
            </a:r>
            <a:r>
              <a:rPr lang="en-GB" sz="2400" b="1">
                <a:solidFill>
                  <a:srgbClr val="FFFF00"/>
                </a:solidFill>
                <a:effectLst>
                  <a:outerShdw blurRad="38100" dist="38100" dir="2700000" algn="tl">
                    <a:srgbClr val="000000"/>
                  </a:outerShdw>
                </a:effectLst>
                <a:latin typeface="Arial" charset="0"/>
                <a:cs typeface="Arial" charset="0"/>
              </a:rPr>
              <a:t> I will go to them that are at rest, that dwell safely, all of them dwelling without walls, </a:t>
            </a:r>
            <a:r>
              <a:rPr lang="en-GB" sz="2400" b="1">
                <a:solidFill>
                  <a:srgbClr val="FF0000"/>
                </a:solidFill>
                <a:effectLst>
                  <a:outerShdw blurRad="38100" dist="38100" dir="2700000" algn="tl">
                    <a:srgbClr val="000000"/>
                  </a:outerShdw>
                </a:effectLst>
                <a:latin typeface="Arial" charset="0"/>
                <a:cs typeface="Arial" charset="0"/>
              </a:rPr>
              <a:t>and having neither bars nor gates, to take a spoil and to take a prey.</a:t>
            </a:r>
          </a:p>
        </p:txBody>
      </p:sp>
      <p:pic>
        <p:nvPicPr>
          <p:cNvPr id="188420" name="Picture 4" descr="orange-Protocols_of_Zion-3">
            <a:extLst>
              <a:ext uri="{FF2B5EF4-FFF2-40B4-BE49-F238E27FC236}">
                <a16:creationId xmlns:a16="http://schemas.microsoft.com/office/drawing/2014/main" id="{57ADDABA-860A-4125-B9D9-5E992AF32C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1268413"/>
            <a:ext cx="3471862" cy="5589587"/>
          </a:xfrm>
        </p:spPr>
      </p:pic>
      <p:sp>
        <p:nvSpPr>
          <p:cNvPr id="188421" name="Text Box 5">
            <a:extLst>
              <a:ext uri="{FF2B5EF4-FFF2-40B4-BE49-F238E27FC236}">
                <a16:creationId xmlns:a16="http://schemas.microsoft.com/office/drawing/2014/main" id="{6D79C8D7-3D7A-4937-B8D8-D549337DF155}"/>
              </a:ext>
            </a:extLst>
          </p:cNvPr>
          <p:cNvSpPr txBox="1">
            <a:spLocks noChangeArrowheads="1"/>
          </p:cNvSpPr>
          <p:nvPr/>
        </p:nvSpPr>
        <p:spPr bwMode="auto">
          <a:xfrm>
            <a:off x="611188" y="4437063"/>
            <a:ext cx="2736850" cy="1311275"/>
          </a:xfrm>
          <a:prstGeom prst="rect">
            <a:avLst/>
          </a:prstGeom>
          <a:noFill/>
          <a:ln w="9525">
            <a:noFill/>
            <a:miter lim="800000"/>
            <a:headEnd/>
            <a:tailEnd/>
          </a:ln>
          <a:effectLst/>
        </p:spPr>
        <p:txBody>
          <a:bodyPr>
            <a:spAutoFit/>
          </a:bodyPr>
          <a:lstStyle/>
          <a:p>
            <a:pPr algn="ctr">
              <a:spcBef>
                <a:spcPct val="50000"/>
              </a:spcBef>
              <a:defRPr/>
            </a:pPr>
            <a:r>
              <a:rPr lang="en-GB" sz="4000" b="1">
                <a:solidFill>
                  <a:srgbClr val="FF0000"/>
                </a:solidFill>
                <a:effectLst>
                  <a:outerShdw blurRad="38100" dist="38100" dir="2700000" algn="tl">
                    <a:srgbClr val="000000"/>
                  </a:outerShdw>
                </a:effectLst>
                <a:latin typeface="Arial" charset="0"/>
                <a:cs typeface="Arial" charset="0"/>
              </a:rPr>
              <a:t>The evil plan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8420"/>
                                        </p:tgtEl>
                                        <p:attrNameLst>
                                          <p:attrName>style.visibility</p:attrName>
                                        </p:attrNameLst>
                                      </p:cBhvr>
                                      <p:to>
                                        <p:strVal val="visible"/>
                                      </p:to>
                                    </p:set>
                                    <p:animEffect transition="in" filter="circle(in)">
                                      <p:cBhvr>
                                        <p:cTn id="7" dur="2000"/>
                                        <p:tgtEl>
                                          <p:spTgt spid="1884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88419"/>
                                        </p:tgtEl>
                                        <p:attrNameLst>
                                          <p:attrName>style.visibility</p:attrName>
                                        </p:attrNameLst>
                                      </p:cBhvr>
                                      <p:to>
                                        <p:strVal val="visible"/>
                                      </p:to>
                                    </p:set>
                                    <p:anim calcmode="discrete" valueType="clr">
                                      <p:cBhvr override="childStyle">
                                        <p:cTn id="12" dur="80"/>
                                        <p:tgtEl>
                                          <p:spTgt spid="18841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88419"/>
                                        </p:tgtEl>
                                        <p:attrNameLst>
                                          <p:attrName>fillcolor</p:attrName>
                                        </p:attrNameLst>
                                      </p:cBhvr>
                                      <p:tavLst>
                                        <p:tav tm="0">
                                          <p:val>
                                            <p:clrVal>
                                              <a:schemeClr val="accent2"/>
                                            </p:clrVal>
                                          </p:val>
                                        </p:tav>
                                        <p:tav tm="50000">
                                          <p:val>
                                            <p:clrVal>
                                              <a:schemeClr val="hlink"/>
                                            </p:clrVal>
                                          </p:val>
                                        </p:tav>
                                      </p:tavLst>
                                    </p:anim>
                                    <p:set>
                                      <p:cBhvr>
                                        <p:cTn id="14" dur="80"/>
                                        <p:tgtEl>
                                          <p:spTgt spid="188419"/>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88421"/>
                                        </p:tgtEl>
                                        <p:attrNameLst>
                                          <p:attrName>style.visibility</p:attrName>
                                        </p:attrNameLst>
                                      </p:cBhvr>
                                      <p:to>
                                        <p:strVal val="visible"/>
                                      </p:to>
                                    </p:set>
                                    <p:anim calcmode="lin" valueType="num">
                                      <p:cBhvr additive="base">
                                        <p:cTn id="19" dur="500" fill="hold"/>
                                        <p:tgtEl>
                                          <p:spTgt spid="188421"/>
                                        </p:tgtEl>
                                        <p:attrNameLst>
                                          <p:attrName>ppt_x</p:attrName>
                                        </p:attrNameLst>
                                      </p:cBhvr>
                                      <p:tavLst>
                                        <p:tav tm="0">
                                          <p:val>
                                            <p:strVal val="#ppt_x"/>
                                          </p:val>
                                        </p:tav>
                                        <p:tav tm="100000">
                                          <p:val>
                                            <p:strVal val="#ppt_x"/>
                                          </p:val>
                                        </p:tav>
                                      </p:tavLst>
                                    </p:anim>
                                    <p:anim calcmode="lin" valueType="num">
                                      <p:cBhvr additive="base">
                                        <p:cTn id="20" dur="500" fill="hold"/>
                                        <p:tgtEl>
                                          <p:spTgt spid="1884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p:bldP spid="18842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FA31D289-405C-4918-9A03-BADED885708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C190148-4559-46DA-8ED0-3459C2FFE532}" type="slidenum">
              <a:rPr lang="en-GB" altLang="en-US"/>
              <a:pPr eaLnBrk="1" hangingPunct="1"/>
              <a:t>77</a:t>
            </a:fld>
            <a:endParaRPr lang="en-GB" altLang="en-US"/>
          </a:p>
        </p:txBody>
      </p:sp>
      <p:sp>
        <p:nvSpPr>
          <p:cNvPr id="195588" name="Rectangle 4">
            <a:extLst>
              <a:ext uri="{FF2B5EF4-FFF2-40B4-BE49-F238E27FC236}">
                <a16:creationId xmlns:a16="http://schemas.microsoft.com/office/drawing/2014/main" id="{7572F842-B88D-46EE-A2EF-07950AE5DDD0}"/>
              </a:ext>
            </a:extLst>
          </p:cNvPr>
          <p:cNvSpPr>
            <a:spLocks noGrp="1" noChangeArrowheads="1"/>
          </p:cNvSpPr>
          <p:nvPr>
            <p:ph type="title"/>
          </p:nvPr>
        </p:nvSpPr>
        <p:spPr/>
        <p:txBody>
          <a:bodyPr/>
          <a:lstStyle/>
          <a:p>
            <a:pPr eaLnBrk="1" hangingPunct="1">
              <a:defRPr/>
            </a:pPr>
            <a:r>
              <a:rPr lang="en-GB" sz="4000" b="1" dirty="0">
                <a:solidFill>
                  <a:srgbClr val="FF3300"/>
                </a:solidFill>
              </a:rPr>
              <a:t>Gog’s Plan </a:t>
            </a:r>
            <a:r>
              <a:rPr lang="en-GB" sz="4000" b="1" dirty="0">
                <a:solidFill>
                  <a:srgbClr val="00FF00"/>
                </a:solidFill>
              </a:rPr>
              <a:t>– Evil Thought </a:t>
            </a:r>
            <a:br>
              <a:rPr lang="en-GB" sz="4000" b="1" dirty="0">
                <a:solidFill>
                  <a:srgbClr val="00FF00"/>
                </a:solidFill>
              </a:rPr>
            </a:br>
            <a:r>
              <a:rPr lang="en-GB" sz="4000" b="1" dirty="0">
                <a:solidFill>
                  <a:srgbClr val="FFFF00"/>
                </a:solidFill>
              </a:rPr>
              <a:t>Convert To Christianity</a:t>
            </a:r>
          </a:p>
        </p:txBody>
      </p:sp>
      <p:pic>
        <p:nvPicPr>
          <p:cNvPr id="195590" name="Picture 6" descr="Gasca">
            <a:extLst>
              <a:ext uri="{FF2B5EF4-FFF2-40B4-BE49-F238E27FC236}">
                <a16:creationId xmlns:a16="http://schemas.microsoft.com/office/drawing/2014/main" id="{EBF4FED1-B93E-4B0A-9D91-B79D3686D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628775"/>
            <a:ext cx="3171825"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1" name="Text Box 7">
            <a:extLst>
              <a:ext uri="{FF2B5EF4-FFF2-40B4-BE49-F238E27FC236}">
                <a16:creationId xmlns:a16="http://schemas.microsoft.com/office/drawing/2014/main" id="{FCF4F91A-67C9-4D4A-BC79-5A644CADBE6C}"/>
              </a:ext>
            </a:extLst>
          </p:cNvPr>
          <p:cNvSpPr txBox="1">
            <a:spLocks noChangeArrowheads="1"/>
          </p:cNvSpPr>
          <p:nvPr/>
        </p:nvSpPr>
        <p:spPr bwMode="auto">
          <a:xfrm>
            <a:off x="4000500" y="1844675"/>
            <a:ext cx="4892675" cy="4032250"/>
          </a:xfrm>
          <a:prstGeom prst="rect">
            <a:avLst/>
          </a:prstGeom>
          <a:noFill/>
          <a:ln w="9525">
            <a:noFill/>
            <a:miter lim="800000"/>
            <a:headEnd/>
            <a:tailEnd/>
          </a:ln>
          <a:effectLst/>
        </p:spPr>
        <p:txBody>
          <a:bodyPr>
            <a:spAutoFit/>
          </a:bodyPr>
          <a:lstStyle/>
          <a:p>
            <a:pPr>
              <a:spcBef>
                <a:spcPct val="50000"/>
              </a:spcBef>
              <a:defRPr/>
            </a:pPr>
            <a:r>
              <a:rPr lang="en-GB" sz="3200" b="1" dirty="0">
                <a:solidFill>
                  <a:schemeClr val="hlink"/>
                </a:solidFill>
                <a:effectLst>
                  <a:outerShdw blurRad="38100" dist="38100" dir="2700000" algn="tl">
                    <a:srgbClr val="000000"/>
                  </a:outerShdw>
                </a:effectLst>
                <a:latin typeface="Arial" charset="0"/>
                <a:cs typeface="Arial" charset="0"/>
              </a:rPr>
              <a:t>Many Jews converted and rose to high position in the Church and became known as Marranos.</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FF9900"/>
                </a:solidFill>
                <a:effectLst>
                  <a:outerShdw blurRad="38100" dist="38100" dir="2700000" algn="tl">
                    <a:srgbClr val="000000"/>
                  </a:outerShdw>
                </a:effectLst>
                <a:latin typeface="Arial" charset="0"/>
                <a:cs typeface="Arial" charset="0"/>
              </a:rPr>
              <a:t>Too late, the Spanish realised their mistake –</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FF3300"/>
                </a:solidFill>
                <a:effectLst>
                  <a:outerShdw blurRad="38100" dist="38100" dir="2700000" algn="tl">
                    <a:srgbClr val="000000"/>
                  </a:outerShdw>
                </a:effectLst>
                <a:latin typeface="Arial" charset="0"/>
                <a:cs typeface="Arial" charset="0"/>
              </a:rPr>
              <a:t>once a Jew always a Jew.</a:t>
            </a:r>
            <a:r>
              <a:rPr lang="en-GB" sz="3200" b="1" dirty="0">
                <a:solidFill>
                  <a:srgbClr val="FFFF00"/>
                </a:solidFill>
                <a:effectLst>
                  <a:outerShdw blurRad="38100" dist="38100" dir="2700000" algn="tl">
                    <a:srgbClr val="000000"/>
                  </a:outerShdw>
                </a:effectLst>
                <a:latin typeface="Arial" charset="0"/>
                <a:cs typeface="Arial" charset="0"/>
              </a:rPr>
              <a:t> </a:t>
            </a:r>
          </a:p>
        </p:txBody>
      </p:sp>
      <p:sp>
        <p:nvSpPr>
          <p:cNvPr id="7" name="TextBox 6">
            <a:extLst>
              <a:ext uri="{FF2B5EF4-FFF2-40B4-BE49-F238E27FC236}">
                <a16:creationId xmlns:a16="http://schemas.microsoft.com/office/drawing/2014/main" id="{88BC161D-6188-4E89-A50D-18CD68DA806F}"/>
              </a:ext>
            </a:extLst>
          </p:cNvPr>
          <p:cNvSpPr txBox="1"/>
          <p:nvPr/>
        </p:nvSpPr>
        <p:spPr>
          <a:xfrm>
            <a:off x="214313" y="6072188"/>
            <a:ext cx="3714750"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A </a:t>
            </a:r>
            <a:r>
              <a:rPr lang="en-GB" sz="3600" b="1" dirty="0" err="1">
                <a:solidFill>
                  <a:srgbClr val="FFFF00"/>
                </a:solidFill>
                <a:effectLst>
                  <a:outerShdw blurRad="38100" dist="38100" dir="2700000" algn="tl">
                    <a:srgbClr val="000000">
                      <a:alpha val="43137"/>
                    </a:srgbClr>
                  </a:outerShdw>
                </a:effectLst>
                <a:latin typeface="Arial" charset="0"/>
                <a:cs typeface="Arial" charset="0"/>
              </a:rPr>
              <a:t>Marrano</a:t>
            </a:r>
            <a:r>
              <a:rPr lang="en-GB" sz="3600" b="1" dirty="0">
                <a:solidFill>
                  <a:srgbClr val="FFFF00"/>
                </a:solidFill>
                <a:effectLst>
                  <a:outerShdw blurRad="38100" dist="38100" dir="2700000" algn="tl">
                    <a:srgbClr val="000000">
                      <a:alpha val="43137"/>
                    </a:srgbClr>
                  </a:outerShdw>
                </a:effectLst>
                <a:latin typeface="Arial" charset="0"/>
                <a:cs typeface="Arial" charset="0"/>
              </a:rPr>
              <a:t> Jew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circle(in)">
                                      <p:cBhvr>
                                        <p:cTn id="7" dur="20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95591"/>
                                        </p:tgtEl>
                                        <p:attrNameLst>
                                          <p:attrName>style.visibility</p:attrName>
                                        </p:attrNameLst>
                                      </p:cBhvr>
                                      <p:to>
                                        <p:strVal val="visible"/>
                                      </p:to>
                                    </p:set>
                                    <p:anim calcmode="discrete" valueType="clr">
                                      <p:cBhvr override="childStyle">
                                        <p:cTn id="18" dur="80"/>
                                        <p:tgtEl>
                                          <p:spTgt spid="19559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95591"/>
                                        </p:tgtEl>
                                        <p:attrNameLst>
                                          <p:attrName>fillcolor</p:attrName>
                                        </p:attrNameLst>
                                      </p:cBhvr>
                                      <p:tavLst>
                                        <p:tav tm="0">
                                          <p:val>
                                            <p:clrVal>
                                              <a:schemeClr val="accent2"/>
                                            </p:clrVal>
                                          </p:val>
                                        </p:tav>
                                        <p:tav tm="50000">
                                          <p:val>
                                            <p:clrVal>
                                              <a:schemeClr val="hlink"/>
                                            </p:clrVal>
                                          </p:val>
                                        </p:tav>
                                      </p:tavLst>
                                    </p:anim>
                                    <p:set>
                                      <p:cBhvr>
                                        <p:cTn id="20" dur="80"/>
                                        <p:tgtEl>
                                          <p:spTgt spid="1955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1"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8845-11A0-49F8-9594-E1CFA61DAE42}"/>
              </a:ext>
            </a:extLst>
          </p:cNvPr>
          <p:cNvSpPr>
            <a:spLocks noGrp="1"/>
          </p:cNvSpPr>
          <p:nvPr>
            <p:ph type="title"/>
          </p:nvPr>
        </p:nvSpPr>
        <p:spPr/>
        <p:txBody>
          <a:bodyPr/>
          <a:lstStyle/>
          <a:p>
            <a:pPr>
              <a:defRPr/>
            </a:pPr>
            <a:r>
              <a:rPr lang="en-GB" b="1" dirty="0">
                <a:solidFill>
                  <a:srgbClr val="FF3300"/>
                </a:solidFill>
              </a:rPr>
              <a:t>Gog’s Plan </a:t>
            </a:r>
            <a:r>
              <a:rPr lang="en-GB" b="1" dirty="0">
                <a:solidFill>
                  <a:srgbClr val="00FF00"/>
                </a:solidFill>
              </a:rPr>
              <a:t>– Evil Thought </a:t>
            </a:r>
            <a:br>
              <a:rPr lang="en-GB" b="1" dirty="0">
                <a:solidFill>
                  <a:srgbClr val="00FF00"/>
                </a:solidFill>
              </a:rPr>
            </a:br>
            <a:r>
              <a:rPr lang="en-GB" b="1" dirty="0">
                <a:solidFill>
                  <a:srgbClr val="FFFF00"/>
                </a:solidFill>
              </a:rPr>
              <a:t>Convert To Christianity</a:t>
            </a:r>
            <a:endParaRPr lang="en-GB" dirty="0"/>
          </a:p>
        </p:txBody>
      </p:sp>
      <p:sp>
        <p:nvSpPr>
          <p:cNvPr id="4" name="Slide Number Placeholder 3">
            <a:extLst>
              <a:ext uri="{FF2B5EF4-FFF2-40B4-BE49-F238E27FC236}">
                <a16:creationId xmlns:a16="http://schemas.microsoft.com/office/drawing/2014/main" id="{A78345F6-57B8-4C9D-984C-5CEFB51A2CC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BC88541-17F4-4677-A916-7575359F58BC}" type="slidenum">
              <a:rPr lang="en-GB" altLang="en-US"/>
              <a:pPr eaLnBrk="1" hangingPunct="1"/>
              <a:t>78</a:t>
            </a:fld>
            <a:endParaRPr lang="en-GB" altLang="en-US"/>
          </a:p>
        </p:txBody>
      </p:sp>
      <p:pic>
        <p:nvPicPr>
          <p:cNvPr id="202754" name="Picture 2" descr="File:Routes of the Spanish Armada (fr).svg">
            <a:extLst>
              <a:ext uri="{FF2B5EF4-FFF2-40B4-BE49-F238E27FC236}">
                <a16:creationId xmlns:a16="http://schemas.microsoft.com/office/drawing/2014/main" id="{249EC64E-1A03-4171-BE39-64150CBAF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785938"/>
            <a:ext cx="3643313"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8FD28E8-5E62-437A-A675-9EDB848129FB}"/>
              </a:ext>
            </a:extLst>
          </p:cNvPr>
          <p:cNvSpPr txBox="1"/>
          <p:nvPr/>
        </p:nvSpPr>
        <p:spPr>
          <a:xfrm>
            <a:off x="4286250" y="1928813"/>
            <a:ext cx="4857750" cy="4400550"/>
          </a:xfrm>
          <a:prstGeom prst="rect">
            <a:avLst/>
          </a:prstGeom>
          <a:noFill/>
        </p:spPr>
        <p:txBody>
          <a:bodyPr>
            <a:spAutoFit/>
          </a:bodyPr>
          <a:lstStyle/>
          <a:p>
            <a:pPr>
              <a:defRPr/>
            </a:pPr>
            <a:r>
              <a:rPr lang="en-GB" sz="2800" b="1" dirty="0">
                <a:solidFill>
                  <a:srgbClr val="00FFCC"/>
                </a:solidFill>
                <a:effectLst>
                  <a:outerShdw blurRad="38100" dist="38100" dir="2700000" algn="tl">
                    <a:srgbClr val="000000"/>
                  </a:outerShdw>
                </a:effectLst>
                <a:latin typeface="Arial" charset="0"/>
                <a:cs typeface="Arial" charset="0"/>
              </a:rPr>
              <a:t>This gave rise to the </a:t>
            </a:r>
            <a:r>
              <a:rPr lang="en-GB" sz="2800" b="1" dirty="0">
                <a:solidFill>
                  <a:srgbClr val="FF00FF"/>
                </a:solidFill>
                <a:effectLst>
                  <a:outerShdw blurRad="38100" dist="38100" dir="2700000" algn="tl">
                    <a:srgbClr val="000000"/>
                  </a:outerShdw>
                </a:effectLst>
                <a:latin typeface="Arial" charset="0"/>
                <a:cs typeface="Arial" charset="0"/>
              </a:rPr>
              <a:t>Spanish Armada against England </a:t>
            </a:r>
            <a:r>
              <a:rPr lang="en-GB" sz="2800" b="1" dirty="0">
                <a:solidFill>
                  <a:srgbClr val="00FF00"/>
                </a:solidFill>
                <a:effectLst>
                  <a:outerShdw blurRad="38100" dist="38100" dir="2700000" algn="tl">
                    <a:srgbClr val="000000"/>
                  </a:outerShdw>
                </a:effectLst>
                <a:latin typeface="Arial" charset="0"/>
                <a:cs typeface="Arial" charset="0"/>
              </a:rPr>
              <a:t>and the Spanish Inquisition whose primary purpose was to root out secret Jews not protestants as we have been led to believe,</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but undoubtedly some protestants were affected.</a:t>
            </a: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2754"/>
                                        </p:tgtEl>
                                        <p:attrNameLst>
                                          <p:attrName>style.visibility</p:attrName>
                                        </p:attrNameLst>
                                      </p:cBhvr>
                                      <p:to>
                                        <p:strVal val="visible"/>
                                      </p:to>
                                    </p:set>
                                    <p:animEffect transition="in" filter="circle(in)">
                                      <p:cBhvr>
                                        <p:cTn id="7" dur="2000"/>
                                        <p:tgtEl>
                                          <p:spTgt spid="2027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CD126D9-9195-42AD-8A6C-57985DD5046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0D3B8C2-D57C-4580-967A-B9C0AE2C29A5}" type="slidenum">
              <a:rPr lang="en-GB" altLang="en-US"/>
              <a:pPr eaLnBrk="1" hangingPunct="1"/>
              <a:t>79</a:t>
            </a:fld>
            <a:endParaRPr lang="en-GB" altLang="en-US"/>
          </a:p>
        </p:txBody>
      </p:sp>
      <p:sp>
        <p:nvSpPr>
          <p:cNvPr id="197634" name="Rectangle 2">
            <a:extLst>
              <a:ext uri="{FF2B5EF4-FFF2-40B4-BE49-F238E27FC236}">
                <a16:creationId xmlns:a16="http://schemas.microsoft.com/office/drawing/2014/main" id="{AAA0798E-A851-448B-B78B-B5D7F665877F}"/>
              </a:ext>
            </a:extLst>
          </p:cNvPr>
          <p:cNvSpPr>
            <a:spLocks noGrp="1" noChangeArrowheads="1"/>
          </p:cNvSpPr>
          <p:nvPr>
            <p:ph type="title"/>
          </p:nvPr>
        </p:nvSpPr>
        <p:spPr/>
        <p:txBody>
          <a:bodyPr/>
          <a:lstStyle/>
          <a:p>
            <a:pPr eaLnBrk="1" hangingPunct="1">
              <a:defRPr/>
            </a:pPr>
            <a:r>
              <a:rPr lang="en-GB" b="1">
                <a:solidFill>
                  <a:srgbClr val="00FF00"/>
                </a:solidFill>
              </a:rPr>
              <a:t>The Spanish Inquisition</a:t>
            </a:r>
          </a:p>
        </p:txBody>
      </p:sp>
      <p:sp>
        <p:nvSpPr>
          <p:cNvPr id="197635" name="Text Box 3">
            <a:extLst>
              <a:ext uri="{FF2B5EF4-FFF2-40B4-BE49-F238E27FC236}">
                <a16:creationId xmlns:a16="http://schemas.microsoft.com/office/drawing/2014/main" id="{88120136-804A-4B3A-8EB8-A075BFFFDD35}"/>
              </a:ext>
            </a:extLst>
          </p:cNvPr>
          <p:cNvSpPr txBox="1">
            <a:spLocks noChangeArrowheads="1"/>
          </p:cNvSpPr>
          <p:nvPr/>
        </p:nvSpPr>
        <p:spPr bwMode="auto">
          <a:xfrm>
            <a:off x="4356100" y="1484313"/>
            <a:ext cx="4787900" cy="521652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0000"/>
                </a:solidFill>
                <a:effectLst>
                  <a:outerShdw blurRad="38100" dist="38100" dir="2700000" algn="tl">
                    <a:srgbClr val="000000"/>
                  </a:outerShdw>
                </a:effectLst>
                <a:latin typeface="Arial" charset="0"/>
                <a:cs typeface="Arial" charset="0"/>
              </a:rPr>
              <a:t>They were the Jews who supposedly converted but actually remained Jews in thought and action.</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The problem was that nearly all, if not all, </a:t>
            </a:r>
            <a:r>
              <a:rPr lang="en-GB" sz="2800" b="1" dirty="0">
                <a:solidFill>
                  <a:schemeClr val="hlink"/>
                </a:solidFill>
                <a:effectLst>
                  <a:outerShdw blurRad="38100" dist="38100" dir="2700000" algn="tl">
                    <a:srgbClr val="000000"/>
                  </a:outerShdw>
                </a:effectLst>
                <a:latin typeface="Arial" charset="0"/>
                <a:cs typeface="Arial" charset="0"/>
              </a:rPr>
              <a:t>of the conversos still remained loyal to the Jewish religion and cause.</a:t>
            </a:r>
            <a:r>
              <a:rPr lang="en-GB" sz="2800" b="1" dirty="0">
                <a:solidFill>
                  <a:srgbClr val="FFFF00"/>
                </a:solidFill>
                <a:effectLst>
                  <a:outerShdw blurRad="38100" dist="38100" dir="2700000" algn="tl">
                    <a:srgbClr val="000000"/>
                  </a:outerShdw>
                </a:effectLst>
                <a:latin typeface="Arial" charset="0"/>
                <a:cs typeface="Arial" charset="0"/>
              </a:rPr>
              <a:t> As we shall see, that situation has plagued all of us to this very day. </a:t>
            </a:r>
          </a:p>
        </p:txBody>
      </p:sp>
      <p:pic>
        <p:nvPicPr>
          <p:cNvPr id="197636" name="Picture 4" descr="inquisition4">
            <a:extLst>
              <a:ext uri="{FF2B5EF4-FFF2-40B4-BE49-F238E27FC236}">
                <a16:creationId xmlns:a16="http://schemas.microsoft.com/office/drawing/2014/main" id="{F1F0132F-39AD-46BD-879D-DE41052CA140}"/>
              </a:ext>
            </a:extLst>
          </p:cNvPr>
          <p:cNvPicPr>
            <a:picLocks noGrp="1" noChangeAspect="1" noChangeArrowheads="1"/>
          </p:cNvPicPr>
          <p:nvPr>
            <p:ph idx="1"/>
          </p:nvPr>
        </p:nvPicPr>
        <p:blipFill>
          <a:blip r:embed="rId3">
            <a:lum bright="12000"/>
            <a:extLst>
              <a:ext uri="{28A0092B-C50C-407E-A947-70E740481C1C}">
                <a14:useLocalDpi xmlns:a14="http://schemas.microsoft.com/office/drawing/2010/main" val="0"/>
              </a:ext>
            </a:extLst>
          </a:blip>
          <a:srcRect l="2411" r="2786"/>
          <a:stretch>
            <a:fillRect/>
          </a:stretch>
        </p:blipFill>
        <p:spPr>
          <a:xfrm>
            <a:off x="250825" y="1557338"/>
            <a:ext cx="3776663" cy="51117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7636"/>
                                        </p:tgtEl>
                                        <p:attrNameLst>
                                          <p:attrName>style.visibility</p:attrName>
                                        </p:attrNameLst>
                                      </p:cBhvr>
                                      <p:to>
                                        <p:strVal val="visible"/>
                                      </p:to>
                                    </p:set>
                                    <p:animEffect transition="in" filter="circle(in)">
                                      <p:cBhvr>
                                        <p:cTn id="7" dur="2000"/>
                                        <p:tgtEl>
                                          <p:spTgt spid="197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97635"/>
                                        </p:tgtEl>
                                        <p:attrNameLst>
                                          <p:attrName>style.visibility</p:attrName>
                                        </p:attrNameLst>
                                      </p:cBhvr>
                                      <p:to>
                                        <p:strVal val="visible"/>
                                      </p:to>
                                    </p:set>
                                    <p:anim calcmode="discrete" valueType="clr">
                                      <p:cBhvr override="childStyle">
                                        <p:cTn id="12" dur="80"/>
                                        <p:tgtEl>
                                          <p:spTgt spid="19763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97635"/>
                                        </p:tgtEl>
                                        <p:attrNameLst>
                                          <p:attrName>fillcolor</p:attrName>
                                        </p:attrNameLst>
                                      </p:cBhvr>
                                      <p:tavLst>
                                        <p:tav tm="0">
                                          <p:val>
                                            <p:clrVal>
                                              <a:schemeClr val="accent2"/>
                                            </p:clrVal>
                                          </p:val>
                                        </p:tav>
                                        <p:tav tm="50000">
                                          <p:val>
                                            <p:clrVal>
                                              <a:schemeClr val="hlink"/>
                                            </p:clrVal>
                                          </p:val>
                                        </p:tav>
                                      </p:tavLst>
                                    </p:anim>
                                    <p:set>
                                      <p:cBhvr>
                                        <p:cTn id="14" dur="80"/>
                                        <p:tgtEl>
                                          <p:spTgt spid="1976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1D7674D4-51D5-4ECC-9847-DBE5AD6F733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A6F71F9-C120-4A81-BAFF-11AB973F14AA}" type="slidenum">
              <a:rPr lang="en-GB" altLang="en-US"/>
              <a:pPr eaLnBrk="1" hangingPunct="1"/>
              <a:t>8</a:t>
            </a:fld>
            <a:endParaRPr lang="en-GB" altLang="en-US"/>
          </a:p>
        </p:txBody>
      </p:sp>
      <p:sp>
        <p:nvSpPr>
          <p:cNvPr id="45058" name="Rectangle 2">
            <a:extLst>
              <a:ext uri="{FF2B5EF4-FFF2-40B4-BE49-F238E27FC236}">
                <a16:creationId xmlns:a16="http://schemas.microsoft.com/office/drawing/2014/main" id="{3541413E-DC03-4A19-8409-3FC37B6698AD}"/>
              </a:ext>
            </a:extLst>
          </p:cNvPr>
          <p:cNvSpPr>
            <a:spLocks noGrp="1" noChangeArrowheads="1"/>
          </p:cNvSpPr>
          <p:nvPr>
            <p:ph type="title"/>
          </p:nvPr>
        </p:nvSpPr>
        <p:spPr/>
        <p:txBody>
          <a:bodyPr/>
          <a:lstStyle/>
          <a:p>
            <a:pPr eaLnBrk="1" hangingPunct="1">
              <a:defRPr/>
            </a:pPr>
            <a:r>
              <a:rPr lang="en-GB" sz="4000" b="1" dirty="0">
                <a:solidFill>
                  <a:srgbClr val="FF0000"/>
                </a:solidFill>
              </a:rPr>
              <a:t>Gog </a:t>
            </a:r>
            <a:r>
              <a:rPr lang="en-GB" sz="4000" b="1" dirty="0">
                <a:solidFill>
                  <a:srgbClr val="FFFF00"/>
                </a:solidFill>
              </a:rPr>
              <a:t>- A Short Recap</a:t>
            </a:r>
            <a:r>
              <a:rPr lang="en-GB" sz="4000" dirty="0"/>
              <a:t> </a:t>
            </a:r>
            <a:br>
              <a:rPr lang="en-GB" sz="4000" dirty="0"/>
            </a:br>
            <a:r>
              <a:rPr lang="en-GB" sz="4000" b="1" dirty="0">
                <a:solidFill>
                  <a:srgbClr val="FF0000"/>
                </a:solidFill>
              </a:rPr>
              <a:t>Gog’s Attack - In 2 Phases</a:t>
            </a:r>
          </a:p>
        </p:txBody>
      </p:sp>
      <p:pic>
        <p:nvPicPr>
          <p:cNvPr id="45059" name="Picture 3" descr="Genghis02">
            <a:extLst>
              <a:ext uri="{FF2B5EF4-FFF2-40B4-BE49-F238E27FC236}">
                <a16:creationId xmlns:a16="http://schemas.microsoft.com/office/drawing/2014/main" id="{A5F03CA0-46F5-4524-8EEC-637A049A72B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68313" y="1557338"/>
            <a:ext cx="3527425" cy="2355850"/>
          </a:xfrm>
        </p:spPr>
      </p:pic>
      <p:pic>
        <p:nvPicPr>
          <p:cNvPr id="45060" name="Picture 4" descr="Illuminati of Bavaria">
            <a:extLst>
              <a:ext uri="{FF2B5EF4-FFF2-40B4-BE49-F238E27FC236}">
                <a16:creationId xmlns:a16="http://schemas.microsoft.com/office/drawing/2014/main" id="{9D7F3460-FFA9-4E35-BA4C-84470DFAA87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95288" y="4365625"/>
            <a:ext cx="3455987" cy="2317750"/>
          </a:xfrm>
        </p:spPr>
      </p:pic>
      <p:sp>
        <p:nvSpPr>
          <p:cNvPr id="45061" name="Text Box 5">
            <a:extLst>
              <a:ext uri="{FF2B5EF4-FFF2-40B4-BE49-F238E27FC236}">
                <a16:creationId xmlns:a16="http://schemas.microsoft.com/office/drawing/2014/main" id="{8AF1131F-79EF-4C20-B245-4D558DE21637}"/>
              </a:ext>
            </a:extLst>
          </p:cNvPr>
          <p:cNvSpPr txBox="1">
            <a:spLocks noChangeArrowheads="1"/>
          </p:cNvSpPr>
          <p:nvPr/>
        </p:nvSpPr>
        <p:spPr bwMode="auto">
          <a:xfrm>
            <a:off x="4356100" y="1773238"/>
            <a:ext cx="4608513" cy="1220787"/>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FFFF00"/>
                </a:solidFill>
                <a:effectLst>
                  <a:outerShdw blurRad="38100" dist="38100" dir="2700000" algn="tl">
                    <a:srgbClr val="000000"/>
                  </a:outerShdw>
                </a:effectLst>
                <a:latin typeface="Arial" charset="0"/>
                <a:cs typeface="Arial" charset="0"/>
              </a:rPr>
              <a:t>Overt</a:t>
            </a:r>
          </a:p>
          <a:p>
            <a:pPr>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Attila &amp; Genghis Khan</a:t>
            </a:r>
            <a:r>
              <a:rPr lang="en-GB" dirty="0">
                <a:solidFill>
                  <a:srgbClr val="00FF00"/>
                </a:solidFill>
                <a:latin typeface="Arial" charset="0"/>
                <a:cs typeface="Arial" charset="0"/>
              </a:rPr>
              <a:t> </a:t>
            </a:r>
          </a:p>
        </p:txBody>
      </p:sp>
      <p:sp>
        <p:nvSpPr>
          <p:cNvPr id="45062" name="Text Box 6">
            <a:extLst>
              <a:ext uri="{FF2B5EF4-FFF2-40B4-BE49-F238E27FC236}">
                <a16:creationId xmlns:a16="http://schemas.microsoft.com/office/drawing/2014/main" id="{83DA1994-D3B2-4905-AB3E-C88DD2051CD8}"/>
              </a:ext>
            </a:extLst>
          </p:cNvPr>
          <p:cNvSpPr txBox="1">
            <a:spLocks noChangeArrowheads="1"/>
          </p:cNvSpPr>
          <p:nvPr/>
        </p:nvSpPr>
        <p:spPr bwMode="auto">
          <a:xfrm>
            <a:off x="4427538" y="4437063"/>
            <a:ext cx="4716462" cy="2074862"/>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FFFF00"/>
                </a:solidFill>
                <a:effectLst>
                  <a:outerShdw blurRad="38100" dist="38100" dir="2700000" algn="tl">
                    <a:srgbClr val="000000"/>
                  </a:outerShdw>
                </a:effectLst>
                <a:latin typeface="Arial" charset="0"/>
                <a:cs typeface="Arial" charset="0"/>
              </a:rPr>
              <a:t>Covert</a:t>
            </a:r>
          </a:p>
          <a:p>
            <a:pPr>
              <a:spcBef>
                <a:spcPct val="50000"/>
              </a:spcBef>
              <a:defRPr/>
            </a:pPr>
            <a:r>
              <a:rPr lang="en-GB" sz="2800" b="1" dirty="0">
                <a:solidFill>
                  <a:srgbClr val="FF00FF"/>
                </a:solidFill>
                <a:effectLst>
                  <a:outerShdw blurRad="38100" dist="38100" dir="2700000" algn="tl">
                    <a:srgbClr val="000000"/>
                  </a:outerShdw>
                </a:effectLst>
                <a:latin typeface="Arial" charset="0"/>
                <a:cs typeface="Arial" charset="0"/>
              </a:rPr>
              <a:t>Secret Societies – The Illuminati, Freemasons etc.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circle(in)">
                                      <p:cBhvr>
                                        <p:cTn id="7" dur="2000"/>
                                        <p:tgtEl>
                                          <p:spTgt spid="450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5061"/>
                                        </p:tgtEl>
                                        <p:attrNameLst>
                                          <p:attrName>style.visibility</p:attrName>
                                        </p:attrNameLst>
                                      </p:cBhvr>
                                      <p:to>
                                        <p:strVal val="visible"/>
                                      </p:to>
                                    </p:set>
                                    <p:anim calcmode="discrete" valueType="clr">
                                      <p:cBhvr override="childStyle">
                                        <p:cTn id="12" dur="80"/>
                                        <p:tgtEl>
                                          <p:spTgt spid="4506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5061"/>
                                        </p:tgtEl>
                                        <p:attrNameLst>
                                          <p:attrName>fillcolor</p:attrName>
                                        </p:attrNameLst>
                                      </p:cBhvr>
                                      <p:tavLst>
                                        <p:tav tm="0">
                                          <p:val>
                                            <p:clrVal>
                                              <a:schemeClr val="accent2"/>
                                            </p:clrVal>
                                          </p:val>
                                        </p:tav>
                                        <p:tav tm="50000">
                                          <p:val>
                                            <p:clrVal>
                                              <a:schemeClr val="hlink"/>
                                            </p:clrVal>
                                          </p:val>
                                        </p:tav>
                                      </p:tavLst>
                                    </p:anim>
                                    <p:set>
                                      <p:cBhvr>
                                        <p:cTn id="14" dur="80"/>
                                        <p:tgtEl>
                                          <p:spTgt spid="45061"/>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45060"/>
                                        </p:tgtEl>
                                        <p:attrNameLst>
                                          <p:attrName>style.visibility</p:attrName>
                                        </p:attrNameLst>
                                      </p:cBhvr>
                                      <p:to>
                                        <p:strVal val="visible"/>
                                      </p:to>
                                    </p:set>
                                    <p:animEffect transition="in" filter="circle(in)">
                                      <p:cBhvr>
                                        <p:cTn id="19" dur="2000"/>
                                        <p:tgtEl>
                                          <p:spTgt spid="4506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45062"/>
                                        </p:tgtEl>
                                        <p:attrNameLst>
                                          <p:attrName>style.visibility</p:attrName>
                                        </p:attrNameLst>
                                      </p:cBhvr>
                                      <p:to>
                                        <p:strVal val="visible"/>
                                      </p:to>
                                    </p:set>
                                    <p:anim calcmode="discrete" valueType="clr">
                                      <p:cBhvr override="childStyle">
                                        <p:cTn id="24" dur="80"/>
                                        <p:tgtEl>
                                          <p:spTgt spid="45062"/>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5062"/>
                                        </p:tgtEl>
                                        <p:attrNameLst>
                                          <p:attrName>fillcolor</p:attrName>
                                        </p:attrNameLst>
                                      </p:cBhvr>
                                      <p:tavLst>
                                        <p:tav tm="0">
                                          <p:val>
                                            <p:clrVal>
                                              <a:schemeClr val="accent2"/>
                                            </p:clrVal>
                                          </p:val>
                                        </p:tav>
                                        <p:tav tm="50000">
                                          <p:val>
                                            <p:clrVal>
                                              <a:schemeClr val="hlink"/>
                                            </p:clrVal>
                                          </p:val>
                                        </p:tav>
                                      </p:tavLst>
                                    </p:anim>
                                    <p:set>
                                      <p:cBhvr>
                                        <p:cTn id="26" dur="80"/>
                                        <p:tgtEl>
                                          <p:spTgt spid="450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p:bldP spid="4506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814D7614-5741-46A2-888B-9F1A8751804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81019F0-3B02-4F01-9B1B-D870721F3B47}" type="slidenum">
              <a:rPr lang="en-GB" altLang="en-US"/>
              <a:pPr eaLnBrk="1" hangingPunct="1"/>
              <a:t>80</a:t>
            </a:fld>
            <a:endParaRPr lang="en-GB" altLang="en-US"/>
          </a:p>
        </p:txBody>
      </p:sp>
      <p:sp>
        <p:nvSpPr>
          <p:cNvPr id="189444" name="Rectangle 4">
            <a:extLst>
              <a:ext uri="{FF2B5EF4-FFF2-40B4-BE49-F238E27FC236}">
                <a16:creationId xmlns:a16="http://schemas.microsoft.com/office/drawing/2014/main" id="{D6990058-14A6-4526-917E-AE2A8A946607}"/>
              </a:ext>
            </a:extLst>
          </p:cNvPr>
          <p:cNvSpPr>
            <a:spLocks noGrp="1" noChangeArrowheads="1"/>
          </p:cNvSpPr>
          <p:nvPr>
            <p:ph type="title"/>
          </p:nvPr>
        </p:nvSpPr>
        <p:spPr/>
        <p:txBody>
          <a:bodyPr/>
          <a:lstStyle/>
          <a:p>
            <a:pPr eaLnBrk="1" hangingPunct="1">
              <a:defRPr/>
            </a:pPr>
            <a:r>
              <a:rPr lang="en-GB" sz="4000" b="1">
                <a:solidFill>
                  <a:srgbClr val="FF3300"/>
                </a:solidFill>
              </a:rPr>
              <a:t>Gog’s Plan </a:t>
            </a:r>
            <a:r>
              <a:rPr lang="en-GB" sz="4000" b="1">
                <a:solidFill>
                  <a:srgbClr val="00FF00"/>
                </a:solidFill>
              </a:rPr>
              <a:t>– Evil Thought </a:t>
            </a:r>
            <a:r>
              <a:rPr lang="en-GB" sz="4000" b="1">
                <a:solidFill>
                  <a:srgbClr val="FFFF00"/>
                </a:solidFill>
              </a:rPr>
              <a:t>Merchants</a:t>
            </a:r>
          </a:p>
        </p:txBody>
      </p:sp>
      <p:pic>
        <p:nvPicPr>
          <p:cNvPr id="189446" name="Picture 6" descr="mortgagePA_468x312">
            <a:extLst>
              <a:ext uri="{FF2B5EF4-FFF2-40B4-BE49-F238E27FC236}">
                <a16:creationId xmlns:a16="http://schemas.microsoft.com/office/drawing/2014/main" id="{7F13B0D5-BC0F-4935-A337-38923A882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1628775"/>
            <a:ext cx="74295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7" name="Text Box 7">
            <a:extLst>
              <a:ext uri="{FF2B5EF4-FFF2-40B4-BE49-F238E27FC236}">
                <a16:creationId xmlns:a16="http://schemas.microsoft.com/office/drawing/2014/main" id="{A7F0AD9E-CA69-4F8B-A3C6-CCD6C1967C89}"/>
              </a:ext>
            </a:extLst>
          </p:cNvPr>
          <p:cNvSpPr txBox="1">
            <a:spLocks noChangeArrowheads="1"/>
          </p:cNvSpPr>
          <p:nvPr/>
        </p:nvSpPr>
        <p:spPr bwMode="auto">
          <a:xfrm>
            <a:off x="1" y="5911850"/>
            <a:ext cx="9143999"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The presentation will show how a great spoil has been taken by </a:t>
            </a:r>
            <a:r>
              <a:rPr lang="en-GB" sz="2800" b="1" dirty="0">
                <a:solidFill>
                  <a:srgbClr val="FF3300"/>
                </a:solidFill>
                <a:effectLst>
                  <a:outerShdw blurRad="38100" dist="38100" dir="2700000" algn="tl">
                    <a:srgbClr val="000000"/>
                  </a:outerShdw>
                </a:effectLst>
              </a:rPr>
              <a:t>Gog’s corporate giants.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9446"/>
                                        </p:tgtEl>
                                        <p:attrNameLst>
                                          <p:attrName>style.visibility</p:attrName>
                                        </p:attrNameLst>
                                      </p:cBhvr>
                                      <p:to>
                                        <p:strVal val="visible"/>
                                      </p:to>
                                    </p:set>
                                    <p:animEffect transition="in" filter="circle(in)">
                                      <p:cBhvr>
                                        <p:cTn id="7" dur="2000"/>
                                        <p:tgtEl>
                                          <p:spTgt spid="1894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89447"/>
                                        </p:tgtEl>
                                        <p:attrNameLst>
                                          <p:attrName>style.visibility</p:attrName>
                                        </p:attrNameLst>
                                      </p:cBhvr>
                                      <p:to>
                                        <p:strVal val="visible"/>
                                      </p:to>
                                    </p:set>
                                    <p:anim calcmode="lin" valueType="num">
                                      <p:cBhvr additive="base">
                                        <p:cTn id="12" dur="500" fill="hold"/>
                                        <p:tgtEl>
                                          <p:spTgt spid="189447"/>
                                        </p:tgtEl>
                                        <p:attrNameLst>
                                          <p:attrName>ppt_x</p:attrName>
                                        </p:attrNameLst>
                                      </p:cBhvr>
                                      <p:tavLst>
                                        <p:tav tm="0">
                                          <p:val>
                                            <p:strVal val="#ppt_x"/>
                                          </p:val>
                                        </p:tav>
                                        <p:tav tm="100000">
                                          <p:val>
                                            <p:strVal val="#ppt_x"/>
                                          </p:val>
                                        </p:tav>
                                      </p:tavLst>
                                    </p:anim>
                                    <p:anim calcmode="lin" valueType="num">
                                      <p:cBhvr additive="base">
                                        <p:cTn id="13" dur="500" fill="hold"/>
                                        <p:tgtEl>
                                          <p:spTgt spid="1894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0EC2D9CD-DE05-4F60-AB41-E5CE9E2ED10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4D69D48-CF13-4EEB-B2BB-05D792F61AA0}" type="slidenum">
              <a:rPr lang="en-GB" altLang="en-US"/>
              <a:pPr eaLnBrk="1" hangingPunct="1"/>
              <a:t>81</a:t>
            </a:fld>
            <a:endParaRPr lang="en-GB" altLang="en-US"/>
          </a:p>
        </p:txBody>
      </p:sp>
      <p:sp>
        <p:nvSpPr>
          <p:cNvPr id="282628" name="Rectangle 4">
            <a:extLst>
              <a:ext uri="{FF2B5EF4-FFF2-40B4-BE49-F238E27FC236}">
                <a16:creationId xmlns:a16="http://schemas.microsoft.com/office/drawing/2014/main" id="{C8A86F5E-C02C-44FD-90D0-2899278A9D33}"/>
              </a:ext>
            </a:extLst>
          </p:cNvPr>
          <p:cNvSpPr>
            <a:spLocks noGrp="1" noChangeArrowheads="1"/>
          </p:cNvSpPr>
          <p:nvPr>
            <p:ph type="title"/>
          </p:nvPr>
        </p:nvSpPr>
        <p:spPr/>
        <p:txBody>
          <a:bodyPr/>
          <a:lstStyle/>
          <a:p>
            <a:pPr eaLnBrk="1" hangingPunct="1">
              <a:defRPr/>
            </a:pPr>
            <a:r>
              <a:rPr lang="en-GB" sz="4000" b="1">
                <a:solidFill>
                  <a:srgbClr val="FF3300"/>
                </a:solidFill>
              </a:rPr>
              <a:t>Gog’s Plan </a:t>
            </a:r>
            <a:r>
              <a:rPr lang="en-GB" sz="4000" b="1">
                <a:solidFill>
                  <a:srgbClr val="00FF00"/>
                </a:solidFill>
              </a:rPr>
              <a:t>– Evil Thought </a:t>
            </a:r>
            <a:r>
              <a:rPr lang="en-GB" sz="4000" b="1">
                <a:solidFill>
                  <a:srgbClr val="FFFF00"/>
                </a:solidFill>
              </a:rPr>
              <a:t>Merchants</a:t>
            </a:r>
          </a:p>
        </p:txBody>
      </p:sp>
      <p:pic>
        <p:nvPicPr>
          <p:cNvPr id="282630" name="Picture 6" descr="foreclosure_dess">
            <a:extLst>
              <a:ext uri="{FF2B5EF4-FFF2-40B4-BE49-F238E27FC236}">
                <a16:creationId xmlns:a16="http://schemas.microsoft.com/office/drawing/2014/main" id="{CBA0147E-CAAA-41C6-8A4B-40F7CF64A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73238"/>
            <a:ext cx="52197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31" name="Text Box 7">
            <a:extLst>
              <a:ext uri="{FF2B5EF4-FFF2-40B4-BE49-F238E27FC236}">
                <a16:creationId xmlns:a16="http://schemas.microsoft.com/office/drawing/2014/main" id="{612DE103-F790-47FD-8292-02019C52A214}"/>
              </a:ext>
            </a:extLst>
          </p:cNvPr>
          <p:cNvSpPr txBox="1">
            <a:spLocks noChangeArrowheads="1"/>
          </p:cNvSpPr>
          <p:nvPr/>
        </p:nvSpPr>
        <p:spPr bwMode="auto">
          <a:xfrm>
            <a:off x="5929313" y="2500313"/>
            <a:ext cx="3000375" cy="2554287"/>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CC"/>
                </a:solidFill>
                <a:effectLst>
                  <a:outerShdw blurRad="38100" dist="38100" dir="2700000" algn="tl">
                    <a:srgbClr val="000000"/>
                  </a:outerShdw>
                </a:effectLst>
                <a:latin typeface="Arial" charset="0"/>
                <a:cs typeface="Arial" charset="0"/>
              </a:rPr>
              <a:t>Even now we are seeing the consequences of this evil policy.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2630"/>
                                        </p:tgtEl>
                                        <p:attrNameLst>
                                          <p:attrName>style.visibility</p:attrName>
                                        </p:attrNameLst>
                                      </p:cBhvr>
                                      <p:to>
                                        <p:strVal val="visible"/>
                                      </p:to>
                                    </p:set>
                                    <p:animEffect transition="in" filter="circle(in)">
                                      <p:cBhvr>
                                        <p:cTn id="7" dur="2000"/>
                                        <p:tgtEl>
                                          <p:spTgt spid="282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82631">
                                            <p:txEl>
                                              <p:pRg st="0" end="0"/>
                                            </p:txEl>
                                          </p:spTgt>
                                        </p:tgtEl>
                                        <p:attrNameLst>
                                          <p:attrName>style.visibility</p:attrName>
                                        </p:attrNameLst>
                                      </p:cBhvr>
                                      <p:to>
                                        <p:strVal val="visible"/>
                                      </p:to>
                                    </p:set>
                                    <p:anim calcmode="discrete" valueType="clr">
                                      <p:cBhvr override="childStyle">
                                        <p:cTn id="12" dur="80"/>
                                        <p:tgtEl>
                                          <p:spTgt spid="28263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8263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8263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E6B27A5E-5420-4963-A993-EE331C90CA6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4263739-703B-4FF7-A384-82FF8280DD68}" type="slidenum">
              <a:rPr lang="en-GB" altLang="en-US"/>
              <a:pPr eaLnBrk="1" hangingPunct="1"/>
              <a:t>82</a:t>
            </a:fld>
            <a:endParaRPr lang="en-GB" altLang="en-US"/>
          </a:p>
        </p:txBody>
      </p:sp>
      <p:sp>
        <p:nvSpPr>
          <p:cNvPr id="288772" name="Rectangle 4">
            <a:extLst>
              <a:ext uri="{FF2B5EF4-FFF2-40B4-BE49-F238E27FC236}">
                <a16:creationId xmlns:a16="http://schemas.microsoft.com/office/drawing/2014/main" id="{846B2B1F-4E23-412A-B69D-9031DBF13FA7}"/>
              </a:ext>
            </a:extLst>
          </p:cNvPr>
          <p:cNvSpPr>
            <a:spLocks noGrp="1" noChangeArrowheads="1"/>
          </p:cNvSpPr>
          <p:nvPr>
            <p:ph type="title"/>
          </p:nvPr>
        </p:nvSpPr>
        <p:spPr/>
        <p:txBody>
          <a:bodyPr/>
          <a:lstStyle/>
          <a:p>
            <a:pPr eaLnBrk="1" hangingPunct="1">
              <a:defRPr/>
            </a:pPr>
            <a:r>
              <a:rPr lang="en-GB" b="1">
                <a:solidFill>
                  <a:srgbClr val="FF3300"/>
                </a:solidFill>
              </a:rPr>
              <a:t>Gog’s </a:t>
            </a:r>
            <a:r>
              <a:rPr lang="en-GB" b="1">
                <a:solidFill>
                  <a:srgbClr val="00FF00"/>
                </a:solidFill>
              </a:rPr>
              <a:t>Control Through</a:t>
            </a:r>
            <a:r>
              <a:rPr lang="en-GB" b="1">
                <a:solidFill>
                  <a:srgbClr val="FF3300"/>
                </a:solidFill>
              </a:rPr>
              <a:t> Banks</a:t>
            </a:r>
          </a:p>
        </p:txBody>
      </p:sp>
      <p:pic>
        <p:nvPicPr>
          <p:cNvPr id="288774" name="Picture 6" descr="OldFederalReserveBuilding">
            <a:extLst>
              <a:ext uri="{FF2B5EF4-FFF2-40B4-BE49-F238E27FC236}">
                <a16:creationId xmlns:a16="http://schemas.microsoft.com/office/drawing/2014/main" id="{E8DE767D-2AC3-4E56-92AF-83C0841EB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1643063"/>
            <a:ext cx="3167063"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6" name="Picture 8" descr="Bank-of-England">
            <a:hlinkClick r:id="rId4"/>
            <a:extLst>
              <a:ext uri="{FF2B5EF4-FFF2-40B4-BE49-F238E27FC236}">
                <a16:creationId xmlns:a16="http://schemas.microsoft.com/office/drawing/2014/main" id="{B6F0DD0D-EA1B-4F53-B8F8-C7640557EC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700213"/>
            <a:ext cx="2903538"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7" name="Text Box 9">
            <a:extLst>
              <a:ext uri="{FF2B5EF4-FFF2-40B4-BE49-F238E27FC236}">
                <a16:creationId xmlns:a16="http://schemas.microsoft.com/office/drawing/2014/main" id="{DD7E2356-DB77-47CA-B30D-33A5843E1EFC}"/>
              </a:ext>
            </a:extLst>
          </p:cNvPr>
          <p:cNvSpPr txBox="1">
            <a:spLocks noChangeArrowheads="1"/>
          </p:cNvSpPr>
          <p:nvPr/>
        </p:nvSpPr>
        <p:spPr bwMode="auto">
          <a:xfrm>
            <a:off x="323850" y="3789363"/>
            <a:ext cx="3455988" cy="519112"/>
          </a:xfrm>
          <a:prstGeom prst="rect">
            <a:avLst/>
          </a:prstGeom>
          <a:noFill/>
          <a:ln w="9525">
            <a:noFill/>
            <a:miter lim="800000"/>
            <a:headEnd/>
            <a:tailEnd/>
          </a:ln>
          <a:effectLst/>
        </p:spPr>
        <p:txBody>
          <a:bodyPr>
            <a:spAutoFit/>
          </a:bodyPr>
          <a:lstStyle/>
          <a:p>
            <a:pPr algn="ctr">
              <a:spcBef>
                <a:spcPct val="50000"/>
              </a:spcBef>
              <a:defRPr/>
            </a:pPr>
            <a:r>
              <a:rPr lang="en-GB" sz="2800" b="1">
                <a:solidFill>
                  <a:srgbClr val="FFFF00"/>
                </a:solidFill>
                <a:effectLst>
                  <a:outerShdw blurRad="38100" dist="38100" dir="2700000" algn="tl">
                    <a:srgbClr val="000000"/>
                  </a:outerShdw>
                </a:effectLst>
                <a:latin typeface="Arial" charset="0"/>
                <a:cs typeface="Arial" charset="0"/>
              </a:rPr>
              <a:t>Bank Of England</a:t>
            </a:r>
          </a:p>
        </p:txBody>
      </p:sp>
      <p:sp>
        <p:nvSpPr>
          <p:cNvPr id="288778" name="Text Box 10">
            <a:extLst>
              <a:ext uri="{FF2B5EF4-FFF2-40B4-BE49-F238E27FC236}">
                <a16:creationId xmlns:a16="http://schemas.microsoft.com/office/drawing/2014/main" id="{9461FA11-ADC1-40BB-B144-1218D569A356}"/>
              </a:ext>
            </a:extLst>
          </p:cNvPr>
          <p:cNvSpPr txBox="1">
            <a:spLocks noChangeArrowheads="1"/>
          </p:cNvSpPr>
          <p:nvPr/>
        </p:nvSpPr>
        <p:spPr bwMode="auto">
          <a:xfrm>
            <a:off x="5357813" y="4429125"/>
            <a:ext cx="3529012" cy="1800225"/>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Bank Of England’s American Branch – The Federal Reserve</a:t>
            </a:r>
          </a:p>
        </p:txBody>
      </p:sp>
      <p:sp>
        <p:nvSpPr>
          <p:cNvPr id="288779" name="Text Box 11">
            <a:extLst>
              <a:ext uri="{FF2B5EF4-FFF2-40B4-BE49-F238E27FC236}">
                <a16:creationId xmlns:a16="http://schemas.microsoft.com/office/drawing/2014/main" id="{69DC0142-4BE6-405F-9E80-B40B9CBED00A}"/>
              </a:ext>
            </a:extLst>
          </p:cNvPr>
          <p:cNvSpPr txBox="1">
            <a:spLocks noChangeArrowheads="1"/>
          </p:cNvSpPr>
          <p:nvPr/>
        </p:nvSpPr>
        <p:spPr bwMode="auto">
          <a:xfrm>
            <a:off x="142844" y="4357694"/>
            <a:ext cx="5040312"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CC"/>
                </a:solidFill>
                <a:effectLst>
                  <a:outerShdw blurRad="38100" dist="38100" dir="2700000" algn="tl">
                    <a:srgbClr val="000000"/>
                  </a:outerShdw>
                </a:effectLst>
              </a:rPr>
              <a:t>The presentation will show how </a:t>
            </a:r>
            <a:r>
              <a:rPr lang="en-GB" sz="2800" b="1" dirty="0">
                <a:solidFill>
                  <a:srgbClr val="FF3300"/>
                </a:solidFill>
                <a:effectLst>
                  <a:outerShdw blurRad="38100" dist="38100" dir="2700000" algn="tl">
                    <a:srgbClr val="000000"/>
                  </a:outerShdw>
                </a:effectLst>
              </a:rPr>
              <a:t>Gog has taken a great spoil</a:t>
            </a:r>
            <a:r>
              <a:rPr lang="en-GB" sz="2800" b="1" dirty="0">
                <a:solidFill>
                  <a:schemeClr val="bg2"/>
                </a:solidFill>
                <a:effectLst>
                  <a:outerShdw blurRad="38100" dist="38100" dir="2700000" algn="tl">
                    <a:srgbClr val="000000"/>
                  </a:outerShdw>
                </a:effectLst>
              </a:rPr>
              <a:t> </a:t>
            </a:r>
            <a:r>
              <a:rPr lang="en-GB" sz="2800" b="1" dirty="0">
                <a:solidFill>
                  <a:srgbClr val="00FFCC"/>
                </a:solidFill>
                <a:effectLst>
                  <a:outerShdw blurRad="38100" dist="38100" dir="2700000" algn="tl">
                    <a:srgbClr val="000000"/>
                  </a:outerShdw>
                </a:effectLst>
              </a:rPr>
              <a:t>through its </a:t>
            </a:r>
            <a:r>
              <a:rPr lang="en-GB" sz="2800" b="1" dirty="0">
                <a:solidFill>
                  <a:srgbClr val="FF3300"/>
                </a:solidFill>
                <a:effectLst>
                  <a:outerShdw blurRad="38100" dist="38100" dir="2700000" algn="tl">
                    <a:srgbClr val="000000"/>
                  </a:outerShdw>
                </a:effectLst>
              </a:rPr>
              <a:t>central banking system</a:t>
            </a:r>
            <a:r>
              <a:rPr lang="en-GB" sz="2800" b="1" dirty="0">
                <a:solidFill>
                  <a:schemeClr val="bg2"/>
                </a:solidFill>
                <a:effectLst>
                  <a:outerShdw blurRad="38100" dist="38100" dir="2700000" algn="tl">
                    <a:srgbClr val="000000"/>
                  </a:outerShdw>
                </a:effectLst>
              </a:rPr>
              <a:t> </a:t>
            </a:r>
            <a:r>
              <a:rPr lang="en-GB" sz="2800" b="1" dirty="0">
                <a:solidFill>
                  <a:srgbClr val="00FFCC"/>
                </a:solidFill>
                <a:effectLst>
                  <a:outerShdw blurRad="38100" dist="38100" dir="2700000" algn="tl">
                    <a:srgbClr val="000000"/>
                  </a:outerShdw>
                </a:effectLst>
              </a:rPr>
              <a:t>and the issue of </a:t>
            </a:r>
            <a:r>
              <a:rPr lang="en-GB" sz="2800" b="1" dirty="0">
                <a:solidFill>
                  <a:srgbClr val="FF3300"/>
                </a:solidFill>
                <a:effectLst>
                  <a:outerShdw blurRad="38100" dist="38100" dir="2700000" algn="tl">
                    <a:srgbClr val="000000"/>
                  </a:outerShdw>
                </a:effectLst>
              </a:rPr>
              <a:t>fiat money.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8776"/>
                                        </p:tgtEl>
                                        <p:attrNameLst>
                                          <p:attrName>style.visibility</p:attrName>
                                        </p:attrNameLst>
                                      </p:cBhvr>
                                      <p:to>
                                        <p:strVal val="visible"/>
                                      </p:to>
                                    </p:set>
                                    <p:animEffect transition="in" filter="circle(in)">
                                      <p:cBhvr>
                                        <p:cTn id="7" dur="2000"/>
                                        <p:tgtEl>
                                          <p:spTgt spid="2887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88777">
                                            <p:txEl>
                                              <p:pRg st="0" end="0"/>
                                            </p:txEl>
                                          </p:spTgt>
                                        </p:tgtEl>
                                        <p:attrNameLst>
                                          <p:attrName>style.visibility</p:attrName>
                                        </p:attrNameLst>
                                      </p:cBhvr>
                                      <p:to>
                                        <p:strVal val="visible"/>
                                      </p:to>
                                    </p:set>
                                    <p:anim calcmode="lin" valueType="num">
                                      <p:cBhvr additive="base">
                                        <p:cTn id="12" dur="500" fill="hold"/>
                                        <p:tgtEl>
                                          <p:spTgt spid="28877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8877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88774"/>
                                        </p:tgtEl>
                                        <p:attrNameLst>
                                          <p:attrName>style.visibility</p:attrName>
                                        </p:attrNameLst>
                                      </p:cBhvr>
                                      <p:to>
                                        <p:strVal val="visible"/>
                                      </p:to>
                                    </p:set>
                                    <p:animEffect transition="in" filter="circle(in)">
                                      <p:cBhvr>
                                        <p:cTn id="18" dur="2000"/>
                                        <p:tgtEl>
                                          <p:spTgt spid="2887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88778"/>
                                        </p:tgtEl>
                                        <p:attrNameLst>
                                          <p:attrName>style.visibility</p:attrName>
                                        </p:attrNameLst>
                                      </p:cBhvr>
                                      <p:to>
                                        <p:strVal val="visible"/>
                                      </p:to>
                                    </p:set>
                                    <p:anim calcmode="lin" valueType="num">
                                      <p:cBhvr additive="base">
                                        <p:cTn id="23" dur="500" fill="hold"/>
                                        <p:tgtEl>
                                          <p:spTgt spid="288778"/>
                                        </p:tgtEl>
                                        <p:attrNameLst>
                                          <p:attrName>ppt_x</p:attrName>
                                        </p:attrNameLst>
                                      </p:cBhvr>
                                      <p:tavLst>
                                        <p:tav tm="0">
                                          <p:val>
                                            <p:strVal val="#ppt_x"/>
                                          </p:val>
                                        </p:tav>
                                        <p:tav tm="100000">
                                          <p:val>
                                            <p:strVal val="#ppt_x"/>
                                          </p:val>
                                        </p:tav>
                                      </p:tavLst>
                                    </p:anim>
                                    <p:anim calcmode="lin" valueType="num">
                                      <p:cBhvr additive="base">
                                        <p:cTn id="24" dur="500" fill="hold"/>
                                        <p:tgtEl>
                                          <p:spTgt spid="288778"/>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88779"/>
                                        </p:tgtEl>
                                        <p:attrNameLst>
                                          <p:attrName>style.visibility</p:attrName>
                                        </p:attrNameLst>
                                      </p:cBhvr>
                                      <p:to>
                                        <p:strVal val="visible"/>
                                      </p:to>
                                    </p:set>
                                    <p:anim calcmode="lin" valueType="num">
                                      <p:cBhvr additive="base">
                                        <p:cTn id="29" dur="500" fill="hold"/>
                                        <p:tgtEl>
                                          <p:spTgt spid="288779"/>
                                        </p:tgtEl>
                                        <p:attrNameLst>
                                          <p:attrName>ppt_x</p:attrName>
                                        </p:attrNameLst>
                                      </p:cBhvr>
                                      <p:tavLst>
                                        <p:tav tm="0">
                                          <p:val>
                                            <p:strVal val="#ppt_x"/>
                                          </p:val>
                                        </p:tav>
                                        <p:tav tm="100000">
                                          <p:val>
                                            <p:strVal val="#ppt_x"/>
                                          </p:val>
                                        </p:tav>
                                      </p:tavLst>
                                    </p:anim>
                                    <p:anim calcmode="lin" valueType="num">
                                      <p:cBhvr additive="base">
                                        <p:cTn id="30" dur="500" fill="hold"/>
                                        <p:tgtEl>
                                          <p:spTgt spid="2887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D6BC1627-659E-4CB9-8688-21172158805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61D017-5548-4598-817C-B411CC0DC899}" type="slidenum">
              <a:rPr lang="en-GB" altLang="en-US"/>
              <a:pPr eaLnBrk="1" hangingPunct="1"/>
              <a:t>83</a:t>
            </a:fld>
            <a:endParaRPr lang="en-GB" altLang="en-US"/>
          </a:p>
        </p:txBody>
      </p:sp>
      <p:sp>
        <p:nvSpPr>
          <p:cNvPr id="199682" name="Rectangle 2">
            <a:extLst>
              <a:ext uri="{FF2B5EF4-FFF2-40B4-BE49-F238E27FC236}">
                <a16:creationId xmlns:a16="http://schemas.microsoft.com/office/drawing/2014/main" id="{47830099-7DD0-42BD-8226-25F5AF1C8733}"/>
              </a:ext>
            </a:extLst>
          </p:cNvPr>
          <p:cNvSpPr>
            <a:spLocks noGrp="1" noChangeArrowheads="1"/>
          </p:cNvSpPr>
          <p:nvPr>
            <p:ph type="title"/>
          </p:nvPr>
        </p:nvSpPr>
        <p:spPr/>
        <p:txBody>
          <a:bodyPr/>
          <a:lstStyle/>
          <a:p>
            <a:pPr eaLnBrk="1" hangingPunct="1">
              <a:defRPr/>
            </a:pPr>
            <a:r>
              <a:rPr lang="en-GB" sz="4000" b="1">
                <a:solidFill>
                  <a:srgbClr val="FF3300"/>
                </a:solidFill>
              </a:rPr>
              <a:t>Gog’s Plan </a:t>
            </a:r>
            <a:r>
              <a:rPr lang="en-GB" sz="4000" b="1">
                <a:solidFill>
                  <a:srgbClr val="00FF00"/>
                </a:solidFill>
              </a:rPr>
              <a:t>– Evil Thought </a:t>
            </a:r>
            <a:r>
              <a:rPr lang="en-GB" sz="4000" b="1">
                <a:solidFill>
                  <a:srgbClr val="FFFF00"/>
                </a:solidFill>
              </a:rPr>
              <a:t>Doctors And Apothecaries</a:t>
            </a:r>
            <a:r>
              <a:rPr lang="en-GB" sz="4000" b="1">
                <a:solidFill>
                  <a:srgbClr val="00FF00"/>
                </a:solidFill>
              </a:rPr>
              <a:t> </a:t>
            </a:r>
            <a:br>
              <a:rPr lang="en-GB" sz="4000" b="1">
                <a:solidFill>
                  <a:srgbClr val="00FF00"/>
                </a:solidFill>
              </a:rPr>
            </a:br>
            <a:endParaRPr lang="en-GB" sz="4000" b="1">
              <a:solidFill>
                <a:srgbClr val="00FF00"/>
              </a:solidFill>
            </a:endParaRPr>
          </a:p>
        </p:txBody>
      </p:sp>
      <p:pic>
        <p:nvPicPr>
          <p:cNvPr id="199684" name="Picture 4" descr="hdarold7">
            <a:extLst>
              <a:ext uri="{FF2B5EF4-FFF2-40B4-BE49-F238E27FC236}">
                <a16:creationId xmlns:a16="http://schemas.microsoft.com/office/drawing/2014/main" id="{E1F165D4-6977-41C6-8FC9-3BDD906F2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41438"/>
            <a:ext cx="38925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5">
            <a:extLst>
              <a:ext uri="{FF2B5EF4-FFF2-40B4-BE49-F238E27FC236}">
                <a16:creationId xmlns:a16="http://schemas.microsoft.com/office/drawing/2014/main" id="{8FE69125-B913-4500-A2B6-49CCA1EDC6C1}"/>
              </a:ext>
            </a:extLst>
          </p:cNvPr>
          <p:cNvSpPr txBox="1">
            <a:spLocks noChangeArrowheads="1"/>
          </p:cNvSpPr>
          <p:nvPr/>
        </p:nvSpPr>
        <p:spPr bwMode="auto">
          <a:xfrm>
            <a:off x="323850" y="5949950"/>
            <a:ext cx="4248150"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latin typeface="Arial" charset="0"/>
                <a:cs typeface="Arial" charset="0"/>
              </a:rPr>
              <a:t>Harold Shipman</a:t>
            </a:r>
            <a:endParaRPr lang="en-GB">
              <a:latin typeface="Arial" charset="0"/>
              <a:cs typeface="Arial" charset="0"/>
            </a:endParaRPr>
          </a:p>
        </p:txBody>
      </p:sp>
      <p:sp>
        <p:nvSpPr>
          <p:cNvPr id="199686" name="Text Box 6">
            <a:extLst>
              <a:ext uri="{FF2B5EF4-FFF2-40B4-BE49-F238E27FC236}">
                <a16:creationId xmlns:a16="http://schemas.microsoft.com/office/drawing/2014/main" id="{A3719E55-603F-4698-837D-B2F74DA117D7}"/>
              </a:ext>
            </a:extLst>
          </p:cNvPr>
          <p:cNvSpPr txBox="1">
            <a:spLocks noChangeArrowheads="1"/>
          </p:cNvSpPr>
          <p:nvPr/>
        </p:nvSpPr>
        <p:spPr bwMode="auto">
          <a:xfrm>
            <a:off x="4714875" y="1285875"/>
            <a:ext cx="4286250" cy="526256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3300"/>
                </a:solidFill>
                <a:effectLst>
                  <a:outerShdw blurRad="38100" dist="38100" dir="2700000" algn="tl">
                    <a:srgbClr val="000000"/>
                  </a:outerShdw>
                </a:effectLst>
                <a:latin typeface="Arial" charset="0"/>
                <a:cs typeface="Arial" charset="0"/>
              </a:rPr>
              <a:t>Harold Shipment</a:t>
            </a:r>
            <a:r>
              <a:rPr lang="en-GB" sz="2800" b="1" dirty="0">
                <a:effectLst>
                  <a:outerShdw blurRad="38100" dist="38100" dir="2700000" algn="tl">
                    <a:srgbClr val="000000"/>
                  </a:outerShdw>
                </a:effectLst>
                <a:latin typeface="Arial" charset="0"/>
                <a:cs typeface="Arial" charset="0"/>
              </a:rPr>
              <a:t> </a:t>
            </a:r>
            <a:r>
              <a:rPr lang="en-GB" sz="2800" b="1" dirty="0">
                <a:solidFill>
                  <a:srgbClr val="00FFCC"/>
                </a:solidFill>
                <a:effectLst>
                  <a:outerShdw blurRad="38100" dist="38100" dir="2700000" algn="tl">
                    <a:srgbClr val="000000"/>
                  </a:outerShdw>
                </a:effectLst>
                <a:latin typeface="Arial" charset="0"/>
                <a:cs typeface="Arial" charset="0"/>
              </a:rPr>
              <a:t>was just one example of Gog’s use of the medical profession to kill Christians </a:t>
            </a:r>
            <a:r>
              <a:rPr lang="en-GB" sz="2800" b="1" dirty="0">
                <a:solidFill>
                  <a:srgbClr val="FF3300"/>
                </a:solidFill>
                <a:effectLst>
                  <a:outerShdw blurRad="38100" dist="38100" dir="2700000" algn="tl">
                    <a:srgbClr val="000000"/>
                  </a:outerShdw>
                </a:effectLst>
                <a:latin typeface="Arial" charset="0"/>
                <a:cs typeface="Arial" charset="0"/>
              </a:rPr>
              <a:t>and it will be shown how the Pharmaceutical industry and abortion clinics</a:t>
            </a:r>
            <a:r>
              <a:rPr lang="en-GB" sz="2800" b="1" dirty="0">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have been used to  kill us under the guise of keeping us well!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9684"/>
                                        </p:tgtEl>
                                        <p:attrNameLst>
                                          <p:attrName>style.visibility</p:attrName>
                                        </p:attrNameLst>
                                      </p:cBhvr>
                                      <p:to>
                                        <p:strVal val="visible"/>
                                      </p:to>
                                    </p:set>
                                    <p:animEffect transition="in" filter="circle(in)">
                                      <p:cBhvr>
                                        <p:cTn id="7" dur="2000"/>
                                        <p:tgtEl>
                                          <p:spTgt spid="1996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9685"/>
                                        </p:tgtEl>
                                        <p:attrNameLst>
                                          <p:attrName>style.visibility</p:attrName>
                                        </p:attrNameLst>
                                      </p:cBhvr>
                                      <p:to>
                                        <p:strVal val="visible"/>
                                      </p:to>
                                    </p:set>
                                    <p:anim calcmode="lin" valueType="num">
                                      <p:cBhvr additive="base">
                                        <p:cTn id="12" dur="500" fill="hold"/>
                                        <p:tgtEl>
                                          <p:spTgt spid="199685"/>
                                        </p:tgtEl>
                                        <p:attrNameLst>
                                          <p:attrName>ppt_x</p:attrName>
                                        </p:attrNameLst>
                                      </p:cBhvr>
                                      <p:tavLst>
                                        <p:tav tm="0">
                                          <p:val>
                                            <p:strVal val="#ppt_x"/>
                                          </p:val>
                                        </p:tav>
                                        <p:tav tm="100000">
                                          <p:val>
                                            <p:strVal val="#ppt_x"/>
                                          </p:val>
                                        </p:tav>
                                      </p:tavLst>
                                    </p:anim>
                                    <p:anim calcmode="lin" valueType="num">
                                      <p:cBhvr additive="base">
                                        <p:cTn id="13" dur="500" fill="hold"/>
                                        <p:tgtEl>
                                          <p:spTgt spid="19968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99686"/>
                                        </p:tgtEl>
                                        <p:attrNameLst>
                                          <p:attrName>style.visibility</p:attrName>
                                        </p:attrNameLst>
                                      </p:cBhvr>
                                      <p:to>
                                        <p:strVal val="visible"/>
                                      </p:to>
                                    </p:set>
                                    <p:anim calcmode="discrete" valueType="clr">
                                      <p:cBhvr override="childStyle">
                                        <p:cTn id="18" dur="80"/>
                                        <p:tgtEl>
                                          <p:spTgt spid="19968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99686"/>
                                        </p:tgtEl>
                                        <p:attrNameLst>
                                          <p:attrName>fillcolor</p:attrName>
                                        </p:attrNameLst>
                                      </p:cBhvr>
                                      <p:tavLst>
                                        <p:tav tm="0">
                                          <p:val>
                                            <p:clrVal>
                                              <a:schemeClr val="accent2"/>
                                            </p:clrVal>
                                          </p:val>
                                        </p:tav>
                                        <p:tav tm="50000">
                                          <p:val>
                                            <p:clrVal>
                                              <a:schemeClr val="hlink"/>
                                            </p:clrVal>
                                          </p:val>
                                        </p:tav>
                                      </p:tavLst>
                                    </p:anim>
                                    <p:set>
                                      <p:cBhvr>
                                        <p:cTn id="20" dur="80"/>
                                        <p:tgtEl>
                                          <p:spTgt spid="1996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5" grpId="0"/>
      <p:bldP spid="19968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C217D80B-9DC5-4934-A96B-01564A5167B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4173B9-F3F7-480B-AF1D-606A5568D113}" type="slidenum">
              <a:rPr lang="en-GB" altLang="en-US"/>
              <a:pPr eaLnBrk="1" hangingPunct="1"/>
              <a:t>84</a:t>
            </a:fld>
            <a:endParaRPr lang="en-GB" altLang="en-US"/>
          </a:p>
        </p:txBody>
      </p:sp>
      <p:sp>
        <p:nvSpPr>
          <p:cNvPr id="71684" name="Rectangle 4">
            <a:extLst>
              <a:ext uri="{FF2B5EF4-FFF2-40B4-BE49-F238E27FC236}">
                <a16:creationId xmlns:a16="http://schemas.microsoft.com/office/drawing/2014/main" id="{D2E625BF-2D21-4545-B8A3-343160277413}"/>
              </a:ext>
            </a:extLst>
          </p:cNvPr>
          <p:cNvSpPr>
            <a:spLocks noGrp="1" noChangeArrowheads="1"/>
          </p:cNvSpPr>
          <p:nvPr>
            <p:ph type="title"/>
          </p:nvPr>
        </p:nvSpPr>
        <p:spPr/>
        <p:txBody>
          <a:bodyPr/>
          <a:lstStyle/>
          <a:p>
            <a:pPr eaLnBrk="1" hangingPunct="1">
              <a:defRPr/>
            </a:pPr>
            <a:endParaRPr lang="en-US"/>
          </a:p>
        </p:txBody>
      </p:sp>
      <p:sp>
        <p:nvSpPr>
          <p:cNvPr id="88068" name="AutoShape 6" descr="vaccty_dees">
            <a:extLst>
              <a:ext uri="{FF2B5EF4-FFF2-40B4-BE49-F238E27FC236}">
                <a16:creationId xmlns:a16="http://schemas.microsoft.com/office/drawing/2014/main" id="{6B59DF57-4BB3-41F1-B7F4-03DF6D9B5760}"/>
              </a:ext>
            </a:extLst>
          </p:cNvPr>
          <p:cNvSpPr>
            <a:spLocks noChangeAspect="1" noChangeArrowheads="1"/>
          </p:cNvSpPr>
          <p:nvPr/>
        </p:nvSpPr>
        <p:spPr bwMode="auto">
          <a:xfrm>
            <a:off x="1962150" y="1109663"/>
            <a:ext cx="52197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8069" name="AutoShape 8" descr="vaccty_dees">
            <a:extLst>
              <a:ext uri="{FF2B5EF4-FFF2-40B4-BE49-F238E27FC236}">
                <a16:creationId xmlns:a16="http://schemas.microsoft.com/office/drawing/2014/main" id="{8F437CA4-2D17-436B-AAAD-ECDF969D31FE}"/>
              </a:ext>
            </a:extLst>
          </p:cNvPr>
          <p:cNvSpPr>
            <a:spLocks noChangeAspect="1" noChangeArrowheads="1"/>
          </p:cNvSpPr>
          <p:nvPr/>
        </p:nvSpPr>
        <p:spPr bwMode="auto">
          <a:xfrm>
            <a:off x="1962150" y="1109663"/>
            <a:ext cx="52197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8070" name="AutoShape 10" descr="vaccty_dees">
            <a:extLst>
              <a:ext uri="{FF2B5EF4-FFF2-40B4-BE49-F238E27FC236}">
                <a16:creationId xmlns:a16="http://schemas.microsoft.com/office/drawing/2014/main" id="{92F10254-F433-47C5-B680-2540382261D6}"/>
              </a:ext>
            </a:extLst>
          </p:cNvPr>
          <p:cNvSpPr>
            <a:spLocks noChangeAspect="1" noChangeArrowheads="1"/>
          </p:cNvSpPr>
          <p:nvPr/>
        </p:nvSpPr>
        <p:spPr bwMode="auto">
          <a:xfrm>
            <a:off x="1962150" y="1109663"/>
            <a:ext cx="52197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81927" name="Picture 11" descr="vaccty_dees">
            <a:extLst>
              <a:ext uri="{FF2B5EF4-FFF2-40B4-BE49-F238E27FC236}">
                <a16:creationId xmlns:a16="http://schemas.microsoft.com/office/drawing/2014/main" id="{8D607D82-B7FB-4866-9D83-B64034A40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circle(in)">
                                      <p:cBhvr>
                                        <p:cTn id="7" dur="2000"/>
                                        <p:tgtEl>
                                          <p:spTgt spid="81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C33AA85-40D1-49CF-9586-1E3F214F1C0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236F1A-82B5-4032-8426-EAB143566174}" type="slidenum">
              <a:rPr lang="en-GB" altLang="en-US"/>
              <a:pPr eaLnBrk="1" hangingPunct="1"/>
              <a:t>85</a:t>
            </a:fld>
            <a:endParaRPr lang="en-GB" altLang="en-US"/>
          </a:p>
        </p:txBody>
      </p:sp>
      <p:sp>
        <p:nvSpPr>
          <p:cNvPr id="11266" name="Rectangle 2">
            <a:extLst>
              <a:ext uri="{FF2B5EF4-FFF2-40B4-BE49-F238E27FC236}">
                <a16:creationId xmlns:a16="http://schemas.microsoft.com/office/drawing/2014/main" id="{4EB21353-38A4-41AA-9A08-BCB2C6AD0C6D}"/>
              </a:ext>
            </a:extLst>
          </p:cNvPr>
          <p:cNvSpPr>
            <a:spLocks noGrp="1" noChangeArrowheads="1"/>
          </p:cNvSpPr>
          <p:nvPr>
            <p:ph type="title"/>
          </p:nvPr>
        </p:nvSpPr>
        <p:spPr/>
        <p:txBody>
          <a:bodyPr/>
          <a:lstStyle/>
          <a:p>
            <a:pPr eaLnBrk="1" hangingPunct="1">
              <a:defRPr/>
            </a:pPr>
            <a:r>
              <a:rPr lang="en-GB" sz="4000" b="1">
                <a:solidFill>
                  <a:srgbClr val="FF0000"/>
                </a:solidFill>
              </a:rPr>
              <a:t>Gog Culling </a:t>
            </a:r>
            <a:r>
              <a:rPr lang="en-GB" sz="4000" b="1">
                <a:solidFill>
                  <a:srgbClr val="FFFF00"/>
                </a:solidFill>
              </a:rPr>
              <a:t>Our Old People With</a:t>
            </a:r>
            <a:r>
              <a:rPr lang="en-GB" sz="4000" b="1">
                <a:solidFill>
                  <a:srgbClr val="FF0000"/>
                </a:solidFill>
              </a:rPr>
              <a:t> Drugs</a:t>
            </a:r>
          </a:p>
        </p:txBody>
      </p:sp>
      <p:pic>
        <p:nvPicPr>
          <p:cNvPr id="11267" name="Picture 3" descr="Alzheimer's patient">
            <a:extLst>
              <a:ext uri="{FF2B5EF4-FFF2-40B4-BE49-F238E27FC236}">
                <a16:creationId xmlns:a16="http://schemas.microsoft.com/office/drawing/2014/main" id="{FDBBF28B-597E-4F87-A24D-AD9A6FF487D3}"/>
              </a:ext>
            </a:extLst>
          </p:cNvPr>
          <p:cNvPicPr>
            <a:picLocks noGrp="1" noChangeAspect="1" noChangeArrowheads="1"/>
          </p:cNvPicPr>
          <p:nvPr>
            <p:ph idx="1"/>
          </p:nvPr>
        </p:nvPicPr>
        <p:blipFill>
          <a:blip r:embed="rId3" r:link="rId4">
            <a:extLst>
              <a:ext uri="{28A0092B-C50C-407E-A947-70E740481C1C}">
                <a14:useLocalDpi xmlns:a14="http://schemas.microsoft.com/office/drawing/2010/main" val="0"/>
              </a:ext>
            </a:extLst>
          </a:blip>
          <a:srcRect/>
          <a:stretch>
            <a:fillRect/>
          </a:stretch>
        </p:blipFill>
        <p:spPr>
          <a:xfrm>
            <a:off x="323850" y="1700213"/>
            <a:ext cx="2751138" cy="4752975"/>
          </a:xfrm>
        </p:spPr>
      </p:pic>
      <p:sp>
        <p:nvSpPr>
          <p:cNvPr id="11268" name="Text Box 4">
            <a:extLst>
              <a:ext uri="{FF2B5EF4-FFF2-40B4-BE49-F238E27FC236}">
                <a16:creationId xmlns:a16="http://schemas.microsoft.com/office/drawing/2014/main" id="{485135C1-0165-4D43-BA9D-73A3761EE638}"/>
              </a:ext>
            </a:extLst>
          </p:cNvPr>
          <p:cNvSpPr txBox="1">
            <a:spLocks noChangeArrowheads="1"/>
          </p:cNvSpPr>
          <p:nvPr/>
        </p:nvSpPr>
        <p:spPr bwMode="auto">
          <a:xfrm>
            <a:off x="3492500" y="1773238"/>
            <a:ext cx="5256213" cy="946150"/>
          </a:xfrm>
          <a:prstGeom prst="rect">
            <a:avLst/>
          </a:prstGeom>
          <a:noFill/>
          <a:ln w="9525">
            <a:noFill/>
            <a:miter lim="800000"/>
            <a:headEnd/>
            <a:tailEnd/>
          </a:ln>
          <a:effectLst/>
        </p:spPr>
        <p:txBody>
          <a:bodyPr>
            <a:spAutoFit/>
          </a:bodyPr>
          <a:lstStyle/>
          <a:p>
            <a:pPr algn="ct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Scandal of the Alzheimer’s victims given ‘zombie’ drugs</a:t>
            </a:r>
            <a:endParaRPr lang="en-GB" sz="2800" dirty="0">
              <a:solidFill>
                <a:schemeClr val="hlink"/>
              </a:solidFill>
              <a:effectLst>
                <a:outerShdw blurRad="38100" dist="38100" dir="2700000" algn="tl">
                  <a:srgbClr val="000000"/>
                </a:outerShdw>
              </a:effectLst>
              <a:latin typeface="Arial" charset="0"/>
              <a:cs typeface="Arial" charset="0"/>
            </a:endParaRPr>
          </a:p>
        </p:txBody>
      </p:sp>
      <p:sp>
        <p:nvSpPr>
          <p:cNvPr id="11269" name="Text Box 5">
            <a:extLst>
              <a:ext uri="{FF2B5EF4-FFF2-40B4-BE49-F238E27FC236}">
                <a16:creationId xmlns:a16="http://schemas.microsoft.com/office/drawing/2014/main" id="{BC0B27F0-7C6A-49FD-A713-80B82C8547FD}"/>
              </a:ext>
            </a:extLst>
          </p:cNvPr>
          <p:cNvSpPr txBox="1">
            <a:spLocks noChangeArrowheads="1"/>
          </p:cNvSpPr>
          <p:nvPr/>
        </p:nvSpPr>
        <p:spPr bwMode="auto">
          <a:xfrm>
            <a:off x="3643313" y="2928938"/>
            <a:ext cx="5329237"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FF"/>
                </a:solidFill>
                <a:effectLst>
                  <a:outerShdw blurRad="38100" dist="38100" dir="2700000" algn="tl">
                    <a:srgbClr val="000000"/>
                  </a:outerShdw>
                </a:effectLst>
                <a:latin typeface="Arial" charset="0"/>
                <a:cs typeface="Arial" charset="0"/>
              </a:rPr>
              <a:t>Many elderly people only mildly affected by dementia but </a:t>
            </a:r>
            <a:r>
              <a:rPr lang="en-GB" sz="2800" b="1" dirty="0">
                <a:solidFill>
                  <a:srgbClr val="FF0000"/>
                </a:solidFill>
                <a:effectLst>
                  <a:outerShdw blurRad="38100" dist="38100" dir="2700000" algn="tl">
                    <a:srgbClr val="000000"/>
                  </a:outerShdw>
                </a:effectLst>
                <a:latin typeface="Arial" charset="0"/>
                <a:cs typeface="Arial" charset="0"/>
              </a:rPr>
              <a:t>prescribed anti-psychotic drugs are reduced to a "</a:t>
            </a:r>
            <a:r>
              <a:rPr lang="en-GB" sz="2800" b="1" dirty="0" err="1">
                <a:solidFill>
                  <a:srgbClr val="FF0000"/>
                </a:solidFill>
                <a:effectLst>
                  <a:outerShdw blurRad="38100" dist="38100" dir="2700000" algn="tl">
                    <a:srgbClr val="000000"/>
                  </a:outerShdw>
                </a:effectLst>
                <a:latin typeface="Arial" charset="0"/>
                <a:cs typeface="Arial" charset="0"/>
              </a:rPr>
              <a:t>zombified</a:t>
            </a:r>
            <a:r>
              <a:rPr lang="en-GB" sz="2800" b="1" dirty="0">
                <a:solidFill>
                  <a:srgbClr val="FF0000"/>
                </a:solidFill>
                <a:effectLst>
                  <a:outerShdw blurRad="38100" dist="38100" dir="2700000" algn="tl">
                    <a:srgbClr val="000000"/>
                  </a:outerShdw>
                </a:effectLst>
                <a:latin typeface="Arial" charset="0"/>
                <a:cs typeface="Arial" charset="0"/>
              </a:rPr>
              <a:t>" state by them,</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says the Alzheimer's Society, which has demanded an end to their blanket use.</a:t>
            </a:r>
            <a:r>
              <a:rPr lang="en-GB" sz="2800" dirty="0">
                <a:solidFill>
                  <a:srgbClr val="00FF00"/>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circle(in)">
                                      <p:cBhvr>
                                        <p:cTn id="7" dur="2000"/>
                                        <p:tgtEl>
                                          <p:spTgt spid="11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268"/>
                                        </p:tgtEl>
                                        <p:attrNameLst>
                                          <p:attrName>style.visibility</p:attrName>
                                        </p:attrNameLst>
                                      </p:cBhvr>
                                      <p:to>
                                        <p:strVal val="visible"/>
                                      </p:to>
                                    </p:set>
                                    <p:anim calcmode="discrete" valueType="clr">
                                      <p:cBhvr override="childStyle">
                                        <p:cTn id="12" dur="80"/>
                                        <p:tgtEl>
                                          <p:spTgt spid="1126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268"/>
                                        </p:tgtEl>
                                        <p:attrNameLst>
                                          <p:attrName>fillcolor</p:attrName>
                                        </p:attrNameLst>
                                      </p:cBhvr>
                                      <p:tavLst>
                                        <p:tav tm="0">
                                          <p:val>
                                            <p:clrVal>
                                              <a:schemeClr val="accent2"/>
                                            </p:clrVal>
                                          </p:val>
                                        </p:tav>
                                        <p:tav tm="50000">
                                          <p:val>
                                            <p:clrVal>
                                              <a:schemeClr val="hlink"/>
                                            </p:clrVal>
                                          </p:val>
                                        </p:tav>
                                      </p:tavLst>
                                    </p:anim>
                                    <p:set>
                                      <p:cBhvr>
                                        <p:cTn id="14" dur="80"/>
                                        <p:tgtEl>
                                          <p:spTgt spid="11268"/>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1269"/>
                                        </p:tgtEl>
                                        <p:attrNameLst>
                                          <p:attrName>style.visibility</p:attrName>
                                        </p:attrNameLst>
                                      </p:cBhvr>
                                      <p:to>
                                        <p:strVal val="visible"/>
                                      </p:to>
                                    </p:set>
                                    <p:anim calcmode="discrete" valueType="clr">
                                      <p:cBhvr override="childStyle">
                                        <p:cTn id="19" dur="80"/>
                                        <p:tgtEl>
                                          <p:spTgt spid="11269"/>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269"/>
                                        </p:tgtEl>
                                        <p:attrNameLst>
                                          <p:attrName>fillcolor</p:attrName>
                                        </p:attrNameLst>
                                      </p:cBhvr>
                                      <p:tavLst>
                                        <p:tav tm="0">
                                          <p:val>
                                            <p:clrVal>
                                              <a:schemeClr val="accent2"/>
                                            </p:clrVal>
                                          </p:val>
                                        </p:tav>
                                        <p:tav tm="50000">
                                          <p:val>
                                            <p:clrVal>
                                              <a:schemeClr val="hlink"/>
                                            </p:clrVal>
                                          </p:val>
                                        </p:tav>
                                      </p:tavLst>
                                    </p:anim>
                                    <p:set>
                                      <p:cBhvr>
                                        <p:cTn id="21" dur="80"/>
                                        <p:tgtEl>
                                          <p:spTgt spid="1126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3FD3CFDF-18DF-41B8-AF04-B0BA6361EE1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573EE8-43CC-444B-8274-F78BA8F29E8B}" type="slidenum">
              <a:rPr lang="en-GB" altLang="en-US"/>
              <a:pPr eaLnBrk="1" hangingPunct="1"/>
              <a:t>86</a:t>
            </a:fld>
            <a:endParaRPr lang="en-GB" altLang="en-US"/>
          </a:p>
        </p:txBody>
      </p:sp>
      <p:sp>
        <p:nvSpPr>
          <p:cNvPr id="191490" name="Rectangle 2">
            <a:extLst>
              <a:ext uri="{FF2B5EF4-FFF2-40B4-BE49-F238E27FC236}">
                <a16:creationId xmlns:a16="http://schemas.microsoft.com/office/drawing/2014/main" id="{2E0850FB-2FB5-4996-A9C9-29224D9FBF5E}"/>
              </a:ext>
            </a:extLst>
          </p:cNvPr>
          <p:cNvSpPr>
            <a:spLocks noGrp="1" noChangeArrowheads="1"/>
          </p:cNvSpPr>
          <p:nvPr>
            <p:ph type="title"/>
          </p:nvPr>
        </p:nvSpPr>
        <p:spPr/>
        <p:txBody>
          <a:bodyPr/>
          <a:lstStyle/>
          <a:p>
            <a:pPr eaLnBrk="1" hangingPunct="1">
              <a:defRPr/>
            </a:pPr>
            <a:r>
              <a:rPr lang="en-GB" sz="4000" b="1">
                <a:solidFill>
                  <a:srgbClr val="FF3300"/>
                </a:solidFill>
              </a:rPr>
              <a:t>Gog’s Plan </a:t>
            </a:r>
            <a:r>
              <a:rPr lang="en-GB" sz="4000" b="1">
                <a:solidFill>
                  <a:srgbClr val="00FF00"/>
                </a:solidFill>
              </a:rPr>
              <a:t>– Evil Thought </a:t>
            </a:r>
            <a:br>
              <a:rPr lang="en-GB" sz="4000" b="1">
                <a:solidFill>
                  <a:srgbClr val="00FF00"/>
                </a:solidFill>
              </a:rPr>
            </a:br>
            <a:r>
              <a:rPr lang="en-GB" sz="4000" b="1">
                <a:solidFill>
                  <a:srgbClr val="FFFF00"/>
                </a:solidFill>
              </a:rPr>
              <a:t>The Church</a:t>
            </a:r>
          </a:p>
        </p:txBody>
      </p:sp>
      <p:pic>
        <p:nvPicPr>
          <p:cNvPr id="191493" name="Picture 5" descr="parish-church">
            <a:extLst>
              <a:ext uri="{FF2B5EF4-FFF2-40B4-BE49-F238E27FC236}">
                <a16:creationId xmlns:a16="http://schemas.microsoft.com/office/drawing/2014/main" id="{91AD2122-E35B-4D06-9679-800338C06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557338"/>
            <a:ext cx="342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a:extLst>
              <a:ext uri="{FF2B5EF4-FFF2-40B4-BE49-F238E27FC236}">
                <a16:creationId xmlns:a16="http://schemas.microsoft.com/office/drawing/2014/main" id="{5B6ABBAF-DB96-4365-BCE9-7AF870B901C2}"/>
              </a:ext>
            </a:extLst>
          </p:cNvPr>
          <p:cNvSpPr txBox="1">
            <a:spLocks noChangeArrowheads="1"/>
          </p:cNvSpPr>
          <p:nvPr/>
        </p:nvSpPr>
        <p:spPr bwMode="auto">
          <a:xfrm>
            <a:off x="4427538" y="1989138"/>
            <a:ext cx="4176712" cy="1800225"/>
          </a:xfrm>
          <a:prstGeom prst="rect">
            <a:avLst/>
          </a:prstGeom>
          <a:noFill/>
          <a:ln w="9525">
            <a:noFill/>
            <a:miter lim="800000"/>
            <a:headEnd/>
            <a:tailEnd/>
          </a:ln>
          <a:effectLst/>
        </p:spPr>
        <p:txBody>
          <a:bodyPr>
            <a:spAutoFit/>
          </a:bodyPr>
          <a:lstStyle/>
          <a:p>
            <a:pPr algn="ctr">
              <a:spcBef>
                <a:spcPct val="50000"/>
              </a:spcBef>
              <a:defRPr/>
            </a:pPr>
            <a:r>
              <a:rPr lang="en-GB" sz="2800" b="1">
                <a:solidFill>
                  <a:srgbClr val="FF9900"/>
                </a:solidFill>
                <a:effectLst>
                  <a:outerShdw blurRad="38100" dist="38100" dir="2700000" algn="tl">
                    <a:srgbClr val="000000"/>
                  </a:outerShdw>
                </a:effectLst>
                <a:latin typeface="Arial" charset="0"/>
                <a:cs typeface="Arial" charset="0"/>
              </a:rPr>
              <a:t>The presentation will show how </a:t>
            </a:r>
            <a:r>
              <a:rPr lang="en-GB" sz="2800" b="1">
                <a:solidFill>
                  <a:srgbClr val="FF3300"/>
                </a:solidFill>
                <a:effectLst>
                  <a:outerShdw blurRad="38100" dist="38100" dir="2700000" algn="tl">
                    <a:srgbClr val="000000"/>
                  </a:outerShdw>
                </a:effectLst>
                <a:latin typeface="Arial" charset="0"/>
                <a:cs typeface="Arial" charset="0"/>
              </a:rPr>
              <a:t>Gog’s agents have infiltrated the church</a:t>
            </a:r>
            <a:endParaRPr lang="en-GB">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circle(in)">
                                      <p:cBhvr>
                                        <p:cTn id="7" dur="20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91494"/>
                                        </p:tgtEl>
                                        <p:attrNameLst>
                                          <p:attrName>style.visibility</p:attrName>
                                        </p:attrNameLst>
                                      </p:cBhvr>
                                      <p:to>
                                        <p:strVal val="visible"/>
                                      </p:to>
                                    </p:set>
                                    <p:anim calcmode="discrete" valueType="clr">
                                      <p:cBhvr override="childStyle">
                                        <p:cTn id="12" dur="80"/>
                                        <p:tgtEl>
                                          <p:spTgt spid="19149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91494"/>
                                        </p:tgtEl>
                                        <p:attrNameLst>
                                          <p:attrName>fillcolor</p:attrName>
                                        </p:attrNameLst>
                                      </p:cBhvr>
                                      <p:tavLst>
                                        <p:tav tm="0">
                                          <p:val>
                                            <p:clrVal>
                                              <a:schemeClr val="accent2"/>
                                            </p:clrVal>
                                          </p:val>
                                        </p:tav>
                                        <p:tav tm="50000">
                                          <p:val>
                                            <p:clrVal>
                                              <a:schemeClr val="hlink"/>
                                            </p:clrVal>
                                          </p:val>
                                        </p:tav>
                                      </p:tavLst>
                                    </p:anim>
                                    <p:set>
                                      <p:cBhvr>
                                        <p:cTn id="14" dur="80"/>
                                        <p:tgtEl>
                                          <p:spTgt spid="19149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a:extLst>
              <a:ext uri="{FF2B5EF4-FFF2-40B4-BE49-F238E27FC236}">
                <a16:creationId xmlns:a16="http://schemas.microsoft.com/office/drawing/2014/main" id="{64B63487-87E1-45F9-8006-96C7451D45A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4F3D23B-EDB3-48F1-83D2-44B0511DDFA4}" type="slidenum">
              <a:rPr lang="en-GB" altLang="en-US"/>
              <a:pPr eaLnBrk="1" hangingPunct="1"/>
              <a:t>87</a:t>
            </a:fld>
            <a:endParaRPr lang="en-GB" altLang="en-US"/>
          </a:p>
        </p:txBody>
      </p:sp>
      <p:sp>
        <p:nvSpPr>
          <p:cNvPr id="193538" name="Rectangle 2">
            <a:extLst>
              <a:ext uri="{FF2B5EF4-FFF2-40B4-BE49-F238E27FC236}">
                <a16:creationId xmlns:a16="http://schemas.microsoft.com/office/drawing/2014/main" id="{E1895EDB-7A81-4A27-8F7A-F359663F0FE3}"/>
              </a:ext>
            </a:extLst>
          </p:cNvPr>
          <p:cNvSpPr>
            <a:spLocks noGrp="1" noChangeArrowheads="1"/>
          </p:cNvSpPr>
          <p:nvPr>
            <p:ph type="title"/>
          </p:nvPr>
        </p:nvSpPr>
        <p:spPr/>
        <p:txBody>
          <a:bodyPr/>
          <a:lstStyle/>
          <a:p>
            <a:pPr eaLnBrk="1" hangingPunct="1">
              <a:defRPr/>
            </a:pPr>
            <a:r>
              <a:rPr lang="en-GB" sz="4000" b="1">
                <a:solidFill>
                  <a:srgbClr val="FF0000"/>
                </a:solidFill>
              </a:rPr>
              <a:t>Some Of Gog’s Agents Who </a:t>
            </a:r>
            <a:r>
              <a:rPr lang="en-GB" sz="4000" b="1">
                <a:solidFill>
                  <a:srgbClr val="FFFF00"/>
                </a:solidFill>
              </a:rPr>
              <a:t>Have Infiltrated The Church</a:t>
            </a:r>
          </a:p>
        </p:txBody>
      </p:sp>
      <p:pic>
        <p:nvPicPr>
          <p:cNvPr id="193539" name="Picture 3" descr="Scofield">
            <a:extLst>
              <a:ext uri="{FF2B5EF4-FFF2-40B4-BE49-F238E27FC236}">
                <a16:creationId xmlns:a16="http://schemas.microsoft.com/office/drawing/2014/main" id="{18835E56-CBB5-4167-8A7E-916C04AE97B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59113" y="2060575"/>
            <a:ext cx="3267075" cy="4103688"/>
          </a:xfrm>
        </p:spPr>
      </p:pic>
      <p:pic>
        <p:nvPicPr>
          <p:cNvPr id="193540" name="Picture 4" descr="billy_graham">
            <a:extLst>
              <a:ext uri="{FF2B5EF4-FFF2-40B4-BE49-F238E27FC236}">
                <a16:creationId xmlns:a16="http://schemas.microsoft.com/office/drawing/2014/main" id="{7C16D11E-AA61-4B2B-B0C3-871DF545EC1D}"/>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659563" y="2349500"/>
            <a:ext cx="2270125" cy="2270125"/>
          </a:xfrm>
        </p:spPr>
      </p:pic>
      <p:pic>
        <p:nvPicPr>
          <p:cNvPr id="193541" name="Picture 5" descr="calvin">
            <a:extLst>
              <a:ext uri="{FF2B5EF4-FFF2-40B4-BE49-F238E27FC236}">
                <a16:creationId xmlns:a16="http://schemas.microsoft.com/office/drawing/2014/main" id="{EE543A9E-B4ED-44A3-AD72-F01878DECD46}"/>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23850" y="2349500"/>
            <a:ext cx="2266950" cy="2735263"/>
          </a:xfrm>
        </p:spPr>
      </p:pic>
      <p:sp>
        <p:nvSpPr>
          <p:cNvPr id="193542" name="Text Box 6">
            <a:extLst>
              <a:ext uri="{FF2B5EF4-FFF2-40B4-BE49-F238E27FC236}">
                <a16:creationId xmlns:a16="http://schemas.microsoft.com/office/drawing/2014/main" id="{1E30038C-1721-44A9-970F-29F244DD5F77}"/>
              </a:ext>
            </a:extLst>
          </p:cNvPr>
          <p:cNvSpPr txBox="1">
            <a:spLocks noChangeArrowheads="1"/>
          </p:cNvSpPr>
          <p:nvPr/>
        </p:nvSpPr>
        <p:spPr bwMode="auto">
          <a:xfrm>
            <a:off x="179388" y="5084763"/>
            <a:ext cx="2665412" cy="1373187"/>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a:solidFill>
                  <a:srgbClr val="FFFF00"/>
                </a:solidFill>
                <a:effectLst>
                  <a:outerShdw blurRad="38100" dist="38100" dir="2700000" algn="tl">
                    <a:srgbClr val="000000"/>
                  </a:outerShdw>
                </a:effectLst>
                <a:latin typeface="Arial" charset="0"/>
                <a:cs typeface="Arial" charset="0"/>
              </a:rPr>
              <a:t>John Calvin (Jew) – real name Cohen</a:t>
            </a:r>
          </a:p>
        </p:txBody>
      </p:sp>
      <p:sp>
        <p:nvSpPr>
          <p:cNvPr id="193543" name="Text Box 7">
            <a:extLst>
              <a:ext uri="{FF2B5EF4-FFF2-40B4-BE49-F238E27FC236}">
                <a16:creationId xmlns:a16="http://schemas.microsoft.com/office/drawing/2014/main" id="{8913A829-E11A-467C-90C7-1E37208990AD}"/>
              </a:ext>
            </a:extLst>
          </p:cNvPr>
          <p:cNvSpPr txBox="1">
            <a:spLocks noChangeArrowheads="1"/>
          </p:cNvSpPr>
          <p:nvPr/>
        </p:nvSpPr>
        <p:spPr bwMode="auto">
          <a:xfrm>
            <a:off x="6372225" y="4724400"/>
            <a:ext cx="2771775" cy="1373188"/>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a:solidFill>
                  <a:srgbClr val="FFFF00"/>
                </a:solidFill>
                <a:effectLst>
                  <a:outerShdw blurRad="38100" dist="38100" dir="2700000" algn="tl">
                    <a:srgbClr val="000000"/>
                  </a:outerShdw>
                </a:effectLst>
                <a:latin typeface="Arial" charset="0"/>
                <a:cs typeface="Arial" charset="0"/>
              </a:rPr>
              <a:t>Billy Graham (Jew) – real name Frank</a:t>
            </a:r>
          </a:p>
        </p:txBody>
      </p:sp>
      <p:sp>
        <p:nvSpPr>
          <p:cNvPr id="193544" name="Text Box 8">
            <a:extLst>
              <a:ext uri="{FF2B5EF4-FFF2-40B4-BE49-F238E27FC236}">
                <a16:creationId xmlns:a16="http://schemas.microsoft.com/office/drawing/2014/main" id="{EA002644-9969-4C58-BCB6-F35FE7F5BC30}"/>
              </a:ext>
            </a:extLst>
          </p:cNvPr>
          <p:cNvSpPr txBox="1">
            <a:spLocks noChangeArrowheads="1"/>
          </p:cNvSpPr>
          <p:nvPr/>
        </p:nvSpPr>
        <p:spPr bwMode="auto">
          <a:xfrm>
            <a:off x="2771775" y="6165850"/>
            <a:ext cx="4032250" cy="519113"/>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a:solidFill>
                  <a:srgbClr val="FFFF00"/>
                </a:solidFill>
                <a:effectLst>
                  <a:outerShdw blurRad="38100" dist="38100" dir="2700000" algn="tl">
                    <a:srgbClr val="000000"/>
                  </a:outerShdw>
                </a:effectLst>
                <a:latin typeface="Arial" charset="0"/>
                <a:cs typeface="Arial" charset="0"/>
              </a:rPr>
              <a:t>Dr. C. I. Scofield (Jew)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3541"/>
                                        </p:tgtEl>
                                        <p:attrNameLst>
                                          <p:attrName>style.visibility</p:attrName>
                                        </p:attrNameLst>
                                      </p:cBhvr>
                                      <p:to>
                                        <p:strVal val="visible"/>
                                      </p:to>
                                    </p:set>
                                    <p:animEffect transition="in" filter="blinds(horizontal)">
                                      <p:cBhvr>
                                        <p:cTn id="7" dur="500"/>
                                        <p:tgtEl>
                                          <p:spTgt spid="1935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93542">
                                            <p:txEl>
                                              <p:pRg st="0" end="0"/>
                                            </p:txEl>
                                          </p:spTgt>
                                        </p:tgtEl>
                                        <p:attrNameLst>
                                          <p:attrName>style.visibility</p:attrName>
                                        </p:attrNameLst>
                                      </p:cBhvr>
                                      <p:to>
                                        <p:strVal val="visible"/>
                                      </p:to>
                                    </p:set>
                                    <p:anim calcmode="lin" valueType="num">
                                      <p:cBhvr additive="base">
                                        <p:cTn id="12" dur="500" fill="hold"/>
                                        <p:tgtEl>
                                          <p:spTgt spid="19354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93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93539"/>
                                        </p:tgtEl>
                                        <p:attrNameLst>
                                          <p:attrName>style.visibility</p:attrName>
                                        </p:attrNameLst>
                                      </p:cBhvr>
                                      <p:to>
                                        <p:strVal val="visible"/>
                                      </p:to>
                                    </p:set>
                                    <p:animEffect transition="in" filter="blinds(horizontal)">
                                      <p:cBhvr>
                                        <p:cTn id="18" dur="500"/>
                                        <p:tgtEl>
                                          <p:spTgt spid="19353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93544">
                                            <p:txEl>
                                              <p:pRg st="0" end="0"/>
                                            </p:txEl>
                                          </p:spTgt>
                                        </p:tgtEl>
                                        <p:attrNameLst>
                                          <p:attrName>style.visibility</p:attrName>
                                        </p:attrNameLst>
                                      </p:cBhvr>
                                      <p:to>
                                        <p:strVal val="visible"/>
                                      </p:to>
                                    </p:set>
                                    <p:anim calcmode="lin" valueType="num">
                                      <p:cBhvr additive="base">
                                        <p:cTn id="23" dur="500" fill="hold"/>
                                        <p:tgtEl>
                                          <p:spTgt spid="19354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35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93540"/>
                                        </p:tgtEl>
                                        <p:attrNameLst>
                                          <p:attrName>style.visibility</p:attrName>
                                        </p:attrNameLst>
                                      </p:cBhvr>
                                      <p:to>
                                        <p:strVal val="visible"/>
                                      </p:to>
                                    </p:set>
                                    <p:animEffect transition="in" filter="blinds(horizontal)">
                                      <p:cBhvr>
                                        <p:cTn id="29" dur="500"/>
                                        <p:tgtEl>
                                          <p:spTgt spid="19354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193543">
                                            <p:txEl>
                                              <p:pRg st="0" end="0"/>
                                            </p:txEl>
                                          </p:spTgt>
                                        </p:tgtEl>
                                        <p:attrNameLst>
                                          <p:attrName>style.visibility</p:attrName>
                                        </p:attrNameLst>
                                      </p:cBhvr>
                                      <p:to>
                                        <p:strVal val="visible"/>
                                      </p:to>
                                    </p:set>
                                    <p:anim calcmode="lin" valueType="num">
                                      <p:cBhvr additive="base">
                                        <p:cTn id="34" dur="500" fill="hold"/>
                                        <p:tgtEl>
                                          <p:spTgt spid="193543">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9354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7FE3EF27-988C-40DF-8866-B2A57BCF41B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1D34D1-7A9F-4D9A-8C62-31770CD06025}" type="slidenum">
              <a:rPr lang="en-GB" altLang="en-US"/>
              <a:pPr eaLnBrk="1" hangingPunct="1"/>
              <a:t>88</a:t>
            </a:fld>
            <a:endParaRPr lang="en-GB" altLang="en-US"/>
          </a:p>
        </p:txBody>
      </p:sp>
      <p:sp>
        <p:nvSpPr>
          <p:cNvPr id="202756" name="Rectangle 4">
            <a:extLst>
              <a:ext uri="{FF2B5EF4-FFF2-40B4-BE49-F238E27FC236}">
                <a16:creationId xmlns:a16="http://schemas.microsoft.com/office/drawing/2014/main" id="{3A9CA389-AA5A-4FB1-9719-080F9EBE7017}"/>
              </a:ext>
            </a:extLst>
          </p:cNvPr>
          <p:cNvSpPr>
            <a:spLocks noGrp="1" noChangeArrowheads="1"/>
          </p:cNvSpPr>
          <p:nvPr>
            <p:ph type="title"/>
          </p:nvPr>
        </p:nvSpPr>
        <p:spPr/>
        <p:txBody>
          <a:bodyPr/>
          <a:lstStyle/>
          <a:p>
            <a:pPr eaLnBrk="1" hangingPunct="1">
              <a:defRPr/>
            </a:pPr>
            <a:r>
              <a:rPr lang="en-GB" sz="4000" b="1">
                <a:solidFill>
                  <a:srgbClr val="FF3300"/>
                </a:solidFill>
              </a:rPr>
              <a:t>Gog’s Plan </a:t>
            </a:r>
            <a:r>
              <a:rPr lang="en-GB" sz="4000" b="1">
                <a:solidFill>
                  <a:srgbClr val="00FF00"/>
                </a:solidFill>
              </a:rPr>
              <a:t>– Evil Thought </a:t>
            </a:r>
            <a:br>
              <a:rPr lang="en-GB" sz="4000" b="1">
                <a:solidFill>
                  <a:srgbClr val="00FF00"/>
                </a:solidFill>
              </a:rPr>
            </a:br>
            <a:r>
              <a:rPr lang="en-GB" sz="4000" b="1">
                <a:solidFill>
                  <a:srgbClr val="FFFF00"/>
                </a:solidFill>
              </a:rPr>
              <a:t>The Legal Profession</a:t>
            </a:r>
          </a:p>
        </p:txBody>
      </p:sp>
      <p:pic>
        <p:nvPicPr>
          <p:cNvPr id="202758" name="Picture 6" descr="scales-of-justice">
            <a:hlinkClick r:id="rId3"/>
            <a:extLst>
              <a:ext uri="{FF2B5EF4-FFF2-40B4-BE49-F238E27FC236}">
                <a16:creationId xmlns:a16="http://schemas.microsoft.com/office/drawing/2014/main" id="{4411B577-D591-40BF-B5F1-8B53DA98CF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484313"/>
            <a:ext cx="2997200"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9" name="Text Box 7">
            <a:extLst>
              <a:ext uri="{FF2B5EF4-FFF2-40B4-BE49-F238E27FC236}">
                <a16:creationId xmlns:a16="http://schemas.microsoft.com/office/drawing/2014/main" id="{4936543C-0068-4307-B9FF-E42F1BDB62EE}"/>
              </a:ext>
            </a:extLst>
          </p:cNvPr>
          <p:cNvSpPr txBox="1">
            <a:spLocks noChangeArrowheads="1"/>
          </p:cNvSpPr>
          <p:nvPr/>
        </p:nvSpPr>
        <p:spPr bwMode="auto">
          <a:xfrm>
            <a:off x="3492500" y="1700213"/>
            <a:ext cx="5472113" cy="5262562"/>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The legal profession is perhaps the most infiltrated of all and uses the BAR to ensure loyalty to the crown</a:t>
            </a:r>
            <a:r>
              <a:rPr lang="en-GB" sz="2800" b="1" dirty="0">
                <a:effectLst>
                  <a:outerShdw blurRad="38100" dist="38100" dir="2700000" algn="tl">
                    <a:srgbClr val="000000"/>
                  </a:outerShdw>
                </a:effectLst>
                <a:latin typeface="Arial" charset="0"/>
                <a:cs typeface="Arial" charset="0"/>
              </a:rPr>
              <a:t> </a:t>
            </a:r>
            <a:r>
              <a:rPr lang="en-GB" sz="2800" b="1" dirty="0">
                <a:solidFill>
                  <a:srgbClr val="FF9900"/>
                </a:solidFill>
                <a:effectLst>
                  <a:outerShdw blurRad="38100" dist="38100" dir="2700000" algn="tl">
                    <a:srgbClr val="000000"/>
                  </a:outerShdw>
                </a:effectLst>
                <a:latin typeface="Arial" charset="0"/>
                <a:cs typeface="Arial" charset="0"/>
              </a:rPr>
              <a:t>– not the royal crown, but the Knights Templar Crown in their inns of court in the City of London.</a:t>
            </a:r>
          </a:p>
          <a:p>
            <a:pPr>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The presentation will show how the BAR controls the US legal system as well.</a:t>
            </a:r>
          </a:p>
          <a:p>
            <a:pPr>
              <a:spcBef>
                <a:spcPct val="50000"/>
              </a:spcBef>
              <a:defRPr/>
            </a:pPr>
            <a:endParaRPr lang="en-GB" sz="2800" b="1" dirty="0">
              <a:solidFill>
                <a:srgbClr val="00FF00"/>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2758"/>
                                        </p:tgtEl>
                                        <p:attrNameLst>
                                          <p:attrName>style.visibility</p:attrName>
                                        </p:attrNameLst>
                                      </p:cBhvr>
                                      <p:to>
                                        <p:strVal val="visible"/>
                                      </p:to>
                                    </p:set>
                                    <p:animEffect transition="in" filter="circle(in)">
                                      <p:cBhvr>
                                        <p:cTn id="7" dur="2000"/>
                                        <p:tgtEl>
                                          <p:spTgt spid="2027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02759"/>
                                        </p:tgtEl>
                                        <p:attrNameLst>
                                          <p:attrName>style.visibility</p:attrName>
                                        </p:attrNameLst>
                                      </p:cBhvr>
                                      <p:to>
                                        <p:strVal val="visible"/>
                                      </p:to>
                                    </p:set>
                                    <p:anim calcmode="discrete" valueType="clr">
                                      <p:cBhvr override="childStyle">
                                        <p:cTn id="12" dur="80"/>
                                        <p:tgtEl>
                                          <p:spTgt spid="20275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02759"/>
                                        </p:tgtEl>
                                        <p:attrNameLst>
                                          <p:attrName>fillcolor</p:attrName>
                                        </p:attrNameLst>
                                      </p:cBhvr>
                                      <p:tavLst>
                                        <p:tav tm="0">
                                          <p:val>
                                            <p:clrVal>
                                              <a:schemeClr val="accent2"/>
                                            </p:clrVal>
                                          </p:val>
                                        </p:tav>
                                        <p:tav tm="50000">
                                          <p:val>
                                            <p:clrVal>
                                              <a:schemeClr val="hlink"/>
                                            </p:clrVal>
                                          </p:val>
                                        </p:tav>
                                      </p:tavLst>
                                    </p:anim>
                                    <p:set>
                                      <p:cBhvr>
                                        <p:cTn id="14" dur="80"/>
                                        <p:tgtEl>
                                          <p:spTgt spid="2027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4A0CBBB-F01F-4D5E-97CF-D0BE81C8515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59B40F-60D2-4065-B582-74E7815FE2FA}" type="slidenum">
              <a:rPr lang="en-GB" altLang="en-US"/>
              <a:pPr eaLnBrk="1" hangingPunct="1"/>
              <a:t>89</a:t>
            </a:fld>
            <a:endParaRPr lang="en-GB" altLang="en-US"/>
          </a:p>
        </p:txBody>
      </p:sp>
      <p:sp>
        <p:nvSpPr>
          <p:cNvPr id="123908" name="Rectangle 4">
            <a:extLst>
              <a:ext uri="{FF2B5EF4-FFF2-40B4-BE49-F238E27FC236}">
                <a16:creationId xmlns:a16="http://schemas.microsoft.com/office/drawing/2014/main" id="{7E17F5BD-D30F-41DB-8967-C23CD01CC39C}"/>
              </a:ext>
            </a:extLst>
          </p:cNvPr>
          <p:cNvSpPr>
            <a:spLocks noGrp="1" noChangeArrowheads="1"/>
          </p:cNvSpPr>
          <p:nvPr>
            <p:ph type="title"/>
          </p:nvPr>
        </p:nvSpPr>
        <p:spPr/>
        <p:txBody>
          <a:bodyPr/>
          <a:lstStyle/>
          <a:p>
            <a:pPr eaLnBrk="1" hangingPunct="1">
              <a:defRPr/>
            </a:pPr>
            <a:endParaRPr lang="en-US"/>
          </a:p>
        </p:txBody>
      </p:sp>
      <p:pic>
        <p:nvPicPr>
          <p:cNvPr id="93188" name="Picture 5" descr="Holohoax">
            <a:extLst>
              <a:ext uri="{FF2B5EF4-FFF2-40B4-BE49-F238E27FC236}">
                <a16:creationId xmlns:a16="http://schemas.microsoft.com/office/drawing/2014/main" id="{453B14A1-8B15-4002-9504-BE42AFEB0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DB63DFF2-0624-42E9-86D2-1D61439355C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52962B4-E4B7-4F77-B9B7-63F574981EB9}" type="slidenum">
              <a:rPr lang="en-GB" altLang="en-US"/>
              <a:pPr eaLnBrk="1" hangingPunct="1"/>
              <a:t>9</a:t>
            </a:fld>
            <a:endParaRPr lang="en-GB" altLang="en-US"/>
          </a:p>
        </p:txBody>
      </p:sp>
      <p:sp>
        <p:nvSpPr>
          <p:cNvPr id="156676" name="Rectangle 4">
            <a:extLst>
              <a:ext uri="{FF2B5EF4-FFF2-40B4-BE49-F238E27FC236}">
                <a16:creationId xmlns:a16="http://schemas.microsoft.com/office/drawing/2014/main" id="{FEFA0679-38CE-4053-8972-272DC134D2D1}"/>
              </a:ext>
            </a:extLst>
          </p:cNvPr>
          <p:cNvSpPr>
            <a:spLocks noGrp="1" noChangeArrowheads="1"/>
          </p:cNvSpPr>
          <p:nvPr>
            <p:ph type="title"/>
          </p:nvPr>
        </p:nvSpPr>
        <p:spPr/>
        <p:txBody>
          <a:bodyPr/>
          <a:lstStyle/>
          <a:p>
            <a:pPr eaLnBrk="1" hangingPunct="1">
              <a:defRPr/>
            </a:pPr>
            <a:r>
              <a:rPr lang="en-GB" b="1" dirty="0">
                <a:solidFill>
                  <a:srgbClr val="FF0000"/>
                </a:solidFill>
              </a:rPr>
              <a:t>Gog’s Attack - In 2 Phases</a:t>
            </a:r>
          </a:p>
        </p:txBody>
      </p:sp>
      <p:sp>
        <p:nvSpPr>
          <p:cNvPr id="156677" name="Text Box 5">
            <a:extLst>
              <a:ext uri="{FF2B5EF4-FFF2-40B4-BE49-F238E27FC236}">
                <a16:creationId xmlns:a16="http://schemas.microsoft.com/office/drawing/2014/main" id="{49A20A8D-D1D9-4FFC-9F23-5159C1F8A32A}"/>
              </a:ext>
            </a:extLst>
          </p:cNvPr>
          <p:cNvSpPr txBox="1">
            <a:spLocks noChangeArrowheads="1"/>
          </p:cNvSpPr>
          <p:nvPr/>
        </p:nvSpPr>
        <p:spPr bwMode="auto">
          <a:xfrm>
            <a:off x="0" y="5484813"/>
            <a:ext cx="9144000" cy="1187450"/>
          </a:xfrm>
          <a:prstGeom prst="rect">
            <a:avLst/>
          </a:prstGeom>
          <a:solidFill>
            <a:schemeClr val="tx2"/>
          </a:solidFill>
          <a:ln w="9525">
            <a:noFill/>
            <a:miter lim="800000"/>
            <a:headEnd/>
            <a:tailEnd/>
          </a:ln>
          <a:effectLst/>
        </p:spPr>
        <p:txBody>
          <a:bodyPr>
            <a:spAutoFit/>
          </a:bodyPr>
          <a:lstStyle/>
          <a:p>
            <a:pPr algn="ctr">
              <a:spcBef>
                <a:spcPct val="50000"/>
              </a:spcBef>
              <a:defRPr/>
            </a:pPr>
            <a:r>
              <a:rPr lang="en-GB" sz="2400" b="1" dirty="0">
                <a:solidFill>
                  <a:schemeClr val="bg2"/>
                </a:solidFill>
                <a:effectLst>
                  <a:outerShdw blurRad="38100" dist="38100" dir="2700000" algn="tl">
                    <a:srgbClr val="000000"/>
                  </a:outerShdw>
                </a:effectLst>
                <a:latin typeface="Arial" charset="0"/>
                <a:cs typeface="Arial" charset="0"/>
              </a:rPr>
              <a:t>Under the covert phase </a:t>
            </a:r>
            <a:r>
              <a:rPr lang="en-GB" sz="2400" b="1" dirty="0">
                <a:solidFill>
                  <a:srgbClr val="FF3300"/>
                </a:solidFill>
                <a:effectLst>
                  <a:outerShdw blurRad="38100" dist="38100" dir="2700000" algn="tl">
                    <a:srgbClr val="000000"/>
                  </a:outerShdw>
                </a:effectLst>
                <a:latin typeface="Arial" charset="0"/>
                <a:cs typeface="Arial" charset="0"/>
              </a:rPr>
              <a:t>Gog would engineer devastating wars</a:t>
            </a:r>
            <a:r>
              <a:rPr lang="en-GB" sz="2400" b="1" dirty="0">
                <a:solidFill>
                  <a:schemeClr val="bg2"/>
                </a:solidFill>
                <a:effectLst>
                  <a:outerShdw blurRad="38100" dist="38100" dir="2700000" algn="tl">
                    <a:srgbClr val="000000"/>
                  </a:outerShdw>
                </a:effectLst>
                <a:latin typeface="Arial" charset="0"/>
                <a:cs typeface="Arial" charset="0"/>
              </a:rPr>
              <a:t> between the Israelite tribes (now European nation states) to finally culminate in Armageddon</a:t>
            </a:r>
            <a:r>
              <a:rPr lang="en-GB" sz="2400" b="1" dirty="0">
                <a:solidFill>
                  <a:schemeClr val="hlink"/>
                </a:solidFill>
                <a:effectLst>
                  <a:outerShdw blurRad="38100" dist="38100" dir="2700000" algn="tl">
                    <a:srgbClr val="000000"/>
                  </a:outerShdw>
                </a:effectLst>
                <a:latin typeface="Arial" charset="0"/>
                <a:cs typeface="Arial" charset="0"/>
              </a:rPr>
              <a:t>.</a:t>
            </a:r>
          </a:p>
        </p:txBody>
      </p:sp>
      <p:pic>
        <p:nvPicPr>
          <p:cNvPr id="156679" name="Picture 7" descr="Waterloo608">
            <a:extLst>
              <a:ext uri="{FF2B5EF4-FFF2-40B4-BE49-F238E27FC236}">
                <a16:creationId xmlns:a16="http://schemas.microsoft.com/office/drawing/2014/main" id="{0699A770-D452-4DDA-A56B-666116B63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196975"/>
            <a:ext cx="633730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6679"/>
                                        </p:tgtEl>
                                        <p:attrNameLst>
                                          <p:attrName>style.visibility</p:attrName>
                                        </p:attrNameLst>
                                      </p:cBhvr>
                                      <p:to>
                                        <p:strVal val="visible"/>
                                      </p:to>
                                    </p:set>
                                    <p:animEffect transition="in" filter="circle(in)">
                                      <p:cBhvr>
                                        <p:cTn id="7" dur="2000"/>
                                        <p:tgtEl>
                                          <p:spTgt spid="1566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56677">
                                            <p:txEl>
                                              <p:pRg st="0" end="0"/>
                                            </p:txEl>
                                          </p:spTgt>
                                        </p:tgtEl>
                                        <p:attrNameLst>
                                          <p:attrName>style.visibility</p:attrName>
                                        </p:attrNameLst>
                                      </p:cBhvr>
                                      <p:to>
                                        <p:strVal val="visible"/>
                                      </p:to>
                                    </p:set>
                                    <p:anim calcmode="lin" valueType="num">
                                      <p:cBhvr additive="base">
                                        <p:cTn id="12" dur="500" fill="hold"/>
                                        <p:tgtEl>
                                          <p:spTgt spid="15667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667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6FA588-CF2D-4455-AB37-8B316A5C0E4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69F4ECD-6317-44BE-93AB-DBD870E3AFA4}" type="slidenum">
              <a:rPr lang="en-GB" altLang="en-US"/>
              <a:pPr eaLnBrk="1" hangingPunct="1"/>
              <a:t>90</a:t>
            </a:fld>
            <a:endParaRPr lang="en-GB" altLang="en-US"/>
          </a:p>
        </p:txBody>
      </p:sp>
      <p:sp>
        <p:nvSpPr>
          <p:cNvPr id="69636" name="Rectangle 4">
            <a:extLst>
              <a:ext uri="{FF2B5EF4-FFF2-40B4-BE49-F238E27FC236}">
                <a16:creationId xmlns:a16="http://schemas.microsoft.com/office/drawing/2014/main" id="{E584D7DF-7BEC-4E44-955A-63186C95E735}"/>
              </a:ext>
            </a:extLst>
          </p:cNvPr>
          <p:cNvSpPr>
            <a:spLocks noGrp="1" noChangeArrowheads="1"/>
          </p:cNvSpPr>
          <p:nvPr>
            <p:ph type="title"/>
          </p:nvPr>
        </p:nvSpPr>
        <p:spPr/>
        <p:txBody>
          <a:bodyPr/>
          <a:lstStyle/>
          <a:p>
            <a:pPr eaLnBrk="1" hangingPunct="1">
              <a:defRPr/>
            </a:pPr>
            <a:endParaRPr lang="en-US"/>
          </a:p>
        </p:txBody>
      </p:sp>
      <p:pic>
        <p:nvPicPr>
          <p:cNvPr id="94212" name="Picture 6" descr="truth_dees">
            <a:extLst>
              <a:ext uri="{FF2B5EF4-FFF2-40B4-BE49-F238E27FC236}">
                <a16:creationId xmlns:a16="http://schemas.microsoft.com/office/drawing/2014/main" id="{9BEE80C3-0EEC-418B-BE64-EF6C0C7EC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6C3621C-D4C8-4D3F-9CC8-4443117D0BC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5B7C46-18CD-472D-AA4E-63B25F00E57A}" type="slidenum">
              <a:rPr lang="en-GB" altLang="en-US"/>
              <a:pPr eaLnBrk="1" hangingPunct="1"/>
              <a:t>91</a:t>
            </a:fld>
            <a:endParaRPr lang="en-GB" altLang="en-US"/>
          </a:p>
        </p:txBody>
      </p:sp>
      <p:sp>
        <p:nvSpPr>
          <p:cNvPr id="103428" name="Rectangle 4">
            <a:extLst>
              <a:ext uri="{FF2B5EF4-FFF2-40B4-BE49-F238E27FC236}">
                <a16:creationId xmlns:a16="http://schemas.microsoft.com/office/drawing/2014/main" id="{510B8B3B-6A60-4960-AEF0-4E90163C1AC6}"/>
              </a:ext>
            </a:extLst>
          </p:cNvPr>
          <p:cNvSpPr>
            <a:spLocks noGrp="1" noChangeArrowheads="1"/>
          </p:cNvSpPr>
          <p:nvPr>
            <p:ph type="title"/>
          </p:nvPr>
        </p:nvSpPr>
        <p:spPr/>
        <p:txBody>
          <a:bodyPr/>
          <a:lstStyle/>
          <a:p>
            <a:pPr eaLnBrk="1" hangingPunct="1">
              <a:defRPr/>
            </a:pPr>
            <a:endParaRPr lang="en-US"/>
          </a:p>
        </p:txBody>
      </p:sp>
      <p:pic>
        <p:nvPicPr>
          <p:cNvPr id="95236" name="Picture 6" descr="cellblock_dees">
            <a:extLst>
              <a:ext uri="{FF2B5EF4-FFF2-40B4-BE49-F238E27FC236}">
                <a16:creationId xmlns:a16="http://schemas.microsoft.com/office/drawing/2014/main" id="{950C05B5-A62E-4E4F-B8A7-F3DA927E9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88"/>
            <a:ext cx="9144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CF7FF4A-2E21-4BCC-A130-ABD3D754846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C0248EA-50AB-45CF-A572-AE2A62CF5753}" type="slidenum">
              <a:rPr lang="en-GB" altLang="en-US"/>
              <a:pPr eaLnBrk="1" hangingPunct="1"/>
              <a:t>92</a:t>
            </a:fld>
            <a:endParaRPr lang="en-GB" altLang="en-US"/>
          </a:p>
        </p:txBody>
      </p:sp>
      <p:sp>
        <p:nvSpPr>
          <p:cNvPr id="164868" name="Rectangle 4">
            <a:extLst>
              <a:ext uri="{FF2B5EF4-FFF2-40B4-BE49-F238E27FC236}">
                <a16:creationId xmlns:a16="http://schemas.microsoft.com/office/drawing/2014/main" id="{6A273417-7241-4D95-AF3F-EBABF6A7D893}"/>
              </a:ext>
            </a:extLst>
          </p:cNvPr>
          <p:cNvSpPr>
            <a:spLocks noGrp="1" noChangeArrowheads="1"/>
          </p:cNvSpPr>
          <p:nvPr>
            <p:ph type="title"/>
          </p:nvPr>
        </p:nvSpPr>
        <p:spPr/>
        <p:txBody>
          <a:bodyPr/>
          <a:lstStyle/>
          <a:p>
            <a:pPr eaLnBrk="1" hangingPunct="1">
              <a:defRPr/>
            </a:pPr>
            <a:endParaRPr lang="en-US"/>
          </a:p>
        </p:txBody>
      </p:sp>
      <p:pic>
        <p:nvPicPr>
          <p:cNvPr id="96260" name="Picture 7" descr="ernst_dees">
            <a:extLst>
              <a:ext uri="{FF2B5EF4-FFF2-40B4-BE49-F238E27FC236}">
                <a16:creationId xmlns:a16="http://schemas.microsoft.com/office/drawing/2014/main" id="{43BE7FBB-D546-408A-AF68-9889E42A6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3D085D4-308F-4584-B646-35A335B8DEB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BE596DA-7857-494C-9E61-6446FBEC4CA5}" type="slidenum">
              <a:rPr lang="en-GB" altLang="en-US"/>
              <a:pPr eaLnBrk="1" hangingPunct="1"/>
              <a:t>93</a:t>
            </a:fld>
            <a:endParaRPr lang="en-GB" altLang="en-US"/>
          </a:p>
        </p:txBody>
      </p:sp>
      <p:sp>
        <p:nvSpPr>
          <p:cNvPr id="26631" name="Rectangle 7">
            <a:extLst>
              <a:ext uri="{FF2B5EF4-FFF2-40B4-BE49-F238E27FC236}">
                <a16:creationId xmlns:a16="http://schemas.microsoft.com/office/drawing/2014/main" id="{98898CE5-A809-45FE-B3C3-172BC4247C25}"/>
              </a:ext>
            </a:extLst>
          </p:cNvPr>
          <p:cNvSpPr>
            <a:spLocks noGrp="1" noChangeArrowheads="1"/>
          </p:cNvSpPr>
          <p:nvPr>
            <p:ph type="title"/>
          </p:nvPr>
        </p:nvSpPr>
        <p:spPr/>
        <p:txBody>
          <a:bodyPr/>
          <a:lstStyle/>
          <a:p>
            <a:pPr eaLnBrk="1" hangingPunct="1">
              <a:defRPr/>
            </a:pPr>
            <a:endParaRPr lang="en-US"/>
          </a:p>
        </p:txBody>
      </p:sp>
      <p:pic>
        <p:nvPicPr>
          <p:cNvPr id="97284" name="Picture 6" descr="jew-in-vain-cartoon.jpg">
            <a:hlinkClick r:id="rId3" tooltip="jew-in-vain-cartoon.jpg"/>
            <a:extLst>
              <a:ext uri="{FF2B5EF4-FFF2-40B4-BE49-F238E27FC236}">
                <a16:creationId xmlns:a16="http://schemas.microsoft.com/office/drawing/2014/main" id="{C04F56B4-3AEA-47C5-A50E-1A7CC15E93B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5784DC90-03D1-4708-B6C7-3866A387A4E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3CDE58-F465-4CA6-9302-D90BA03C293D}" type="slidenum">
              <a:rPr lang="en-GB" altLang="en-US"/>
              <a:pPr eaLnBrk="1" hangingPunct="1"/>
              <a:t>94</a:t>
            </a:fld>
            <a:endParaRPr lang="en-GB" altLang="en-US"/>
          </a:p>
        </p:txBody>
      </p:sp>
      <p:sp>
        <p:nvSpPr>
          <p:cNvPr id="204804" name="Rectangle 4">
            <a:extLst>
              <a:ext uri="{FF2B5EF4-FFF2-40B4-BE49-F238E27FC236}">
                <a16:creationId xmlns:a16="http://schemas.microsoft.com/office/drawing/2014/main" id="{D33A3FC9-6C5F-46FF-8F09-358E8901D77B}"/>
              </a:ext>
            </a:extLst>
          </p:cNvPr>
          <p:cNvSpPr>
            <a:spLocks noGrp="1" noChangeArrowheads="1"/>
          </p:cNvSpPr>
          <p:nvPr>
            <p:ph type="title"/>
          </p:nvPr>
        </p:nvSpPr>
        <p:spPr>
          <a:xfrm>
            <a:off x="395288" y="549275"/>
            <a:ext cx="8229600" cy="1143000"/>
          </a:xfrm>
        </p:spPr>
        <p:txBody>
          <a:bodyPr/>
          <a:lstStyle/>
          <a:p>
            <a:pPr eaLnBrk="1" hangingPunct="1">
              <a:defRPr/>
            </a:pPr>
            <a:r>
              <a:rPr lang="en-GB" sz="4000" b="1">
                <a:solidFill>
                  <a:srgbClr val="FF3300"/>
                </a:solidFill>
              </a:rPr>
              <a:t>Gog’s Plan </a:t>
            </a:r>
            <a:r>
              <a:rPr lang="en-GB" sz="4000" b="1">
                <a:solidFill>
                  <a:srgbClr val="00FF00"/>
                </a:solidFill>
              </a:rPr>
              <a:t>– Evil Thought </a:t>
            </a:r>
            <a:br>
              <a:rPr lang="en-GB" sz="4000" b="1">
                <a:solidFill>
                  <a:srgbClr val="00FF00"/>
                </a:solidFill>
              </a:rPr>
            </a:br>
            <a:r>
              <a:rPr lang="en-GB" sz="4000" b="1">
                <a:solidFill>
                  <a:srgbClr val="FFFF00"/>
                </a:solidFill>
              </a:rPr>
              <a:t>You Will Reach The Actuality Of Power</a:t>
            </a:r>
            <a:endParaRPr lang="en-GB" sz="4000">
              <a:solidFill>
                <a:schemeClr val="tx1"/>
              </a:solidFill>
              <a:effectLst/>
            </a:endParaRPr>
          </a:p>
        </p:txBody>
      </p:sp>
      <p:pic>
        <p:nvPicPr>
          <p:cNvPr id="204805" name="Picture 5" descr="jewkikebastards">
            <a:extLst>
              <a:ext uri="{FF2B5EF4-FFF2-40B4-BE49-F238E27FC236}">
                <a16:creationId xmlns:a16="http://schemas.microsoft.com/office/drawing/2014/main" id="{5247B352-F85B-4634-84C4-A80D9D90A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349500"/>
            <a:ext cx="7777163"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7" name="Text Box 7">
            <a:extLst>
              <a:ext uri="{FF2B5EF4-FFF2-40B4-BE49-F238E27FC236}">
                <a16:creationId xmlns:a16="http://schemas.microsoft.com/office/drawing/2014/main" id="{8F947055-A020-411B-9B79-9B72FEC1A5DF}"/>
              </a:ext>
            </a:extLst>
          </p:cNvPr>
          <p:cNvSpPr txBox="1">
            <a:spLocks noChangeArrowheads="1"/>
          </p:cNvSpPr>
          <p:nvPr/>
        </p:nvSpPr>
        <p:spPr bwMode="auto">
          <a:xfrm>
            <a:off x="0" y="5484812"/>
            <a:ext cx="9144000" cy="137318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3300"/>
                </a:solidFill>
                <a:effectLst>
                  <a:outerShdw blurRad="38100" dist="38100" dir="2700000" algn="tl">
                    <a:srgbClr val="000000"/>
                  </a:outerShdw>
                </a:effectLst>
              </a:rPr>
              <a:t>The Actuality of Power has nearly been achieved</a:t>
            </a:r>
            <a:r>
              <a:rPr lang="en-GB" sz="2800" b="1" dirty="0">
                <a:solidFill>
                  <a:schemeClr val="bg2"/>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 the presentation, however, shows that Yahweh will thwart their plans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04805"/>
                                        </p:tgtEl>
                                        <p:attrNameLst>
                                          <p:attrName>style.visibility</p:attrName>
                                        </p:attrNameLst>
                                      </p:cBhvr>
                                      <p:to>
                                        <p:strVal val="visible"/>
                                      </p:to>
                                    </p:set>
                                    <p:anim calcmode="lin" valueType="num">
                                      <p:cBhvr additive="base">
                                        <p:cTn id="7" dur="2000" fill="hold"/>
                                        <p:tgtEl>
                                          <p:spTgt spid="204805"/>
                                        </p:tgtEl>
                                        <p:attrNameLst>
                                          <p:attrName>ppt_x</p:attrName>
                                        </p:attrNameLst>
                                      </p:cBhvr>
                                      <p:tavLst>
                                        <p:tav tm="0">
                                          <p:val>
                                            <p:strVal val="0-#ppt_w/2"/>
                                          </p:val>
                                        </p:tav>
                                        <p:tav tm="100000">
                                          <p:val>
                                            <p:strVal val="#ppt_x"/>
                                          </p:val>
                                        </p:tav>
                                      </p:tavLst>
                                    </p:anim>
                                    <p:anim calcmode="lin" valueType="num">
                                      <p:cBhvr additive="base">
                                        <p:cTn id="8" dur="2000" fill="hold"/>
                                        <p:tgtEl>
                                          <p:spTgt spid="20480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4807"/>
                                        </p:tgtEl>
                                        <p:attrNameLst>
                                          <p:attrName>style.visibility</p:attrName>
                                        </p:attrNameLst>
                                      </p:cBhvr>
                                      <p:to>
                                        <p:strVal val="visible"/>
                                      </p:to>
                                    </p:set>
                                    <p:anim calcmode="lin" valueType="num">
                                      <p:cBhvr additive="base">
                                        <p:cTn id="13" dur="500" fill="hold"/>
                                        <p:tgtEl>
                                          <p:spTgt spid="204807"/>
                                        </p:tgtEl>
                                        <p:attrNameLst>
                                          <p:attrName>ppt_x</p:attrName>
                                        </p:attrNameLst>
                                      </p:cBhvr>
                                      <p:tavLst>
                                        <p:tav tm="0">
                                          <p:val>
                                            <p:strVal val="#ppt_x"/>
                                          </p:val>
                                        </p:tav>
                                        <p:tav tm="100000">
                                          <p:val>
                                            <p:strVal val="#ppt_x"/>
                                          </p:val>
                                        </p:tav>
                                      </p:tavLst>
                                    </p:anim>
                                    <p:anim calcmode="lin" valueType="num">
                                      <p:cBhvr additive="base">
                                        <p:cTn id="14" dur="500" fill="hold"/>
                                        <p:tgtEl>
                                          <p:spTgt spid="2048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A5F1DFED-DB86-4AC0-9350-AD16EB1F1C4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1B95393-ACA1-4E23-8193-B3C2833330F1}" type="slidenum">
              <a:rPr lang="en-GB" altLang="en-US"/>
              <a:pPr eaLnBrk="1" hangingPunct="1"/>
              <a:t>95</a:t>
            </a:fld>
            <a:endParaRPr lang="en-GB" altLang="en-US"/>
          </a:p>
        </p:txBody>
      </p:sp>
      <p:sp>
        <p:nvSpPr>
          <p:cNvPr id="206852" name="Rectangle 4">
            <a:extLst>
              <a:ext uri="{FF2B5EF4-FFF2-40B4-BE49-F238E27FC236}">
                <a16:creationId xmlns:a16="http://schemas.microsoft.com/office/drawing/2014/main" id="{896E0E2A-41E6-457F-9592-57D29B07A231}"/>
              </a:ext>
            </a:extLst>
          </p:cNvPr>
          <p:cNvSpPr>
            <a:spLocks noGrp="1" noChangeArrowheads="1"/>
          </p:cNvSpPr>
          <p:nvPr>
            <p:ph type="title"/>
          </p:nvPr>
        </p:nvSpPr>
        <p:spPr/>
        <p:txBody>
          <a:bodyPr/>
          <a:lstStyle/>
          <a:p>
            <a:pPr eaLnBrk="1" hangingPunct="1">
              <a:defRPr/>
            </a:pPr>
            <a:r>
              <a:rPr lang="en-GB" sz="4000" b="1">
                <a:solidFill>
                  <a:srgbClr val="FF3300"/>
                </a:solidFill>
              </a:rPr>
              <a:t>Gog’s Plan </a:t>
            </a:r>
            <a:r>
              <a:rPr lang="en-GB" sz="4000" b="1">
                <a:solidFill>
                  <a:srgbClr val="00FF00"/>
                </a:solidFill>
              </a:rPr>
              <a:t>– Evil Thought </a:t>
            </a:r>
            <a:br>
              <a:rPr lang="en-GB" sz="4000" b="1">
                <a:solidFill>
                  <a:srgbClr val="00FF00"/>
                </a:solidFill>
              </a:rPr>
            </a:br>
            <a:r>
              <a:rPr lang="en-GB" sz="4000" b="1">
                <a:solidFill>
                  <a:srgbClr val="FFFF00"/>
                </a:solidFill>
              </a:rPr>
              <a:t>The Rothschilds</a:t>
            </a:r>
          </a:p>
        </p:txBody>
      </p:sp>
      <p:pic>
        <p:nvPicPr>
          <p:cNvPr id="206853" name="Picture 5" descr="Amschel">
            <a:extLst>
              <a:ext uri="{FF2B5EF4-FFF2-40B4-BE49-F238E27FC236}">
                <a16:creationId xmlns:a16="http://schemas.microsoft.com/office/drawing/2014/main" id="{2CBA6FFB-1806-4A8B-B9F7-7FD1B9FE2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714500"/>
            <a:ext cx="21875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4" name="Text Box 6">
            <a:extLst>
              <a:ext uri="{FF2B5EF4-FFF2-40B4-BE49-F238E27FC236}">
                <a16:creationId xmlns:a16="http://schemas.microsoft.com/office/drawing/2014/main" id="{5DC9E418-A26C-4BE6-A454-54D5970F82E5}"/>
              </a:ext>
            </a:extLst>
          </p:cNvPr>
          <p:cNvSpPr txBox="1">
            <a:spLocks noChangeArrowheads="1"/>
          </p:cNvSpPr>
          <p:nvPr/>
        </p:nvSpPr>
        <p:spPr bwMode="auto">
          <a:xfrm>
            <a:off x="250825" y="5013325"/>
            <a:ext cx="4032250" cy="1554163"/>
          </a:xfrm>
          <a:prstGeom prst="rect">
            <a:avLst/>
          </a:prstGeom>
          <a:noFill/>
          <a:ln w="9525">
            <a:noFill/>
            <a:miter lim="800000"/>
            <a:headEnd/>
            <a:tailEnd/>
          </a:ln>
          <a:effectLst/>
        </p:spPr>
        <p:txBody>
          <a:bodyPr>
            <a:spAutoFit/>
          </a:bodyPr>
          <a:lstStyle/>
          <a:p>
            <a:pPr>
              <a:spcBef>
                <a:spcPct val="50000"/>
              </a:spcBef>
              <a:defRPr/>
            </a:pPr>
            <a:r>
              <a:rPr lang="en-GB" sz="3200" b="1">
                <a:solidFill>
                  <a:srgbClr val="FFFF00"/>
                </a:solidFill>
                <a:effectLst>
                  <a:outerShdw blurRad="38100" dist="38100" dir="2700000" algn="tl">
                    <a:srgbClr val="000000"/>
                  </a:outerShdw>
                </a:effectLst>
                <a:latin typeface="Arial" charset="0"/>
                <a:cs typeface="Arial" charset="0"/>
              </a:rPr>
              <a:t>Mayer Amschel Bauer (Rothschild)</a:t>
            </a:r>
            <a:r>
              <a:rPr lang="en-GB" sz="3200" b="1">
                <a:solidFill>
                  <a:srgbClr val="66FF99"/>
                </a:solidFill>
                <a:effectLst>
                  <a:outerShdw blurRad="38100" dist="38100" dir="2700000" algn="tl">
                    <a:srgbClr val="000000"/>
                  </a:outerShdw>
                </a:effectLst>
                <a:latin typeface="Arial" charset="0"/>
                <a:cs typeface="Arial" charset="0"/>
              </a:rPr>
              <a:t> </a:t>
            </a:r>
            <a:r>
              <a:rPr lang="en-GB" sz="3200" b="1">
                <a:solidFill>
                  <a:srgbClr val="FF00FF"/>
                </a:solidFill>
                <a:effectLst>
                  <a:outerShdw blurRad="38100" dist="38100" dir="2700000" algn="tl">
                    <a:srgbClr val="000000"/>
                  </a:outerShdw>
                </a:effectLst>
                <a:latin typeface="Arial" charset="0"/>
                <a:cs typeface="Arial" charset="0"/>
              </a:rPr>
              <a:t>(1744-1812).</a:t>
            </a:r>
          </a:p>
        </p:txBody>
      </p:sp>
      <p:sp>
        <p:nvSpPr>
          <p:cNvPr id="206855" name="Text Box 7">
            <a:extLst>
              <a:ext uri="{FF2B5EF4-FFF2-40B4-BE49-F238E27FC236}">
                <a16:creationId xmlns:a16="http://schemas.microsoft.com/office/drawing/2014/main" id="{DF6AFC84-3C8D-47F9-956D-A50F68AEF799}"/>
              </a:ext>
            </a:extLst>
          </p:cNvPr>
          <p:cNvSpPr txBox="1">
            <a:spLocks noChangeArrowheads="1"/>
          </p:cNvSpPr>
          <p:nvPr/>
        </p:nvSpPr>
        <p:spPr bwMode="auto">
          <a:xfrm>
            <a:off x="3143250" y="1500188"/>
            <a:ext cx="6000750" cy="224631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CC"/>
                </a:solidFill>
                <a:effectLst>
                  <a:outerShdw blurRad="38100" dist="38100" dir="2700000" algn="tl">
                    <a:srgbClr val="000000"/>
                  </a:outerShdw>
                </a:effectLst>
                <a:latin typeface="Arial" charset="0"/>
                <a:cs typeface="Arial" charset="0"/>
              </a:rPr>
              <a:t>The financial power of the House of Rothschild was </a:t>
            </a:r>
            <a:r>
              <a:rPr lang="en-GB" sz="2800" b="1" dirty="0">
                <a:solidFill>
                  <a:srgbClr val="FF3300"/>
                </a:solidFill>
                <a:effectLst>
                  <a:outerShdw blurRad="38100" dist="38100" dir="2700000" algn="tl">
                    <a:srgbClr val="000000"/>
                  </a:outerShdw>
                </a:effectLst>
                <a:latin typeface="Arial" charset="0"/>
                <a:cs typeface="Arial" charset="0"/>
              </a:rPr>
              <a:t>the driving force of Gog during the last 2 centuries</a:t>
            </a:r>
            <a:r>
              <a:rPr lang="en-GB" sz="2800" b="1" dirty="0">
                <a:effectLst>
                  <a:outerShdw blurRad="38100" dist="38100" dir="2700000" algn="tl">
                    <a:srgbClr val="000000"/>
                  </a:outerShdw>
                </a:effectLst>
                <a:latin typeface="Arial" charset="0"/>
                <a:cs typeface="Arial" charset="0"/>
              </a:rPr>
              <a:t> </a:t>
            </a:r>
            <a:r>
              <a:rPr lang="en-GB" sz="2800" b="1" dirty="0">
                <a:solidFill>
                  <a:srgbClr val="CCCC00"/>
                </a:solidFill>
                <a:effectLst>
                  <a:outerShdw blurRad="38100" dist="38100" dir="2700000" algn="tl">
                    <a:srgbClr val="000000"/>
                  </a:outerShdw>
                </a:effectLst>
                <a:latin typeface="Arial" charset="0"/>
                <a:cs typeface="Arial" charset="0"/>
              </a:rPr>
              <a:t>– the presentation will cover the House of Rothschild</a:t>
            </a:r>
            <a:r>
              <a:rPr lang="en-GB" sz="2400" b="1" dirty="0">
                <a:solidFill>
                  <a:srgbClr val="CCCC00"/>
                </a:solidFill>
                <a:effectLst>
                  <a:outerShdw blurRad="38100" dist="38100" dir="2700000" algn="tl">
                    <a:srgbClr val="000000"/>
                  </a:outerShdw>
                </a:effectLst>
                <a:latin typeface="Arial" charset="0"/>
                <a:cs typeface="Arial" charset="0"/>
              </a:rPr>
              <a:t>.</a:t>
            </a:r>
          </a:p>
        </p:txBody>
      </p:sp>
      <p:pic>
        <p:nvPicPr>
          <p:cNvPr id="206856" name="Picture 8" descr="logo">
            <a:extLst>
              <a:ext uri="{FF2B5EF4-FFF2-40B4-BE49-F238E27FC236}">
                <a16:creationId xmlns:a16="http://schemas.microsoft.com/office/drawing/2014/main" id="{3D874A85-5E53-4784-ACF8-EDD043040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3929063"/>
            <a:ext cx="272732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6853"/>
                                        </p:tgtEl>
                                        <p:attrNameLst>
                                          <p:attrName>style.visibility</p:attrName>
                                        </p:attrNameLst>
                                      </p:cBhvr>
                                      <p:to>
                                        <p:strVal val="visible"/>
                                      </p:to>
                                    </p:set>
                                    <p:anim calcmode="lin" valueType="num">
                                      <p:cBhvr additive="base">
                                        <p:cTn id="7" dur="500" fill="hold"/>
                                        <p:tgtEl>
                                          <p:spTgt spid="206853"/>
                                        </p:tgtEl>
                                        <p:attrNameLst>
                                          <p:attrName>ppt_x</p:attrName>
                                        </p:attrNameLst>
                                      </p:cBhvr>
                                      <p:tavLst>
                                        <p:tav tm="0">
                                          <p:val>
                                            <p:strVal val="#ppt_x"/>
                                          </p:val>
                                        </p:tav>
                                        <p:tav tm="100000">
                                          <p:val>
                                            <p:strVal val="#ppt_x"/>
                                          </p:val>
                                        </p:tav>
                                      </p:tavLst>
                                    </p:anim>
                                    <p:anim calcmode="lin" valueType="num">
                                      <p:cBhvr additive="base">
                                        <p:cTn id="8" dur="500" fill="hold"/>
                                        <p:tgtEl>
                                          <p:spTgt spid="20685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206853"/>
                                        </p:tgtEl>
                                        <p:attrNameLst>
                                          <p:attrName>style.visibility</p:attrName>
                                        </p:attrNameLst>
                                      </p:cBhvr>
                                      <p:to>
                                        <p:strVal val="visible"/>
                                      </p:to>
                                    </p:set>
                                    <p:animEffect transition="in" filter="circle(in)">
                                      <p:cBhvr>
                                        <p:cTn id="13" dur="2000"/>
                                        <p:tgtEl>
                                          <p:spTgt spid="20685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06854">
                                            <p:txEl>
                                              <p:pRg st="0" end="0"/>
                                            </p:txEl>
                                          </p:spTgt>
                                        </p:tgtEl>
                                        <p:attrNameLst>
                                          <p:attrName>style.visibility</p:attrName>
                                        </p:attrNameLst>
                                      </p:cBhvr>
                                      <p:to>
                                        <p:strVal val="visible"/>
                                      </p:to>
                                    </p:set>
                                    <p:anim calcmode="lin" valueType="num">
                                      <p:cBhvr additive="base">
                                        <p:cTn id="18" dur="500" fill="hold"/>
                                        <p:tgtEl>
                                          <p:spTgt spid="20685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068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206855"/>
                                        </p:tgtEl>
                                        <p:attrNameLst>
                                          <p:attrName>style.visibility</p:attrName>
                                        </p:attrNameLst>
                                      </p:cBhvr>
                                      <p:to>
                                        <p:strVal val="visible"/>
                                      </p:to>
                                    </p:set>
                                    <p:anim calcmode="discrete" valueType="clr">
                                      <p:cBhvr override="childStyle">
                                        <p:cTn id="24" dur="80"/>
                                        <p:tgtEl>
                                          <p:spTgt spid="206855"/>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06855"/>
                                        </p:tgtEl>
                                        <p:attrNameLst>
                                          <p:attrName>fillcolor</p:attrName>
                                        </p:attrNameLst>
                                      </p:cBhvr>
                                      <p:tavLst>
                                        <p:tav tm="0">
                                          <p:val>
                                            <p:clrVal>
                                              <a:schemeClr val="accent2"/>
                                            </p:clrVal>
                                          </p:val>
                                        </p:tav>
                                        <p:tav tm="50000">
                                          <p:val>
                                            <p:clrVal>
                                              <a:schemeClr val="hlink"/>
                                            </p:clrVal>
                                          </p:val>
                                        </p:tav>
                                      </p:tavLst>
                                    </p:anim>
                                    <p:set>
                                      <p:cBhvr>
                                        <p:cTn id="26" dur="80"/>
                                        <p:tgtEl>
                                          <p:spTgt spid="206855"/>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206856"/>
                                        </p:tgtEl>
                                        <p:attrNameLst>
                                          <p:attrName>style.visibility</p:attrName>
                                        </p:attrNameLst>
                                      </p:cBhvr>
                                      <p:to>
                                        <p:strVal val="visible"/>
                                      </p:to>
                                    </p:set>
                                    <p:animEffect transition="in" filter="circle(in)">
                                      <p:cBhvr>
                                        <p:cTn id="31" dur="2000"/>
                                        <p:tgtEl>
                                          <p:spTgt spid="206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65B34AEC-350E-49F8-BAFD-EA339C6FE96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DCD408E-CFF7-4866-A3B3-3816FF71FF65}" type="slidenum">
              <a:rPr lang="en-GB" altLang="en-US"/>
              <a:pPr eaLnBrk="1" hangingPunct="1"/>
              <a:t>96</a:t>
            </a:fld>
            <a:endParaRPr lang="en-GB" altLang="en-US"/>
          </a:p>
        </p:txBody>
      </p:sp>
      <p:sp>
        <p:nvSpPr>
          <p:cNvPr id="57348" name="Rectangle 4">
            <a:extLst>
              <a:ext uri="{FF2B5EF4-FFF2-40B4-BE49-F238E27FC236}">
                <a16:creationId xmlns:a16="http://schemas.microsoft.com/office/drawing/2014/main" id="{420EE8D2-EC8C-492A-A42C-04065CAB505F}"/>
              </a:ext>
            </a:extLst>
          </p:cNvPr>
          <p:cNvSpPr>
            <a:spLocks noGrp="1" noChangeArrowheads="1"/>
          </p:cNvSpPr>
          <p:nvPr>
            <p:ph type="title"/>
          </p:nvPr>
        </p:nvSpPr>
        <p:spPr/>
        <p:txBody>
          <a:bodyPr/>
          <a:lstStyle/>
          <a:p>
            <a:pPr eaLnBrk="1" hangingPunct="1">
              <a:defRPr/>
            </a:pPr>
            <a:endParaRPr lang="en-US"/>
          </a:p>
        </p:txBody>
      </p:sp>
      <p:pic>
        <p:nvPicPr>
          <p:cNvPr id="100356" name="Picture 5" descr="family">
            <a:extLst>
              <a:ext uri="{FF2B5EF4-FFF2-40B4-BE49-F238E27FC236}">
                <a16:creationId xmlns:a16="http://schemas.microsoft.com/office/drawing/2014/main" id="{3E8D172A-3600-4B97-86B4-6CAA9F5FFC6C}"/>
              </a:ext>
            </a:extLst>
          </p:cNvPr>
          <p:cNvPicPr>
            <a:picLocks noChangeAspect="1" noChangeArrowheads="1"/>
          </p:cNvPicPr>
          <p:nvPr/>
        </p:nvPicPr>
        <p:blipFill>
          <a:blip r:embed="rId3">
            <a:lum bright="6000" contras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7350" name="Text Box 6">
            <a:extLst>
              <a:ext uri="{FF2B5EF4-FFF2-40B4-BE49-F238E27FC236}">
                <a16:creationId xmlns:a16="http://schemas.microsoft.com/office/drawing/2014/main" id="{665CF6C8-9981-4E90-9886-0AFFFDAA88B1}"/>
              </a:ext>
            </a:extLst>
          </p:cNvPr>
          <p:cNvSpPr txBox="1">
            <a:spLocks noChangeArrowheads="1"/>
          </p:cNvSpPr>
          <p:nvPr/>
        </p:nvSpPr>
        <p:spPr bwMode="auto">
          <a:xfrm>
            <a:off x="3203575" y="6165850"/>
            <a:ext cx="5689600" cy="51911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3300"/>
                </a:solidFill>
                <a:effectLst>
                  <a:outerShdw blurRad="38100" dist="38100" dir="2700000" algn="tl">
                    <a:srgbClr val="000000"/>
                  </a:outerShdw>
                </a:effectLst>
              </a:rPr>
              <a:t>The Rothschild Family Tree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7350"/>
                                        </p:tgtEl>
                                        <p:attrNameLst>
                                          <p:attrName>style.visibility</p:attrName>
                                        </p:attrNameLst>
                                      </p:cBhvr>
                                      <p:to>
                                        <p:strVal val="visible"/>
                                      </p:to>
                                    </p:set>
                                    <p:anim calcmode="lin" valueType="num">
                                      <p:cBhvr additive="base">
                                        <p:cTn id="7" dur="500" fill="hold"/>
                                        <p:tgtEl>
                                          <p:spTgt spid="57350"/>
                                        </p:tgtEl>
                                        <p:attrNameLst>
                                          <p:attrName>ppt_x</p:attrName>
                                        </p:attrNameLst>
                                      </p:cBhvr>
                                      <p:tavLst>
                                        <p:tav tm="0">
                                          <p:val>
                                            <p:strVal val="#ppt_x"/>
                                          </p:val>
                                        </p:tav>
                                        <p:tav tm="100000">
                                          <p:val>
                                            <p:strVal val="#ppt_x"/>
                                          </p:val>
                                        </p:tav>
                                      </p:tavLst>
                                    </p:anim>
                                    <p:anim calcmode="lin" valueType="num">
                                      <p:cBhvr additive="base">
                                        <p:cTn id="8" dur="500" fill="hold"/>
                                        <p:tgtEl>
                                          <p:spTgt spid="573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9BCE1D4-8566-4EBE-AF00-42A8D1AEDEE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AA99B45-D55C-493B-9C87-183234BB706E}" type="slidenum">
              <a:rPr lang="en-GB" altLang="en-US"/>
              <a:pPr eaLnBrk="1" hangingPunct="1"/>
              <a:t>97</a:t>
            </a:fld>
            <a:endParaRPr lang="en-GB" altLang="en-US"/>
          </a:p>
        </p:txBody>
      </p:sp>
      <p:sp>
        <p:nvSpPr>
          <p:cNvPr id="23559" name="Rectangle 7">
            <a:extLst>
              <a:ext uri="{FF2B5EF4-FFF2-40B4-BE49-F238E27FC236}">
                <a16:creationId xmlns:a16="http://schemas.microsoft.com/office/drawing/2014/main" id="{72904364-1CAC-44CD-914B-093C64A07C1D}"/>
              </a:ext>
            </a:extLst>
          </p:cNvPr>
          <p:cNvSpPr>
            <a:spLocks noGrp="1" noChangeArrowheads="1"/>
          </p:cNvSpPr>
          <p:nvPr>
            <p:ph type="title"/>
          </p:nvPr>
        </p:nvSpPr>
        <p:spPr/>
        <p:txBody>
          <a:bodyPr/>
          <a:lstStyle/>
          <a:p>
            <a:pPr eaLnBrk="1" hangingPunct="1">
              <a:defRPr/>
            </a:pPr>
            <a:r>
              <a:rPr lang="en-GB" sz="4000" b="1">
                <a:solidFill>
                  <a:srgbClr val="FF3300"/>
                </a:solidFill>
              </a:rPr>
              <a:t>Gog’s Plan </a:t>
            </a:r>
            <a:r>
              <a:rPr lang="en-GB" sz="4000" b="1">
                <a:solidFill>
                  <a:srgbClr val="00FF00"/>
                </a:solidFill>
              </a:rPr>
              <a:t>– Evil Thought </a:t>
            </a:r>
            <a:br>
              <a:rPr lang="en-GB" sz="4000" b="1">
                <a:solidFill>
                  <a:srgbClr val="00FF00"/>
                </a:solidFill>
              </a:rPr>
            </a:br>
            <a:r>
              <a:rPr lang="en-GB" sz="4000" b="1">
                <a:solidFill>
                  <a:srgbClr val="FFFF00"/>
                </a:solidFill>
              </a:rPr>
              <a:t>Palestine</a:t>
            </a:r>
          </a:p>
        </p:txBody>
      </p:sp>
      <p:pic>
        <p:nvPicPr>
          <p:cNvPr id="23558" name="Picture 6" descr="zionist">
            <a:extLst>
              <a:ext uri="{FF2B5EF4-FFF2-40B4-BE49-F238E27FC236}">
                <a16:creationId xmlns:a16="http://schemas.microsoft.com/office/drawing/2014/main" id="{0B9251C1-E47D-4DBD-A049-447670129FF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700213"/>
            <a:ext cx="3127375" cy="4941887"/>
          </a:xfrm>
        </p:spPr>
      </p:pic>
      <p:sp>
        <p:nvSpPr>
          <p:cNvPr id="23561" name="Text Box 9">
            <a:extLst>
              <a:ext uri="{FF2B5EF4-FFF2-40B4-BE49-F238E27FC236}">
                <a16:creationId xmlns:a16="http://schemas.microsoft.com/office/drawing/2014/main" id="{19A60166-1F10-4E62-8C14-6556B965AD0A}"/>
              </a:ext>
            </a:extLst>
          </p:cNvPr>
          <p:cNvSpPr txBox="1">
            <a:spLocks noChangeArrowheads="1"/>
          </p:cNvSpPr>
          <p:nvPr/>
        </p:nvSpPr>
        <p:spPr bwMode="auto">
          <a:xfrm>
            <a:off x="3851275" y="1773238"/>
            <a:ext cx="4968875" cy="3081337"/>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The presentation will show that the Israeli state in Palestine is </a:t>
            </a:r>
            <a:r>
              <a:rPr lang="en-GB" sz="2800" b="1" dirty="0">
                <a:solidFill>
                  <a:srgbClr val="FF3300"/>
                </a:solidFill>
                <a:effectLst>
                  <a:outerShdw blurRad="38100" dist="38100" dir="2700000" algn="tl">
                    <a:srgbClr val="000000"/>
                  </a:outerShdw>
                </a:effectLst>
                <a:latin typeface="Arial" charset="0"/>
                <a:cs typeface="Arial" charset="0"/>
              </a:rPr>
              <a:t>a private estate of the Rothschilds</a:t>
            </a:r>
            <a:r>
              <a:rPr lang="en-GB" sz="2800" b="1" dirty="0">
                <a:solidFill>
                  <a:schemeClr val="hlink"/>
                </a:solidFill>
                <a:effectLst>
                  <a:outerShdw blurRad="38100" dist="38100" dir="2700000" algn="tl">
                    <a:srgbClr val="000000"/>
                  </a:outerShdw>
                </a:effectLst>
                <a:latin typeface="Arial" charset="0"/>
                <a:cs typeface="Arial" charset="0"/>
              </a:rPr>
              <a:t> </a:t>
            </a:r>
            <a:r>
              <a:rPr lang="en-GB" sz="2800" b="1" dirty="0">
                <a:solidFill>
                  <a:srgbClr val="FF9900"/>
                </a:solidFill>
                <a:effectLst>
                  <a:outerShdw blurRad="38100" dist="38100" dir="2700000" algn="tl">
                    <a:srgbClr val="000000"/>
                  </a:outerShdw>
                </a:effectLst>
                <a:latin typeface="Arial" charset="0"/>
                <a:cs typeface="Arial" charset="0"/>
              </a:rPr>
              <a:t>used to deceive Yahweh’s true Israel into thinking that they the Jews are God’s chosen.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circle(in)">
                                      <p:cBhvr>
                                        <p:cTn id="7" dur="2000"/>
                                        <p:tgtEl>
                                          <p:spTgt spid="235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3561">
                                            <p:txEl>
                                              <p:pRg st="0" end="0"/>
                                            </p:txEl>
                                          </p:spTgt>
                                        </p:tgtEl>
                                        <p:attrNameLst>
                                          <p:attrName>style.visibility</p:attrName>
                                        </p:attrNameLst>
                                      </p:cBhvr>
                                      <p:to>
                                        <p:strVal val="visible"/>
                                      </p:to>
                                    </p:set>
                                    <p:anim calcmode="discrete" valueType="clr">
                                      <p:cBhvr override="childStyle">
                                        <p:cTn id="12" dur="80"/>
                                        <p:tgtEl>
                                          <p:spTgt spid="2356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356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356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A82AB875-70E4-40B1-A444-C0E50F70B3F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1390CD6-ECBC-45B8-8C5A-DCAC4FD3AD13}" type="slidenum">
              <a:rPr lang="en-GB" altLang="en-US"/>
              <a:pPr eaLnBrk="1" hangingPunct="1"/>
              <a:t>98</a:t>
            </a:fld>
            <a:endParaRPr lang="en-GB" altLang="en-US"/>
          </a:p>
        </p:txBody>
      </p:sp>
      <p:sp>
        <p:nvSpPr>
          <p:cNvPr id="125956" name="Rectangle 4">
            <a:extLst>
              <a:ext uri="{FF2B5EF4-FFF2-40B4-BE49-F238E27FC236}">
                <a16:creationId xmlns:a16="http://schemas.microsoft.com/office/drawing/2014/main" id="{E23E32BC-B1EF-4E14-8B09-EC291ECFD768}"/>
              </a:ext>
            </a:extLst>
          </p:cNvPr>
          <p:cNvSpPr>
            <a:spLocks noGrp="1" noChangeArrowheads="1"/>
          </p:cNvSpPr>
          <p:nvPr>
            <p:ph type="title"/>
          </p:nvPr>
        </p:nvSpPr>
        <p:spPr/>
        <p:txBody>
          <a:bodyPr/>
          <a:lstStyle/>
          <a:p>
            <a:pPr eaLnBrk="1" hangingPunct="1">
              <a:defRPr/>
            </a:pPr>
            <a:r>
              <a:rPr lang="en-GB" sz="4000" b="1">
                <a:solidFill>
                  <a:srgbClr val="FF3300"/>
                </a:solidFill>
              </a:rPr>
              <a:t>Gog’s Plan </a:t>
            </a:r>
            <a:r>
              <a:rPr lang="en-GB" sz="4000" b="1">
                <a:solidFill>
                  <a:srgbClr val="00FF00"/>
                </a:solidFill>
              </a:rPr>
              <a:t>– Evil Thought </a:t>
            </a:r>
            <a:br>
              <a:rPr lang="en-GB" sz="4000" b="1">
                <a:solidFill>
                  <a:srgbClr val="00FF00"/>
                </a:solidFill>
              </a:rPr>
            </a:br>
            <a:r>
              <a:rPr lang="en-GB" sz="4000" b="1">
                <a:solidFill>
                  <a:srgbClr val="FFFF00"/>
                </a:solidFill>
              </a:rPr>
              <a:t>Palestine</a:t>
            </a:r>
          </a:p>
        </p:txBody>
      </p:sp>
      <p:pic>
        <p:nvPicPr>
          <p:cNvPr id="125957" name="Picture 5" descr="xxxx">
            <a:extLst>
              <a:ext uri="{FF2B5EF4-FFF2-40B4-BE49-F238E27FC236}">
                <a16:creationId xmlns:a16="http://schemas.microsoft.com/office/drawing/2014/main" id="{E51116C7-896D-4023-A08B-B732781D3A25}"/>
              </a:ext>
            </a:extLst>
          </p:cNvPr>
          <p:cNvPicPr>
            <a:picLocks noChangeAspect="1" noChangeArrowheads="1"/>
          </p:cNvPicPr>
          <p:nvPr/>
        </p:nvPicPr>
        <p:blipFill>
          <a:blip r:embed="rId3" cstate="print">
            <a:duotone>
              <a:prstClr val="black"/>
              <a:schemeClr val="tx2">
                <a:tint val="45000"/>
                <a:satMod val="400000"/>
              </a:schemeClr>
            </a:duotone>
          </a:blip>
          <a:srcRect l="41432" t="27759" r="32864" b="52028"/>
          <a:stretch>
            <a:fillRect/>
          </a:stretch>
        </p:blipFill>
        <p:spPr bwMode="auto">
          <a:xfrm>
            <a:off x="357158" y="2000240"/>
            <a:ext cx="3651280" cy="4059671"/>
          </a:xfrm>
          <a:prstGeom prst="rect">
            <a:avLst/>
          </a:prstGeom>
          <a:noFill/>
          <a:ln w="9525">
            <a:noFill/>
            <a:miter lim="800000"/>
            <a:headEnd/>
            <a:tailEnd/>
          </a:ln>
        </p:spPr>
      </p:pic>
      <p:sp>
        <p:nvSpPr>
          <p:cNvPr id="125958" name="Text Box 6">
            <a:extLst>
              <a:ext uri="{FF2B5EF4-FFF2-40B4-BE49-F238E27FC236}">
                <a16:creationId xmlns:a16="http://schemas.microsoft.com/office/drawing/2014/main" id="{CCD07586-E5B7-4B3E-B53A-6B30E0AAE205}"/>
              </a:ext>
            </a:extLst>
          </p:cNvPr>
          <p:cNvSpPr txBox="1">
            <a:spLocks noChangeArrowheads="1"/>
          </p:cNvSpPr>
          <p:nvPr/>
        </p:nvSpPr>
        <p:spPr bwMode="auto">
          <a:xfrm>
            <a:off x="4284663" y="2349500"/>
            <a:ext cx="4608512" cy="3081338"/>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3300"/>
                </a:solidFill>
                <a:effectLst>
                  <a:outerShdw blurRad="38100" dist="38100" dir="2700000" algn="tl">
                    <a:srgbClr val="000000"/>
                  </a:outerShdw>
                </a:effectLst>
                <a:latin typeface="Arial" charset="0"/>
                <a:cs typeface="Arial" charset="0"/>
              </a:rPr>
              <a:t>The Hexagram </a:t>
            </a:r>
            <a:r>
              <a:rPr lang="en-GB" sz="2800" b="1" dirty="0">
                <a:solidFill>
                  <a:srgbClr val="FFFF00"/>
                </a:solidFill>
                <a:effectLst>
                  <a:outerShdw blurRad="38100" dist="38100" dir="2700000" algn="tl">
                    <a:srgbClr val="000000"/>
                  </a:outerShdw>
                </a:effectLst>
                <a:latin typeface="Arial" charset="0"/>
                <a:cs typeface="Arial" charset="0"/>
              </a:rPr>
              <a:t>(note </a:t>
            </a:r>
            <a:r>
              <a:rPr lang="en-GB" sz="2800" b="1" dirty="0" err="1">
                <a:solidFill>
                  <a:srgbClr val="FFFF00"/>
                </a:solidFill>
                <a:effectLst>
                  <a:outerShdw blurRad="38100" dist="38100" dir="2700000" algn="tl">
                    <a:srgbClr val="000000"/>
                  </a:outerShdw>
                </a:effectLst>
                <a:latin typeface="Arial" charset="0"/>
                <a:cs typeface="Arial" charset="0"/>
              </a:rPr>
              <a:t>Hexa</a:t>
            </a:r>
            <a:r>
              <a:rPr lang="en-GB" sz="2800" b="1" dirty="0">
                <a:solidFill>
                  <a:srgbClr val="FFFF00"/>
                </a:solidFill>
                <a:effectLst>
                  <a:outerShdw blurRad="38100" dist="38100" dir="2700000" algn="tl">
                    <a:srgbClr val="000000"/>
                  </a:outerShdw>
                </a:effectLst>
                <a:latin typeface="Arial" charset="0"/>
                <a:cs typeface="Arial" charset="0"/>
              </a:rPr>
              <a:t> in German means witch)</a:t>
            </a:r>
            <a:r>
              <a:rPr lang="en-GB" sz="2800" b="1" dirty="0">
                <a:solidFill>
                  <a:srgbClr val="FF33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on the Israeli flag is a pictorial representation of</a:t>
            </a:r>
            <a:r>
              <a:rPr lang="en-GB" sz="2800" b="1" dirty="0">
                <a:solidFill>
                  <a:srgbClr val="FF3300"/>
                </a:solidFill>
                <a:effectLst>
                  <a:outerShdw blurRad="38100" dist="38100" dir="2700000" algn="tl">
                    <a:srgbClr val="000000"/>
                  </a:outerShdw>
                </a:effectLst>
                <a:latin typeface="Arial" charset="0"/>
                <a:cs typeface="Arial" charset="0"/>
              </a:rPr>
              <a:t> 666 </a:t>
            </a:r>
            <a:r>
              <a:rPr lang="en-GB" sz="2800" b="1" dirty="0">
                <a:solidFill>
                  <a:srgbClr val="FF9900"/>
                </a:solidFill>
                <a:effectLst>
                  <a:outerShdw blurRad="38100" dist="38100" dir="2700000" algn="tl">
                    <a:srgbClr val="000000"/>
                  </a:outerShdw>
                </a:effectLst>
                <a:latin typeface="Arial" charset="0"/>
                <a:cs typeface="Arial" charset="0"/>
              </a:rPr>
              <a:t>as well as being the logo of the</a:t>
            </a:r>
            <a:r>
              <a:rPr lang="en-GB" sz="2800" b="1" dirty="0">
                <a:solidFill>
                  <a:srgbClr val="FF3300"/>
                </a:solidFill>
                <a:effectLst>
                  <a:outerShdw blurRad="38100" dist="38100" dir="2700000" algn="tl">
                    <a:srgbClr val="000000"/>
                  </a:outerShdw>
                </a:effectLst>
                <a:latin typeface="Arial" charset="0"/>
                <a:cs typeface="Arial" charset="0"/>
              </a:rPr>
              <a:t> House of Rothschild.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5957"/>
                                        </p:tgtEl>
                                        <p:attrNameLst>
                                          <p:attrName>style.visibility</p:attrName>
                                        </p:attrNameLst>
                                      </p:cBhvr>
                                      <p:to>
                                        <p:strVal val="visible"/>
                                      </p:to>
                                    </p:set>
                                    <p:animEffect transition="in" filter="circle(in)">
                                      <p:cBhvr>
                                        <p:cTn id="7" dur="2000"/>
                                        <p:tgtEl>
                                          <p:spTgt spid="1259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25958">
                                            <p:txEl>
                                              <p:pRg st="0" end="0"/>
                                            </p:txEl>
                                          </p:spTgt>
                                        </p:tgtEl>
                                        <p:attrNameLst>
                                          <p:attrName>style.visibility</p:attrName>
                                        </p:attrNameLst>
                                      </p:cBhvr>
                                      <p:to>
                                        <p:strVal val="visible"/>
                                      </p:to>
                                    </p:set>
                                    <p:anim calcmode="discrete" valueType="clr">
                                      <p:cBhvr override="childStyle">
                                        <p:cTn id="12" dur="80"/>
                                        <p:tgtEl>
                                          <p:spTgt spid="12595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5958">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2595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42F6B718-BD2F-4C41-8AD7-1BCC9C520E8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7057D5D-A591-44BD-9D22-CF8264C832C7}" type="slidenum">
              <a:rPr lang="en-GB" altLang="en-US"/>
              <a:pPr eaLnBrk="1" hangingPunct="1"/>
              <a:t>99</a:t>
            </a:fld>
            <a:endParaRPr lang="en-GB" altLang="en-US"/>
          </a:p>
        </p:txBody>
      </p:sp>
      <p:sp>
        <p:nvSpPr>
          <p:cNvPr id="210948" name="Rectangle 4">
            <a:extLst>
              <a:ext uri="{FF2B5EF4-FFF2-40B4-BE49-F238E27FC236}">
                <a16:creationId xmlns:a16="http://schemas.microsoft.com/office/drawing/2014/main" id="{DE31784F-0E87-4195-9412-FDAF5CF11C55}"/>
              </a:ext>
            </a:extLst>
          </p:cNvPr>
          <p:cNvSpPr>
            <a:spLocks noGrp="1" noChangeArrowheads="1"/>
          </p:cNvSpPr>
          <p:nvPr>
            <p:ph type="title"/>
          </p:nvPr>
        </p:nvSpPr>
        <p:spPr/>
        <p:txBody>
          <a:bodyPr/>
          <a:lstStyle/>
          <a:p>
            <a:pPr eaLnBrk="1" hangingPunct="1">
              <a:defRPr/>
            </a:pPr>
            <a:r>
              <a:rPr lang="en-GB" sz="4000" b="1" dirty="0">
                <a:solidFill>
                  <a:srgbClr val="FF3300"/>
                </a:solidFill>
              </a:rPr>
              <a:t>Rothschilds Profit From Opium </a:t>
            </a:r>
            <a:r>
              <a:rPr lang="en-GB" sz="4000" b="1" dirty="0">
                <a:solidFill>
                  <a:srgbClr val="00FF00"/>
                </a:solidFill>
              </a:rPr>
              <a:t>And European Wars</a:t>
            </a:r>
          </a:p>
        </p:txBody>
      </p:sp>
      <p:sp>
        <p:nvSpPr>
          <p:cNvPr id="210949" name="Text Box 5">
            <a:extLst>
              <a:ext uri="{FF2B5EF4-FFF2-40B4-BE49-F238E27FC236}">
                <a16:creationId xmlns:a16="http://schemas.microsoft.com/office/drawing/2014/main" id="{0D60EEF9-2E0E-4460-B126-DAC1A55B302A}"/>
              </a:ext>
            </a:extLst>
          </p:cNvPr>
          <p:cNvSpPr txBox="1">
            <a:spLocks noChangeArrowheads="1"/>
          </p:cNvSpPr>
          <p:nvPr/>
        </p:nvSpPr>
        <p:spPr bwMode="auto">
          <a:xfrm>
            <a:off x="5292725" y="1785938"/>
            <a:ext cx="3851275" cy="3540125"/>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FF3300"/>
                </a:solidFill>
                <a:effectLst>
                  <a:outerShdw blurRad="38100" dist="38100" dir="2700000" algn="tl">
                    <a:srgbClr val="000000"/>
                  </a:outerShdw>
                </a:effectLst>
                <a:latin typeface="Arial" charset="0"/>
                <a:cs typeface="Arial" charset="0"/>
              </a:rPr>
              <a:t>The Rothschilds make huge profits from the battle of Waterloo</a:t>
            </a:r>
            <a:r>
              <a:rPr lang="en-GB" sz="3200" b="1" dirty="0">
                <a:effectLst>
                  <a:outerShdw blurRad="38100" dist="38100" dir="2700000" algn="tl">
                    <a:srgbClr val="000000"/>
                  </a:outerShdw>
                </a:effectLst>
                <a:latin typeface="Arial" charset="0"/>
                <a:cs typeface="Arial" charset="0"/>
              </a:rPr>
              <a:t> </a:t>
            </a:r>
            <a:r>
              <a:rPr lang="en-GB" sz="3200" b="1" dirty="0">
                <a:solidFill>
                  <a:schemeClr val="hlink"/>
                </a:solidFill>
                <a:effectLst>
                  <a:outerShdw blurRad="38100" dist="38100" dir="2700000" algn="tl">
                    <a:srgbClr val="000000"/>
                  </a:outerShdw>
                </a:effectLst>
                <a:latin typeface="Arial" charset="0"/>
                <a:cs typeface="Arial" charset="0"/>
              </a:rPr>
              <a:t>and ensured that Wellington would win because …</a:t>
            </a:r>
            <a:endParaRPr lang="en-GB" sz="3200" b="1" dirty="0">
              <a:solidFill>
                <a:srgbClr val="FF9900"/>
              </a:solidFill>
              <a:effectLst>
                <a:outerShdw blurRad="38100" dist="38100" dir="2700000" algn="tl">
                  <a:srgbClr val="000000"/>
                </a:outerShdw>
              </a:effectLst>
              <a:latin typeface="Arial" charset="0"/>
              <a:cs typeface="Arial" charset="0"/>
            </a:endParaRPr>
          </a:p>
        </p:txBody>
      </p:sp>
      <p:pic>
        <p:nvPicPr>
          <p:cNvPr id="210951" name="Picture 7" descr="media%5Ctelaviv%5Chistoire1">
            <a:extLst>
              <a:ext uri="{FF2B5EF4-FFF2-40B4-BE49-F238E27FC236}">
                <a16:creationId xmlns:a16="http://schemas.microsoft.com/office/drawing/2014/main" id="{783DB4B6-C05B-45D4-B757-3E5C524FA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643063"/>
            <a:ext cx="476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2" name="Text Box 8">
            <a:extLst>
              <a:ext uri="{FF2B5EF4-FFF2-40B4-BE49-F238E27FC236}">
                <a16:creationId xmlns:a16="http://schemas.microsoft.com/office/drawing/2014/main" id="{465371DE-78A2-4078-A1E4-35D6A9206C72}"/>
              </a:ext>
            </a:extLst>
          </p:cNvPr>
          <p:cNvSpPr txBox="1">
            <a:spLocks noChangeArrowheads="1"/>
          </p:cNvSpPr>
          <p:nvPr/>
        </p:nvSpPr>
        <p:spPr bwMode="auto">
          <a:xfrm>
            <a:off x="468313" y="5445125"/>
            <a:ext cx="4679950"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latin typeface="Arial" charset="0"/>
                <a:cs typeface="Arial" charset="0"/>
              </a:rPr>
              <a:t>Battle of Waterloo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0951"/>
                                        </p:tgtEl>
                                        <p:attrNameLst>
                                          <p:attrName>style.visibility</p:attrName>
                                        </p:attrNameLst>
                                      </p:cBhvr>
                                      <p:to>
                                        <p:strVal val="visible"/>
                                      </p:to>
                                    </p:set>
                                    <p:animEffect transition="in" filter="circle(in)">
                                      <p:cBhvr>
                                        <p:cTn id="7" dur="2000"/>
                                        <p:tgtEl>
                                          <p:spTgt spid="2109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0952"/>
                                        </p:tgtEl>
                                        <p:attrNameLst>
                                          <p:attrName>style.visibility</p:attrName>
                                        </p:attrNameLst>
                                      </p:cBhvr>
                                      <p:to>
                                        <p:strVal val="visible"/>
                                      </p:to>
                                    </p:set>
                                    <p:anim calcmode="lin" valueType="num">
                                      <p:cBhvr additive="base">
                                        <p:cTn id="12" dur="500" fill="hold"/>
                                        <p:tgtEl>
                                          <p:spTgt spid="210952"/>
                                        </p:tgtEl>
                                        <p:attrNameLst>
                                          <p:attrName>ppt_x</p:attrName>
                                        </p:attrNameLst>
                                      </p:cBhvr>
                                      <p:tavLst>
                                        <p:tav tm="0">
                                          <p:val>
                                            <p:strVal val="#ppt_x"/>
                                          </p:val>
                                        </p:tav>
                                        <p:tav tm="100000">
                                          <p:val>
                                            <p:strVal val="#ppt_x"/>
                                          </p:val>
                                        </p:tav>
                                      </p:tavLst>
                                    </p:anim>
                                    <p:anim calcmode="lin" valueType="num">
                                      <p:cBhvr additive="base">
                                        <p:cTn id="13" dur="500" fill="hold"/>
                                        <p:tgtEl>
                                          <p:spTgt spid="21095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10949"/>
                                        </p:tgtEl>
                                        <p:attrNameLst>
                                          <p:attrName>style.visibility</p:attrName>
                                        </p:attrNameLst>
                                      </p:cBhvr>
                                      <p:to>
                                        <p:strVal val="visible"/>
                                      </p:to>
                                    </p:set>
                                    <p:anim calcmode="discrete" valueType="clr">
                                      <p:cBhvr override="childStyle">
                                        <p:cTn id="18" dur="80"/>
                                        <p:tgtEl>
                                          <p:spTgt spid="21094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10949"/>
                                        </p:tgtEl>
                                        <p:attrNameLst>
                                          <p:attrName>fillcolor</p:attrName>
                                        </p:attrNameLst>
                                      </p:cBhvr>
                                      <p:tavLst>
                                        <p:tav tm="0">
                                          <p:val>
                                            <p:clrVal>
                                              <a:schemeClr val="accent2"/>
                                            </p:clrVal>
                                          </p:val>
                                        </p:tav>
                                        <p:tav tm="50000">
                                          <p:val>
                                            <p:clrVal>
                                              <a:schemeClr val="hlink"/>
                                            </p:clrVal>
                                          </p:val>
                                        </p:tav>
                                      </p:tavLst>
                                    </p:anim>
                                    <p:set>
                                      <p:cBhvr>
                                        <p:cTn id="20" dur="80"/>
                                        <p:tgtEl>
                                          <p:spTgt spid="2109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9" grpId="0"/>
      <p:bldP spid="210952" grpId="0"/>
    </p:bldLst>
  </p:timing>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5737</TotalTime>
  <Words>7036</Words>
  <Application>Microsoft Office PowerPoint</Application>
  <PresentationFormat>On-screen Show (4:3)</PresentationFormat>
  <Paragraphs>786</Paragraphs>
  <Slides>165</Slides>
  <Notes>165</Notes>
  <HiddenSlides>1</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165</vt:i4>
      </vt:variant>
    </vt:vector>
  </HeadingPairs>
  <TitlesOfParts>
    <vt:vector size="168" baseType="lpstr">
      <vt:lpstr>Arial</vt:lpstr>
      <vt:lpstr>Verdana</vt:lpstr>
      <vt:lpstr>Mountain Top</vt:lpstr>
      <vt:lpstr>PowerPoint Presentation</vt:lpstr>
      <vt:lpstr>The Story Of Gog And Magog</vt:lpstr>
      <vt:lpstr>The Story Of Gog And Magog</vt:lpstr>
      <vt:lpstr>The Story Of Gog And Magog</vt:lpstr>
      <vt:lpstr>Gog of The Land of Magog</vt:lpstr>
      <vt:lpstr>Gog of The Land of Magog</vt:lpstr>
      <vt:lpstr>Gog of The Land of Magog</vt:lpstr>
      <vt:lpstr>Gog - A Short Recap  Gog’s Attack - In 2 Phases</vt:lpstr>
      <vt:lpstr>Gog’s Attack - In 2 Phases</vt:lpstr>
      <vt:lpstr>PowerPoint Presentation</vt:lpstr>
      <vt:lpstr>Gog’s Attack - In 2 Phases</vt:lpstr>
      <vt:lpstr>Gog - A Short Recap  Gog’s Attack - In 2 Phases</vt:lpstr>
      <vt:lpstr>Gog - A Short Recap  Gog’s Attack - In 2 Phases</vt:lpstr>
      <vt:lpstr>Islam - Jewish</vt:lpstr>
      <vt:lpstr>Islam - Jewish</vt:lpstr>
      <vt:lpstr>Islam - Jewish</vt:lpstr>
      <vt:lpstr>Islam - Jewish</vt:lpstr>
      <vt:lpstr>Islam - Jewish</vt:lpstr>
      <vt:lpstr>Islam - Jewish</vt:lpstr>
      <vt:lpstr>Islam - Jewish</vt:lpstr>
      <vt:lpstr>Islam - Jewish</vt:lpstr>
      <vt:lpstr>Islam - Jewish</vt:lpstr>
      <vt:lpstr>Who Is Gog?</vt:lpstr>
      <vt:lpstr>Who Is Gog?</vt:lpstr>
      <vt:lpstr>The Name - Gog</vt:lpstr>
      <vt:lpstr>The Name - Gog</vt:lpstr>
      <vt:lpstr>Who Is Gog?</vt:lpstr>
      <vt:lpstr>Who Is Gog?</vt:lpstr>
      <vt:lpstr>Who Is Gog?</vt:lpstr>
      <vt:lpstr>The Khazar Empire In Relation To Europe</vt:lpstr>
      <vt:lpstr>Rise Of The Ashkenazi Jews</vt:lpstr>
      <vt:lpstr>Rise Of The Ashkenazi Jews</vt:lpstr>
      <vt:lpstr>Rise Of The Ashkenazi Jews</vt:lpstr>
      <vt:lpstr>Rise Of The Ashkenazi Jews</vt:lpstr>
      <vt:lpstr>Rise Of The Ashkenazi Jews</vt:lpstr>
      <vt:lpstr>Destruction Of The Khazar Kingdom  - 965 AD</vt:lpstr>
      <vt:lpstr>Destruction Of The Khazar Kingdom  - 965 AD</vt:lpstr>
      <vt:lpstr>Destruction Of The Khazar Kingdom  - 965 AD</vt:lpstr>
      <vt:lpstr>Khazar = Gog = The Little Horn</vt:lpstr>
      <vt:lpstr>Khazar = Gog = The Little Horn</vt:lpstr>
      <vt:lpstr>Khazar = Gog = The Little Horn</vt:lpstr>
      <vt:lpstr>Gog Is Identified as  The Little Horn</vt:lpstr>
      <vt:lpstr>Khazar = Gog = The Little Horn</vt:lpstr>
      <vt:lpstr>Khazar = Gog = The Little Horn</vt:lpstr>
      <vt:lpstr>Khazar = Gog = The Little Horn</vt:lpstr>
      <vt:lpstr>Khazar = Gog = The Little Horn</vt:lpstr>
      <vt:lpstr>Khazar = Gog = The Little Horn</vt:lpstr>
      <vt:lpstr>Khazar = Gog = The Little Horn</vt:lpstr>
      <vt:lpstr>Khazar = Gog = The Little Horn</vt:lpstr>
      <vt:lpstr>Khazar = Gog = The Little Ho</vt:lpstr>
      <vt:lpstr>Khazar = Gog = The Little Horn</vt:lpstr>
      <vt:lpstr>Khazar = Gog = The Little Horn</vt:lpstr>
      <vt:lpstr>The Numerology Of The Little Horn</vt:lpstr>
      <vt:lpstr>The Numerology Of The Little Horn</vt:lpstr>
      <vt:lpstr>The Numerology Of The Little Horn</vt:lpstr>
      <vt:lpstr>The Numerology Of The Little Horn</vt:lpstr>
      <vt:lpstr>The Knights Templars Banded Together in 1111</vt:lpstr>
      <vt:lpstr>The Knights Templars Banded Together in 1111</vt:lpstr>
      <vt:lpstr>The Knights Templars Banded Together in 1111</vt:lpstr>
      <vt:lpstr>The Knights Templars Banded Together in 1111</vt:lpstr>
      <vt:lpstr>Khazar = Gog = The Little</vt:lpstr>
      <vt:lpstr>PowerPoint Presentation</vt:lpstr>
      <vt:lpstr>Khazar = Gog = The Little</vt:lpstr>
      <vt:lpstr>Khazar = Gog = The Little</vt:lpstr>
      <vt:lpstr>William "the Conqueror" </vt:lpstr>
      <vt:lpstr>William "the Conqueror" </vt:lpstr>
      <vt:lpstr>William "the Conqueror" </vt:lpstr>
      <vt:lpstr>William "the Conqueror" </vt:lpstr>
      <vt:lpstr>Gog’s Plan – Evil Thought</vt:lpstr>
      <vt:lpstr>PowerPoint Presentation</vt:lpstr>
      <vt:lpstr>Gog’s Plan – Evil Thought</vt:lpstr>
      <vt:lpstr>Gog’s Plan – Evil Thought</vt:lpstr>
      <vt:lpstr>Gog’s Plan – Evil Thought</vt:lpstr>
      <vt:lpstr>Gog’s Plan – Evil Thought</vt:lpstr>
      <vt:lpstr>Gog’s Plan – Evil Thought</vt:lpstr>
      <vt:lpstr>Gog – Conceives An Evil Thought</vt:lpstr>
      <vt:lpstr>Gog’s Plan – Evil Thought  Convert To Christianity</vt:lpstr>
      <vt:lpstr>Gog’s Plan – Evil Thought  Convert To Christianity</vt:lpstr>
      <vt:lpstr>The Spanish Inquisition</vt:lpstr>
      <vt:lpstr>Gog’s Plan – Evil Thought Merchants</vt:lpstr>
      <vt:lpstr>Gog’s Plan – Evil Thought Merchants</vt:lpstr>
      <vt:lpstr>Gog’s Control Through Banks</vt:lpstr>
      <vt:lpstr>Gog’s Plan – Evil Thought Doctors And Apothecaries  </vt:lpstr>
      <vt:lpstr>PowerPoint Presentation</vt:lpstr>
      <vt:lpstr>Gog Culling Our Old People With Drugs</vt:lpstr>
      <vt:lpstr>Gog’s Plan – Evil Thought  The Church</vt:lpstr>
      <vt:lpstr>Some Of Gog’s Agents Who Have Infiltrated The Church</vt:lpstr>
      <vt:lpstr>Gog’s Plan – Evil Thought  The Legal Profession</vt:lpstr>
      <vt:lpstr>PowerPoint Presentation</vt:lpstr>
      <vt:lpstr>PowerPoint Presentation</vt:lpstr>
      <vt:lpstr>PowerPoint Presentation</vt:lpstr>
      <vt:lpstr>PowerPoint Presentation</vt:lpstr>
      <vt:lpstr>PowerPoint Presentation</vt:lpstr>
      <vt:lpstr>Gog’s Plan – Evil Thought  You Will Reach The Actuality Of Power</vt:lpstr>
      <vt:lpstr>Gog’s Plan – Evil Thought  The Rothschilds</vt:lpstr>
      <vt:lpstr>PowerPoint Presentation</vt:lpstr>
      <vt:lpstr>Gog’s Plan – Evil Thought  Palestine</vt:lpstr>
      <vt:lpstr>Gog’s Plan – Evil Thought  Palestine</vt:lpstr>
      <vt:lpstr>Rothschilds Profit From Opium And European Wars</vt:lpstr>
      <vt:lpstr>Rothschilds Profit From Opium And European Wars</vt:lpstr>
      <vt:lpstr>Gog’s Great Fires</vt:lpstr>
      <vt:lpstr>Gog’s Great Fires</vt:lpstr>
      <vt:lpstr>London: Year of The "Great Fire" of 1666</vt:lpstr>
      <vt:lpstr>London: Year of The "Great Fire" of 1666</vt:lpstr>
      <vt:lpstr>London: Year of The "Great Fire" of 1666</vt:lpstr>
      <vt:lpstr>London: Year of The "Great Fire" of 1666</vt:lpstr>
      <vt:lpstr>London: Year of The "Great Fire" of 1666</vt:lpstr>
      <vt:lpstr>London: Year of The "Great Fire" of 1666</vt:lpstr>
      <vt:lpstr>The Chicago Fire</vt:lpstr>
      <vt:lpstr>The Chicago Fire</vt:lpstr>
      <vt:lpstr>The Chicago Fire</vt:lpstr>
      <vt:lpstr>Gog Would Rebuild Chicago In His Own Image - Gigantic</vt:lpstr>
      <vt:lpstr>Gog’s Great Fires</vt:lpstr>
      <vt:lpstr>Gog’s Great Fires</vt:lpstr>
      <vt:lpstr>Public Heroes?? Or Gog’s Agents</vt:lpstr>
      <vt:lpstr>The Story Of Gog And Magog</vt:lpstr>
      <vt:lpstr>Public Heroes?? Or Gog’s Agents</vt:lpstr>
      <vt:lpstr>The Story Of Gog And Magog</vt:lpstr>
      <vt:lpstr>The Story Of Gog And Magog</vt:lpstr>
      <vt:lpstr>The Story Of Gog And Magog</vt:lpstr>
      <vt:lpstr>Silent Weapons For Quiet Wars</vt:lpstr>
      <vt:lpstr>PowerPoint Presentation</vt:lpstr>
      <vt:lpstr>Gog’s Occult Societies </vt:lpstr>
      <vt:lpstr>Gog Uses Drugs To Subdue</vt:lpstr>
      <vt:lpstr>Sassoon - Jewish</vt:lpstr>
      <vt:lpstr>Gog Uses Drugs To Subdue</vt:lpstr>
      <vt:lpstr>Gog Uses Drugs To Subdue</vt:lpstr>
      <vt:lpstr>Gog’s Three Control Centre</vt:lpstr>
      <vt:lpstr>Gog’s Control Of US Presidents</vt:lpstr>
      <vt:lpstr>Gog’s Control Of US Presidents</vt:lpstr>
      <vt:lpstr>Gog’s Control Of US Presidents</vt:lpstr>
      <vt:lpstr>This Alien Rule is Signalled By Subtle Changes to National Insignias </vt:lpstr>
      <vt:lpstr>The Crown’s &amp; Gog’s Coat of Arms</vt:lpstr>
      <vt:lpstr>The True Flag Of The USA?</vt:lpstr>
      <vt:lpstr>Gog’s False Flag Operations </vt:lpstr>
      <vt:lpstr>Gog’s False Flag Operations</vt:lpstr>
      <vt:lpstr>911 Used To Remove Freedoms</vt:lpstr>
      <vt:lpstr>Gog Destroying Africa</vt:lpstr>
      <vt:lpstr>Gog Seizes Palestine</vt:lpstr>
      <vt:lpstr>Gog Seizes Palestine</vt:lpstr>
      <vt:lpstr>Gog Seizes Palestine</vt:lpstr>
      <vt:lpstr>Gog Seizes Palestine</vt:lpstr>
      <vt:lpstr>Gog Seizes Palestine</vt:lpstr>
      <vt:lpstr>Gog Seizes Palestine</vt:lpstr>
      <vt:lpstr>Gog Seizes Palestine</vt:lpstr>
      <vt:lpstr>Gog Seizes Palestine</vt:lpstr>
      <vt:lpstr>Gog Seizes Palestine</vt:lpstr>
      <vt:lpstr>Gog Seizes Palestine</vt:lpstr>
      <vt:lpstr>Gog Seizes Palestine</vt:lpstr>
      <vt:lpstr>Gog Seizes Palestine</vt:lpstr>
      <vt:lpstr>The Time Of Jacobs Trouble</vt:lpstr>
      <vt:lpstr>The Time Of Jacobs Trouble</vt:lpstr>
      <vt:lpstr>Gog Attacks Royalty</vt:lpstr>
      <vt:lpstr>Gog’s Destruction</vt:lpstr>
      <vt:lpstr>Gog/Babylon - Destroyed</vt:lpstr>
      <vt:lpstr>Gog/Babylon - Destroyed</vt:lpstr>
      <vt:lpstr>Gog/Babylon - Destroyed</vt:lpstr>
      <vt:lpstr>Gog/Babylon - Destroyed</vt:lpstr>
      <vt:lpstr>Gog/Babylon - Destroyed</vt:lpstr>
      <vt:lpstr>Gog/Babylon - Destroyed</vt:lpstr>
      <vt:lpstr>Gog/Babylon - Destroyed</vt:lpstr>
      <vt:lpstr>Gog/Babylon - Destroyed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Pead</dc:creator>
  <cp:lastModifiedBy>Bro H</cp:lastModifiedBy>
  <cp:revision>238</cp:revision>
  <dcterms:created xsi:type="dcterms:W3CDTF">2008-01-02T19:32:02Z</dcterms:created>
  <dcterms:modified xsi:type="dcterms:W3CDTF">2021-04-17T18:27:17Z</dcterms:modified>
</cp:coreProperties>
</file>